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84"/>
  </p:notesMasterIdLst>
  <p:handoutMasterIdLst>
    <p:handoutMasterId r:id="rId85"/>
  </p:handoutMasterIdLst>
  <p:sldIdLst>
    <p:sldId id="450" r:id="rId2"/>
    <p:sldId id="451" r:id="rId3"/>
    <p:sldId id="591" r:id="rId4"/>
    <p:sldId id="592" r:id="rId5"/>
    <p:sldId id="1303" r:id="rId6"/>
    <p:sldId id="1223" r:id="rId7"/>
    <p:sldId id="1225" r:id="rId8"/>
    <p:sldId id="1226" r:id="rId9"/>
    <p:sldId id="1227" r:id="rId10"/>
    <p:sldId id="1228" r:id="rId11"/>
    <p:sldId id="1293" r:id="rId12"/>
    <p:sldId id="1224" r:id="rId13"/>
    <p:sldId id="1230" r:id="rId14"/>
    <p:sldId id="649" r:id="rId15"/>
    <p:sldId id="1304" r:id="rId16"/>
    <p:sldId id="1305" r:id="rId17"/>
    <p:sldId id="1236" r:id="rId18"/>
    <p:sldId id="1306" r:id="rId19"/>
    <p:sldId id="1237" r:id="rId20"/>
    <p:sldId id="265" r:id="rId21"/>
    <p:sldId id="266" r:id="rId22"/>
    <p:sldId id="1308" r:id="rId23"/>
    <p:sldId id="1307" r:id="rId24"/>
    <p:sldId id="1270" r:id="rId25"/>
    <p:sldId id="1271" r:id="rId26"/>
    <p:sldId id="1296" r:id="rId27"/>
    <p:sldId id="1272" r:id="rId28"/>
    <p:sldId id="1273" r:id="rId29"/>
    <p:sldId id="1274" r:id="rId30"/>
    <p:sldId id="1275" r:id="rId31"/>
    <p:sldId id="1276" r:id="rId32"/>
    <p:sldId id="1277" r:id="rId33"/>
    <p:sldId id="1310" r:id="rId34"/>
    <p:sldId id="1311" r:id="rId35"/>
    <p:sldId id="269" r:id="rId36"/>
    <p:sldId id="270" r:id="rId37"/>
    <p:sldId id="271" r:id="rId38"/>
    <p:sldId id="1312" r:id="rId39"/>
    <p:sldId id="1298" r:id="rId40"/>
    <p:sldId id="1381" r:id="rId41"/>
    <p:sldId id="1321" r:id="rId42"/>
    <p:sldId id="1322" r:id="rId43"/>
    <p:sldId id="1380" r:id="rId44"/>
    <p:sldId id="1394" r:id="rId45"/>
    <p:sldId id="1384" r:id="rId46"/>
    <p:sldId id="1385" r:id="rId47"/>
    <p:sldId id="1309" r:id="rId48"/>
    <p:sldId id="1387" r:id="rId49"/>
    <p:sldId id="1398" r:id="rId50"/>
    <p:sldId id="1388" r:id="rId51"/>
    <p:sldId id="1389" r:id="rId52"/>
    <p:sldId id="1314" r:id="rId53"/>
    <p:sldId id="1315" r:id="rId54"/>
    <p:sldId id="296" r:id="rId55"/>
    <p:sldId id="1382" r:id="rId56"/>
    <p:sldId id="305" r:id="rId57"/>
    <p:sldId id="1339" r:id="rId58"/>
    <p:sldId id="1340" r:id="rId59"/>
    <p:sldId id="1341" r:id="rId60"/>
    <p:sldId id="1342" r:id="rId61"/>
    <p:sldId id="1343" r:id="rId62"/>
    <p:sldId id="1346" r:id="rId63"/>
    <p:sldId id="1390" r:id="rId64"/>
    <p:sldId id="1239" r:id="rId65"/>
    <p:sldId id="1376" r:id="rId66"/>
    <p:sldId id="1391" r:id="rId67"/>
    <p:sldId id="1377" r:id="rId68"/>
    <p:sldId id="1353" r:id="rId69"/>
    <p:sldId id="1379" r:id="rId70"/>
    <p:sldId id="1356" r:id="rId71"/>
    <p:sldId id="1392" r:id="rId72"/>
    <p:sldId id="1324" r:id="rId73"/>
    <p:sldId id="1325" r:id="rId74"/>
    <p:sldId id="287" r:id="rId75"/>
    <p:sldId id="267" r:id="rId76"/>
    <p:sldId id="1396" r:id="rId77"/>
    <p:sldId id="1383" r:id="rId78"/>
    <p:sldId id="1397" r:id="rId79"/>
    <p:sldId id="513" r:id="rId80"/>
    <p:sldId id="571" r:id="rId81"/>
    <p:sldId id="646" r:id="rId82"/>
    <p:sldId id="647" r:id="rId83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F2F2F2"/>
    <a:srgbClr val="000082"/>
    <a:srgbClr val="D6D6D6"/>
    <a:srgbClr val="797979"/>
    <a:srgbClr val="0096FF"/>
    <a:srgbClr val="D4FB79"/>
    <a:srgbClr val="5B5B5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21130-90B4-4FFD-B26D-E6AAC359A9C7}" v="4023" dt="2022-10-18T15:53:18.262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9" autoAdjust="0"/>
    <p:restoredTop sz="84356" autoAdjust="0"/>
  </p:normalViewPr>
  <p:slideViewPr>
    <p:cSldViewPr snapToGrid="0" snapToObjects="1">
      <p:cViewPr varScale="1">
        <p:scale>
          <a:sx n="77" d="100"/>
          <a:sy n="77" d="100"/>
        </p:scale>
        <p:origin x="518" y="72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5070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6/11/relationships/changesInfo" Target="changesInfos/changesInfo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5A221130-90B4-4FFD-B26D-E6AAC359A9C7}"/>
    <pc:docChg chg="undo redo custSel addSld delSld modSld sldOrd addMainMaster delMainMaster modMainMaster">
      <pc:chgData name="Soheil Abbasloo" userId="d71572ce-aea6-4a3a-9d7a-c1bc96c12f67" providerId="ADAL" clId="{5A221130-90B4-4FFD-B26D-E6AAC359A9C7}" dt="2022-10-18T15:53:18.262" v="8429"/>
      <pc:docMkLst>
        <pc:docMk/>
      </pc:docMkLst>
      <pc:sldChg chg="add del">
        <pc:chgData name="Soheil Abbasloo" userId="d71572ce-aea6-4a3a-9d7a-c1bc96c12f67" providerId="ADAL" clId="{5A221130-90B4-4FFD-B26D-E6AAC359A9C7}" dt="2022-10-16T22:01:54.749" v="615" actId="47"/>
        <pc:sldMkLst>
          <pc:docMk/>
          <pc:sldMk cId="0" sldId="26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3:50:28.922" v="2327"/>
        <pc:sldMkLst>
          <pc:docMk/>
          <pc:sldMk cId="0" sldId="265"/>
        </pc:sldMkLst>
        <pc:spChg chg="mod ord">
          <ac:chgData name="Soheil Abbasloo" userId="d71572ce-aea6-4a3a-9d7a-c1bc96c12f67" providerId="ADAL" clId="{5A221130-90B4-4FFD-B26D-E6AAC359A9C7}" dt="2022-10-17T13:50:28.922" v="2327"/>
          <ac:spMkLst>
            <pc:docMk/>
            <pc:sldMk cId="0" sldId="265"/>
            <ac:spMk id="27650" creationId="{56C5A818-D608-0104-D91F-E54E8871773A}"/>
          </ac:spMkLst>
        </pc:spChg>
        <pc:spChg chg="mod ord">
          <ac:chgData name="Soheil Abbasloo" userId="d71572ce-aea6-4a3a-9d7a-c1bc96c12f67" providerId="ADAL" clId="{5A221130-90B4-4FFD-B26D-E6AAC359A9C7}" dt="2022-10-16T23:58:22.510" v="1255" actId="700"/>
          <ac:spMkLst>
            <pc:docMk/>
            <pc:sldMk cId="0" sldId="265"/>
            <ac:spMk id="27652" creationId="{4C31853E-C7A8-CD27-71E3-0C735934D08C}"/>
          </ac:spMkLst>
        </pc:spChg>
        <pc:spChg chg="mod ord">
          <ac:chgData name="Soheil Abbasloo" userId="d71572ce-aea6-4a3a-9d7a-c1bc96c12f67" providerId="ADAL" clId="{5A221130-90B4-4FFD-B26D-E6AAC359A9C7}" dt="2022-10-17T00:01:06.191" v="1267" actId="20577"/>
          <ac:spMkLst>
            <pc:docMk/>
            <pc:sldMk cId="0" sldId="265"/>
            <ac:spMk id="912387" creationId="{8CD8FD6B-D862-E0C3-E2E2-33ABC524929C}"/>
          </ac:spMkLst>
        </pc:spChg>
      </pc:sldChg>
      <pc:sldChg chg="delSp modSp add del mod modClrScheme addAnim delAnim modAnim chgLayout modNotesTx">
        <pc:chgData name="Soheil Abbasloo" userId="d71572ce-aea6-4a3a-9d7a-c1bc96c12f67" providerId="ADAL" clId="{5A221130-90B4-4FFD-B26D-E6AAC359A9C7}" dt="2022-10-17T00:10:36.614" v="1358" actId="207"/>
        <pc:sldMkLst>
          <pc:docMk/>
          <pc:sldMk cId="0" sldId="266"/>
        </pc:sldMkLst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698" creationId="{7E3618CB-4B5A-E4BB-14E5-02F6027C27EC}"/>
          </ac:spMkLst>
        </pc:spChg>
        <pc:spChg chg="mod ord">
          <ac:chgData name="Soheil Abbasloo" userId="d71572ce-aea6-4a3a-9d7a-c1bc96c12f67" providerId="ADAL" clId="{5A221130-90B4-4FFD-B26D-E6AAC359A9C7}" dt="2022-10-17T00:10:36.614" v="1358" actId="207"/>
          <ac:spMkLst>
            <pc:docMk/>
            <pc:sldMk cId="0" sldId="266"/>
            <ac:spMk id="29699" creationId="{EC304D0A-40F1-06FE-FDE9-144B27CBCBD3}"/>
          </ac:spMkLst>
        </pc:spChg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700" creationId="{AB608AEF-D41A-165D-EE06-FF30A144792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3" creationId="{864FA404-528B-8983-E021-70416402C578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4" creationId="{34C1DEAF-E583-B523-1CB5-ACC76FA6623F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5" creationId="{0312317D-3C9A-BAB9-4B8A-FECFA29C151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6" creationId="{F51CAE88-EB57-D26C-C746-6F7E8DDDB5C8}"/>
          </ac:spMkLst>
        </pc:sp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1" creationId="{0A3705C4-82DF-F759-0BFB-D5B4B8690A1E}"/>
          </ac:picMkLst>
        </pc:pic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2" creationId="{5EF1DC13-6D35-06D6-8558-5A3071234752}"/>
          </ac:picMkLst>
        </pc:picChg>
      </pc:sldChg>
      <pc:sldChg chg="delSp modSp add del mod modClrScheme delAnim modAnim chgLayout">
        <pc:chgData name="Soheil Abbasloo" userId="d71572ce-aea6-4a3a-9d7a-c1bc96c12f67" providerId="ADAL" clId="{5A221130-90B4-4FFD-B26D-E6AAC359A9C7}" dt="2022-10-17T21:44:08.844" v="8199" actId="20577"/>
        <pc:sldMkLst>
          <pc:docMk/>
          <pc:sldMk cId="0" sldId="267"/>
        </pc:sldMkLst>
        <pc:spChg chg="del mod ord">
          <ac:chgData name="Soheil Abbasloo" userId="d71572ce-aea6-4a3a-9d7a-c1bc96c12f67" providerId="ADAL" clId="{5A221130-90B4-4FFD-B26D-E6AAC359A9C7}" dt="2022-10-17T20:22:17.270" v="7121" actId="478"/>
          <ac:spMkLst>
            <pc:docMk/>
            <pc:sldMk cId="0" sldId="267"/>
            <ac:spMk id="5" creationId="{38A90884-1461-A694-7628-BD572621958D}"/>
          </ac:spMkLst>
        </pc:spChg>
        <pc:spChg chg="mod ord">
          <ac:chgData name="Soheil Abbasloo" userId="d71572ce-aea6-4a3a-9d7a-c1bc96c12f67" providerId="ADAL" clId="{5A221130-90B4-4FFD-B26D-E6AAC359A9C7}" dt="2022-10-17T21:44:08.844" v="8199" actId="20577"/>
          <ac:spMkLst>
            <pc:docMk/>
            <pc:sldMk cId="0" sldId="267"/>
            <ac:spMk id="31746" creationId="{F2E64BA3-1863-7662-53B3-F0317ABC9578}"/>
          </ac:spMkLst>
        </pc:spChg>
        <pc:spChg chg="mod ord">
          <ac:chgData name="Soheil Abbasloo" userId="d71572ce-aea6-4a3a-9d7a-c1bc96c12f67" providerId="ADAL" clId="{5A221130-90B4-4FFD-B26D-E6AAC359A9C7}" dt="2022-10-17T20:21:59.316" v="7117" actId="700"/>
          <ac:spMkLst>
            <pc:docMk/>
            <pc:sldMk cId="0" sldId="267"/>
            <ac:spMk id="31749" creationId="{354EE092-4BBD-81F7-66D3-25E87F6A16C5}"/>
          </ac:spMkLst>
        </pc:spChg>
        <pc:spChg chg="mod ord">
          <ac:chgData name="Soheil Abbasloo" userId="d71572ce-aea6-4a3a-9d7a-c1bc96c12f67" providerId="ADAL" clId="{5A221130-90B4-4FFD-B26D-E6AAC359A9C7}" dt="2022-10-17T21:21:27.484" v="7672" actId="12"/>
          <ac:spMkLst>
            <pc:docMk/>
            <pc:sldMk cId="0" sldId="267"/>
            <ac:spMk id="903171" creationId="{82ACE19C-A265-27D8-0CEF-5F4C32D27F4A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4:29:42.931" v="2892" actId="1076"/>
        <pc:sldMkLst>
          <pc:docMk/>
          <pc:sldMk cId="0" sldId="269"/>
        </pc:sldMkLst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2" creationId="{8BAA0AD7-7E2F-6902-7DC3-708169B87B51}"/>
          </ac:spMkLst>
        </pc:spChg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3" creationId="{CA5F1E66-52EA-D379-1FC8-03F46028A32C}"/>
          </ac:spMkLst>
        </pc:spChg>
        <pc:spChg chg="mod">
          <ac:chgData name="Soheil Abbasloo" userId="d71572ce-aea6-4a3a-9d7a-c1bc96c12f67" providerId="ADAL" clId="{5A221130-90B4-4FFD-B26D-E6AAC359A9C7}" dt="2022-10-17T14:29:42.931" v="2892" actId="1076"/>
          <ac:spMkLst>
            <pc:docMk/>
            <pc:sldMk cId="0" sldId="269"/>
            <ac:spMk id="35923" creationId="{4D846F80-55C0-E897-B942-B269CE468F3F}"/>
          </ac:spMkLst>
        </pc:spChg>
        <pc:spChg chg="mod">
          <ac:chgData name="Soheil Abbasloo" userId="d71572ce-aea6-4a3a-9d7a-c1bc96c12f67" providerId="ADAL" clId="{5A221130-90B4-4FFD-B26D-E6AAC359A9C7}" dt="2022-10-17T14:29:39.951" v="2891" actId="1076"/>
          <ac:spMkLst>
            <pc:docMk/>
            <pc:sldMk cId="0" sldId="269"/>
            <ac:spMk id="35924" creationId="{724431A8-C633-08E3-1D6A-8793E976BF5C}"/>
          </ac:spMkLst>
        </pc:spChg>
      </pc:sldChg>
      <pc:sldChg chg="addSp modSp add del mod ord modClrScheme chgLayout">
        <pc:chgData name="Soheil Abbasloo" userId="d71572ce-aea6-4a3a-9d7a-c1bc96c12f67" providerId="ADAL" clId="{5A221130-90B4-4FFD-B26D-E6AAC359A9C7}" dt="2022-10-17T15:01:50.146" v="3063"/>
        <pc:sldMkLst>
          <pc:docMk/>
          <pc:sldMk cId="0" sldId="270"/>
        </pc:sldMkLst>
        <pc:spChg chg="add 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2" creationId="{22996B82-6E78-7148-7F28-7C83D1019C91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0" creationId="{937E2E4E-C000-88C6-4438-34B560499494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1" creationId="{5EBF3DD3-A7AE-10CE-72FC-94B9A52E93DC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1" creationId="{24CEB18F-8291-EC18-EC20-7DE601E7580B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2" creationId="{AC0D50B2-BB68-0BC9-B84F-0054962DEE5B}"/>
          </ac:spMkLst>
        </pc:spChg>
        <pc:spChg chg="mod">
          <ac:chgData name="Soheil Abbasloo" userId="d71572ce-aea6-4a3a-9d7a-c1bc96c12f67" providerId="ADAL" clId="{5A221130-90B4-4FFD-B26D-E6AAC359A9C7}" dt="2022-10-17T14:30:30.580" v="2896" actId="207"/>
          <ac:spMkLst>
            <pc:docMk/>
            <pc:sldMk cId="0" sldId="270"/>
            <ac:spMk id="924785" creationId="{09163921-0C76-6541-2E44-BC8CC8C0F459}"/>
          </ac:spMkLst>
        </pc:spChg>
      </pc:sldChg>
      <pc:sldChg chg="delSp modSp add del mod ord modClrScheme modAnim chgLayout">
        <pc:chgData name="Soheil Abbasloo" userId="d71572ce-aea6-4a3a-9d7a-c1bc96c12f67" providerId="ADAL" clId="{5A221130-90B4-4FFD-B26D-E6AAC359A9C7}" dt="2022-10-17T20:54:31.937" v="7410" actId="14100"/>
        <pc:sldMkLst>
          <pc:docMk/>
          <pc:sldMk cId="0" sldId="271"/>
        </pc:sldMkLst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8" creationId="{9058D687-FD23-6B8E-DEA5-D397A59FBF31}"/>
          </ac:spMkLst>
        </pc:spChg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9" creationId="{B4DEE935-C2B6-B47A-231A-81615CF60687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2" creationId="{C24B8ACD-62B3-C160-60F9-F41AE6411E99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3" creationId="{E83D0F3A-E246-99C9-B542-67775705BCE6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4" creationId="{12892F99-6D7F-788D-3C30-4836AE72DF3B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5" creationId="{22FA3584-A24A-C099-068D-9828EFE04F27}"/>
          </ac:spMkLst>
        </pc:spChg>
        <pc:spChg chg="del mod">
          <ac:chgData name="Soheil Abbasloo" userId="d71572ce-aea6-4a3a-9d7a-c1bc96c12f67" providerId="ADAL" clId="{5A221130-90B4-4FFD-B26D-E6AAC359A9C7}" dt="2022-10-17T20:49:53.155" v="7231" actId="478"/>
          <ac:spMkLst>
            <pc:docMk/>
            <pc:sldMk cId="0" sldId="271"/>
            <ac:spMk id="39946" creationId="{7DCFFAC9-68CA-137C-1602-2019870D6484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7" creationId="{B193EB58-A05A-E22C-5B55-D6625C731640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9" creationId="{C1066B38-A901-783A-F772-1B0FDCC69C9D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0" creationId="{3AA85B48-1054-B50E-8652-DFA3727420F0}"/>
          </ac:spMkLst>
        </pc:spChg>
        <pc:spChg chg="del">
          <ac:chgData name="Soheil Abbasloo" userId="d71572ce-aea6-4a3a-9d7a-c1bc96c12f67" providerId="ADAL" clId="{5A221130-90B4-4FFD-B26D-E6AAC359A9C7}" dt="2022-10-17T14:30:48.184" v="2898" actId="478"/>
          <ac:spMkLst>
            <pc:docMk/>
            <pc:sldMk cId="0" sldId="271"/>
            <ac:spMk id="39951" creationId="{D28BEB53-B867-31E9-3187-4D1B914B887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2" creationId="{3E6B6CF3-0A85-F0FC-BB69-002174B64B8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3" creationId="{FC3E09F3-ABE8-2080-1AB6-BB04DD8631E0}"/>
          </ac:spMkLst>
        </pc:spChg>
        <pc:spChg chg="mod ord">
          <ac:chgData name="Soheil Abbasloo" userId="d71572ce-aea6-4a3a-9d7a-c1bc96c12f67" providerId="ADAL" clId="{5A221130-90B4-4FFD-B26D-E6AAC359A9C7}" dt="2022-10-17T20:54:31.937" v="7410" actId="14100"/>
          <ac:spMkLst>
            <pc:docMk/>
            <pc:sldMk cId="0" sldId="271"/>
            <ac:spMk id="926723" creationId="{8C46B5FD-6806-C1C5-6A18-17512CCF46B2}"/>
          </ac:spMkLst>
        </pc:s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1" creationId="{B0B42DFA-9162-77B1-A8A0-66DEBFC73C0E}"/>
          </ac:grpSpMkLst>
        </pc:gr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8" creationId="{FD58AF31-0395-D439-C377-7EBC9F071C47}"/>
          </ac:grpSpMkLst>
        </pc:grpChg>
      </pc:sldChg>
      <pc:sldChg chg="addSp delSp modSp add del mod modClrScheme modAnim chgLayout">
        <pc:chgData name="Soheil Abbasloo" userId="d71572ce-aea6-4a3a-9d7a-c1bc96c12f67" providerId="ADAL" clId="{5A221130-90B4-4FFD-B26D-E6AAC359A9C7}" dt="2022-10-17T15:02:15.113" v="3064" actId="47"/>
        <pc:sldMkLst>
          <pc:docMk/>
          <pc:sldMk cId="0" sldId="272"/>
        </pc:sldMkLst>
        <pc:spChg chg="add del mod ord">
          <ac:chgData name="Soheil Abbasloo" userId="d71572ce-aea6-4a3a-9d7a-c1bc96c12f67" providerId="ADAL" clId="{5A221130-90B4-4FFD-B26D-E6AAC359A9C7}" dt="2022-10-17T14:32:06.992" v="2992" actId="478"/>
          <ac:spMkLst>
            <pc:docMk/>
            <pc:sldMk cId="0" sldId="272"/>
            <ac:spMk id="2" creationId="{778111B2-A5D4-1543-0116-B9E7067C6256}"/>
          </ac:spMkLst>
        </pc:spChg>
        <pc:spChg chg="add 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2" creationId="{F3FB7145-6CD2-D291-60BB-94B305E40B0D}"/>
          </ac:spMkLst>
        </pc:spChg>
        <pc:spChg chg="add mod">
          <ac:chgData name="Soheil Abbasloo" userId="d71572ce-aea6-4a3a-9d7a-c1bc96c12f67" providerId="ADAL" clId="{5A221130-90B4-4FFD-B26D-E6AAC359A9C7}" dt="2022-10-17T14:45:32.785" v="3039" actId="14100"/>
          <ac:spMkLst>
            <pc:docMk/>
            <pc:sldMk cId="0" sldId="272"/>
            <ac:spMk id="3" creationId="{8C35FAC9-BB0D-905A-4E07-1782931FD66E}"/>
          </ac:spMkLst>
        </pc:spChg>
        <pc:spChg chg="add mod">
          <ac:chgData name="Soheil Abbasloo" userId="d71572ce-aea6-4a3a-9d7a-c1bc96c12f67" providerId="ADAL" clId="{5A221130-90B4-4FFD-B26D-E6AAC359A9C7}" dt="2022-10-17T14:45:08.954" v="3036" actId="164"/>
          <ac:spMkLst>
            <pc:docMk/>
            <pc:sldMk cId="0" sldId="272"/>
            <ac:spMk id="4" creationId="{181F945F-8538-0BE6-0712-1A8916A8900C}"/>
          </ac:spMkLst>
        </pc:spChg>
        <pc:spChg chg="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41986" creationId="{0D827EC6-5D02-1C62-8786-2F0C3AE208F3}"/>
          </ac:spMkLst>
        </pc:spChg>
        <pc:spChg chg="mod ord">
          <ac:chgData name="Soheil Abbasloo" userId="d71572ce-aea6-4a3a-9d7a-c1bc96c12f67" providerId="ADAL" clId="{5A221130-90B4-4FFD-B26D-E6AAC359A9C7}" dt="2022-10-17T14:45:46.499" v="3041" actId="20577"/>
          <ac:spMkLst>
            <pc:docMk/>
            <pc:sldMk cId="0" sldId="272"/>
            <ac:spMk id="41988" creationId="{42F84D20-3475-7541-DE21-AD026C745797}"/>
          </ac:spMkLst>
        </pc:spChg>
        <pc:spChg chg="mod">
          <ac:chgData name="Soheil Abbasloo" userId="d71572ce-aea6-4a3a-9d7a-c1bc96c12f67" providerId="ADAL" clId="{5A221130-90B4-4FFD-B26D-E6AAC359A9C7}" dt="2022-10-17T14:31:59.765" v="2990" actId="1036"/>
          <ac:spMkLst>
            <pc:docMk/>
            <pc:sldMk cId="0" sldId="272"/>
            <ac:spMk id="42057" creationId="{09983FC6-C673-71FB-AFC1-14FC48465986}"/>
          </ac:spMkLst>
        </pc:spChg>
        <pc:spChg chg="mod">
          <ac:chgData name="Soheil Abbasloo" userId="d71572ce-aea6-4a3a-9d7a-c1bc96c12f67" providerId="ADAL" clId="{5A221130-90B4-4FFD-B26D-E6AAC359A9C7}" dt="2022-10-17T14:32:04.097" v="2991" actId="1076"/>
          <ac:spMkLst>
            <pc:docMk/>
            <pc:sldMk cId="0" sldId="272"/>
            <ac:spMk id="42058" creationId="{BEFA2E38-1A98-88A6-740D-7E2ADC7EE812}"/>
          </ac:spMkLst>
        </pc:spChg>
        <pc:spChg chg="mod">
          <ac:chgData name="Soheil Abbasloo" userId="d71572ce-aea6-4a3a-9d7a-c1bc96c12f67" providerId="ADAL" clId="{5A221130-90B4-4FFD-B26D-E6AAC359A9C7}" dt="2022-10-17T14:45:27.116" v="3038" actId="14100"/>
          <ac:spMkLst>
            <pc:docMk/>
            <pc:sldMk cId="0" sldId="272"/>
            <ac:spMk id="42079" creationId="{A53A692A-D20A-0A73-A060-3CA402AC1A31}"/>
          </ac:spMkLst>
        </pc:spChg>
        <pc:spChg chg="mod">
          <ac:chgData name="Soheil Abbasloo" userId="d71572ce-aea6-4a3a-9d7a-c1bc96c12f67" providerId="ADAL" clId="{5A221130-90B4-4FFD-B26D-E6AAC359A9C7}" dt="2022-10-17T14:41:24.864" v="3013" actId="207"/>
          <ac:spMkLst>
            <pc:docMk/>
            <pc:sldMk cId="0" sldId="272"/>
            <ac:spMk id="42081" creationId="{02FBE55E-4991-4214-C6F5-222624CB2358}"/>
          </ac:spMkLst>
        </pc:spChg>
        <pc:grpChg chg="add mod">
          <ac:chgData name="Soheil Abbasloo" userId="d71572ce-aea6-4a3a-9d7a-c1bc96c12f67" providerId="ADAL" clId="{5A221130-90B4-4FFD-B26D-E6AAC359A9C7}" dt="2022-10-17T14:45:08.954" v="3036" actId="164"/>
          <ac:grpSpMkLst>
            <pc:docMk/>
            <pc:sldMk cId="0" sldId="272"/>
            <ac:grpSpMk id="5" creationId="{D0C1B651-12DE-950C-A85F-1DDE79653886}"/>
          </ac:grpSpMkLst>
        </pc:grpChg>
      </pc:sldChg>
      <pc:sldChg chg="modSp add del mod ord modClrScheme modAnim modShow chgLayout">
        <pc:chgData name="Soheil Abbasloo" userId="d71572ce-aea6-4a3a-9d7a-c1bc96c12f67" providerId="ADAL" clId="{5A221130-90B4-4FFD-B26D-E6AAC359A9C7}" dt="2022-10-17T20:30:33.348" v="7142" actId="47"/>
        <pc:sldMkLst>
          <pc:docMk/>
          <pc:sldMk cId="0" sldId="273"/>
        </pc:sldMkLst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4" creationId="{AE3E1B88-AC31-93D7-46B1-B63BCF97D600}"/>
          </ac:spMkLst>
        </pc:spChg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6" creationId="{29B6CDF1-1CD8-D3C6-28AC-4D65EAE19701}"/>
          </ac:spMkLst>
        </pc:spChg>
        <pc:spChg chg="mod ord">
          <ac:chgData name="Soheil Abbasloo" userId="d71572ce-aea6-4a3a-9d7a-c1bc96c12f67" providerId="ADAL" clId="{5A221130-90B4-4FFD-B26D-E6AAC359A9C7}" dt="2022-10-17T14:38:34.070" v="3007" actId="20577"/>
          <ac:spMkLst>
            <pc:docMk/>
            <pc:sldMk cId="0" sldId="273"/>
            <ac:spMk id="921603" creationId="{58CE19AE-5DE8-EDB8-8450-E1A8A5061F9E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19:34:31.614" v="6627" actId="47"/>
        <pc:sldMkLst>
          <pc:docMk/>
          <pc:sldMk cId="0" sldId="285"/>
        </pc:sldMkLst>
        <pc:spChg chg="add del mod ord">
          <ac:chgData name="Soheil Abbasloo" userId="d71572ce-aea6-4a3a-9d7a-c1bc96c12f67" providerId="ADAL" clId="{5A221130-90B4-4FFD-B26D-E6AAC359A9C7}" dt="2022-10-17T19:14:28.408" v="6281" actId="478"/>
          <ac:spMkLst>
            <pc:docMk/>
            <pc:sldMk cId="0" sldId="285"/>
            <ac:spMk id="2" creationId="{9DE7876E-275A-BDC3-204F-DD0D212B4C6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2" creationId="{C78ACD4A-DF29-5187-4543-89F2B0FF52F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3" creationId="{6AFE1B4F-C027-FA41-EC1E-4FA7D948E31A}"/>
          </ac:spMkLst>
        </pc:spChg>
        <pc:spChg chg="add del">
          <ac:chgData name="Soheil Abbasloo" userId="d71572ce-aea6-4a3a-9d7a-c1bc96c12f67" providerId="ADAL" clId="{5A221130-90B4-4FFD-B26D-E6AAC359A9C7}" dt="2022-10-17T18:46:19.149" v="5268" actId="478"/>
          <ac:spMkLst>
            <pc:docMk/>
            <pc:sldMk cId="0" sldId="285"/>
            <ac:spMk id="1043460" creationId="{1CAB4BDC-1FED-7869-CCCA-6DA6CFE89DDC}"/>
          </ac:spMkLst>
        </pc:spChg>
        <pc:picChg chg="del mod">
          <ac:chgData name="Soheil Abbasloo" userId="d71572ce-aea6-4a3a-9d7a-c1bc96c12f67" providerId="ADAL" clId="{5A221130-90B4-4FFD-B26D-E6AAC359A9C7}" dt="2022-10-17T19:30:18.255" v="6450" actId="478"/>
          <ac:picMkLst>
            <pc:docMk/>
            <pc:sldMk cId="0" sldId="285"/>
            <ac:picMk id="76805" creationId="{1998CFCF-A571-E7DC-999C-13736FB8771C}"/>
          </ac:picMkLst>
        </pc:picChg>
      </pc:sldChg>
      <pc:sldChg chg="modSp add del mod modClrScheme modAnim chgLayout">
        <pc:chgData name="Soheil Abbasloo" userId="d71572ce-aea6-4a3a-9d7a-c1bc96c12f67" providerId="ADAL" clId="{5A221130-90B4-4FFD-B26D-E6AAC359A9C7}" dt="2022-10-17T19:34:36.363" v="6628" actId="47"/>
        <pc:sldMkLst>
          <pc:docMk/>
          <pc:sldMk cId="0" sldId="286"/>
        </pc:sldMkLst>
        <pc:spChg chg="mod ord">
          <ac:chgData name="Soheil Abbasloo" userId="d71572ce-aea6-4a3a-9d7a-c1bc96c12f67" providerId="ADAL" clId="{5A221130-90B4-4FFD-B26D-E6AAC359A9C7}" dt="2022-10-17T19:24:27.939" v="6433" actId="20577"/>
          <ac:spMkLst>
            <pc:docMk/>
            <pc:sldMk cId="0" sldId="286"/>
            <ac:spMk id="78850" creationId="{F6166FD9-74B6-EEFA-06BC-2926546F8C0A}"/>
          </ac:spMkLst>
        </pc:spChg>
        <pc:spChg chg="mod ord">
          <ac:chgData name="Soheil Abbasloo" userId="d71572ce-aea6-4a3a-9d7a-c1bc96c12f67" providerId="ADAL" clId="{5A221130-90B4-4FFD-B26D-E6AAC359A9C7}" dt="2022-10-17T19:17:34.757" v="6400" actId="700"/>
          <ac:spMkLst>
            <pc:docMk/>
            <pc:sldMk cId="0" sldId="286"/>
            <ac:spMk id="78852" creationId="{F9D379F0-63BB-12F2-A0B0-3BAD7DCF63B8}"/>
          </ac:spMkLst>
        </pc:spChg>
        <pc:spChg chg="mod ord">
          <ac:chgData name="Soheil Abbasloo" userId="d71572ce-aea6-4a3a-9d7a-c1bc96c12f67" providerId="ADAL" clId="{5A221130-90B4-4FFD-B26D-E6AAC359A9C7}" dt="2022-10-17T19:28:04.151" v="6449" actId="20577"/>
          <ac:spMkLst>
            <pc:docMk/>
            <pc:sldMk cId="0" sldId="286"/>
            <ac:spMk id="1045507" creationId="{9302FDBC-203F-764D-AE19-001C4418D60C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19:36:58.046" v="6636"/>
        <pc:sldMkLst>
          <pc:docMk/>
          <pc:sldMk cId="0" sldId="287"/>
        </pc:sldMkLst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898" creationId="{1D4C4ABA-2485-DF9A-7E82-2EF70CF6AE07}"/>
          </ac:spMkLst>
        </pc:spChg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900" creationId="{592768A7-02B3-2969-319F-AADE95C01A22}"/>
          </ac:spMkLst>
        </pc:spChg>
        <pc:spChg chg="mod ord">
          <ac:chgData name="Soheil Abbasloo" userId="d71572ce-aea6-4a3a-9d7a-c1bc96c12f67" providerId="ADAL" clId="{5A221130-90B4-4FFD-B26D-E6AAC359A9C7}" dt="2022-10-17T19:27:49.283" v="6447" actId="404"/>
          <ac:spMkLst>
            <pc:docMk/>
            <pc:sldMk cId="0" sldId="287"/>
            <ac:spMk id="1047555" creationId="{73F2763A-245E-3B00-47BD-6D0D939A7A84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1:23.141" v="7029" actId="242"/>
        <pc:sldMkLst>
          <pc:docMk/>
          <pc:sldMk cId="0" sldId="296"/>
        </pc:sldMkLst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0" creationId="{3B21B747-5FA6-DBCC-2DEE-10071DD1DA66}"/>
          </ac:spMkLst>
        </pc:spChg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1" creationId="{918FC11D-091B-A8C6-18A6-B04D5FDE7FB3}"/>
          </ac:spMkLst>
        </pc:spChg>
        <pc:spChg chg="mod ord">
          <ac:chgData name="Soheil Abbasloo" userId="d71572ce-aea6-4a3a-9d7a-c1bc96c12f67" providerId="ADAL" clId="{5A221130-90B4-4FFD-B26D-E6AAC359A9C7}" dt="2022-10-17T20:11:23.141" v="7029" actId="242"/>
          <ac:spMkLst>
            <pc:docMk/>
            <pc:sldMk cId="0" sldId="296"/>
            <ac:spMk id="99332" creationId="{9F35C418-A20A-63B9-4707-96037D736120}"/>
          </ac:spMkLst>
        </pc:sp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0:11:45.116" v="7031" actId="403"/>
        <pc:sldMkLst>
          <pc:docMk/>
          <pc:sldMk cId="0" sldId="305"/>
        </pc:sldMkLst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2" creationId="{F61B7994-439C-8FEB-EB54-5C086C4976E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3" creationId="{20EB8BEE-DCC5-3618-F1A3-86A9EBA9DF6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4" creationId="{703E1B3F-3A61-DF73-461A-F4CF1F585018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5" creationId="{EDB1BB15-3311-2B2A-AB2E-ED462464CB57}"/>
          </ac:spMkLst>
        </pc:spChg>
        <pc:spChg chg="add del mod">
          <ac:chgData name="Soheil Abbasloo" userId="d71572ce-aea6-4a3a-9d7a-c1bc96c12f67" providerId="ADAL" clId="{5A221130-90B4-4FFD-B26D-E6AAC359A9C7}" dt="2022-10-17T18:29:16.532" v="4889"/>
          <ac:spMkLst>
            <pc:docMk/>
            <pc:sldMk cId="0" sldId="305"/>
            <ac:spMk id="8" creationId="{2E278427-AFCF-668E-8EF4-BA6D8A8E6351}"/>
          </ac:spMkLst>
        </pc:spChg>
        <pc:spChg chg="del mod topLvl">
          <ac:chgData name="Soheil Abbasloo" userId="d71572ce-aea6-4a3a-9d7a-c1bc96c12f67" providerId="ADAL" clId="{5A221130-90B4-4FFD-B26D-E6AAC359A9C7}" dt="2022-10-17T15:12:36.336" v="3164" actId="478"/>
          <ac:spMkLst>
            <pc:docMk/>
            <pc:sldMk cId="0" sldId="305"/>
            <ac:spMk id="20" creationId="{7CFB5EB9-6931-0DD4-C2B3-CF9D7EA73A24}"/>
          </ac:spMkLst>
        </pc:spChg>
        <pc:spChg chg="mod ord">
          <ac:chgData name="Soheil Abbasloo" userId="d71572ce-aea6-4a3a-9d7a-c1bc96c12f67" providerId="ADAL" clId="{5A221130-90B4-4FFD-B26D-E6AAC359A9C7}" dt="2022-10-17T15:13:36.606" v="3182" actId="113"/>
          <ac:spMkLst>
            <pc:docMk/>
            <pc:sldMk cId="0" sldId="305"/>
            <ac:spMk id="58370" creationId="{38E37B8D-3913-C9AE-5349-5CEAD5680F7C}"/>
          </ac:spMkLst>
        </pc:spChg>
        <pc:spChg chg="mod ord">
          <ac:chgData name="Soheil Abbasloo" userId="d71572ce-aea6-4a3a-9d7a-c1bc96c12f67" providerId="ADAL" clId="{5A221130-90B4-4FFD-B26D-E6AAC359A9C7}" dt="2022-10-17T20:11:45.116" v="7031" actId="403"/>
          <ac:spMkLst>
            <pc:docMk/>
            <pc:sldMk cId="0" sldId="305"/>
            <ac:spMk id="58371" creationId="{759A947F-64D9-6B53-58E9-AC5A0BC9FDF7}"/>
          </ac:spMkLst>
        </pc:spChg>
        <pc:spChg chg="mod ord">
          <ac:chgData name="Soheil Abbasloo" userId="d71572ce-aea6-4a3a-9d7a-c1bc96c12f67" providerId="ADAL" clId="{5A221130-90B4-4FFD-B26D-E6AAC359A9C7}" dt="2022-10-17T15:11:51.946" v="3157" actId="700"/>
          <ac:spMkLst>
            <pc:docMk/>
            <pc:sldMk cId="0" sldId="305"/>
            <ac:spMk id="58372" creationId="{D9CCA9C9-B71C-D4A9-1014-FFE9C1E5FD2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5" creationId="{F698BE2C-1302-AD3B-8A23-040BDA7336A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6" creationId="{08194A96-5CCA-E823-F359-AD4956A049FA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0" creationId="{987EEABE-10BB-2A3E-B298-D33B06FC4D3D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1" creationId="{1E4E621B-9E37-017A-248F-AC6DABB02531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2" creationId="{F71270D1-3C8A-20F4-FC56-7129A1A5EDA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3" creationId="{E081BF67-3488-3690-622F-75B7805BC24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4" creationId="{416A531E-23AE-A41B-4192-A2B08663A435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5" creationId="{3157B7A4-2B43-CA1D-7DD7-776467F0C4C0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6" creationId="{A527E538-499A-F414-B393-D25D1EB9D7E7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7" creationId="{5A48C166-E527-C17F-7CB0-74CC86F612A6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8" creationId="{BBE03F57-C08D-1176-62BA-E7FC72EBA960}"/>
          </ac:spMkLst>
        </pc:spChg>
        <pc:grpChg chg="add mod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6" creationId="{B3DAD1B4-FF9A-EC59-F063-F82909003376}"/>
          </ac:grpSpMkLst>
        </pc:grpChg>
        <pc:grpChg chg="del mod">
          <ac:chgData name="Soheil Abbasloo" userId="d71572ce-aea6-4a3a-9d7a-c1bc96c12f67" providerId="ADAL" clId="{5A221130-90B4-4FFD-B26D-E6AAC359A9C7}" dt="2022-10-17T15:12:34.150" v="3163" actId="165"/>
          <ac:grpSpMkLst>
            <pc:docMk/>
            <pc:sldMk cId="0" sldId="305"/>
            <ac:grpSpMk id="58373" creationId="{F20A3197-9576-2906-ACCD-7498003EE3FA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7" creationId="{E188CC66-DB89-641B-F9B4-AC30E53B4EA4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8" creationId="{8686A104-D968-DEFF-6726-BB4570B19CCB}"/>
          </ac:grpSpMkLst>
        </pc:grpChg>
        <pc:cxnChg chg="mod topLvl">
          <ac:chgData name="Soheil Abbasloo" userId="d71572ce-aea6-4a3a-9d7a-c1bc96c12f67" providerId="ADAL" clId="{5A221130-90B4-4FFD-B26D-E6AAC359A9C7}" dt="2022-10-17T15:13:25.771" v="3178" actId="1076"/>
          <ac:cxnSpMkLst>
            <pc:docMk/>
            <pc:sldMk cId="0" sldId="305"/>
            <ac:cxnSpMk id="58379" creationId="{0A3EF8EB-844C-7290-4837-2502C73A11A0}"/>
          </ac:cxnSpMkLst>
        </pc:cxnChg>
      </pc:sldChg>
      <pc:sldChg chg="delSp modSp add del mod modClrScheme modAnim chgLayout">
        <pc:chgData name="Soheil Abbasloo" userId="d71572ce-aea6-4a3a-9d7a-c1bc96c12f67" providerId="ADAL" clId="{5A221130-90B4-4FFD-B26D-E6AAC359A9C7}" dt="2022-10-17T16:29:27.125" v="4412" actId="47"/>
        <pc:sldMkLst>
          <pc:docMk/>
          <pc:sldMk cId="0" sldId="310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38" creationId="{A0F54797-0456-ED62-DEFF-0A3231F9F22C}"/>
          </ac:spMkLst>
        </pc:spChg>
        <pc:spChg chg="mod ord">
          <ac:chgData name="Soheil Abbasloo" userId="d71572ce-aea6-4a3a-9d7a-c1bc96c12f67" providerId="ADAL" clId="{5A221130-90B4-4FFD-B26D-E6AAC359A9C7}" dt="2022-10-17T16:07:31.603" v="4197" actId="1076"/>
          <ac:spMkLst>
            <pc:docMk/>
            <pc:sldMk cId="0" sldId="310"/>
            <ac:spMk id="65539" creationId="{3A88E6CE-F3E3-D585-7666-03576EB34622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40" creationId="{CC3FBAB6-241F-E66E-F2DA-CD57042458F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1" creationId="{0F99E362-2E91-62E7-D7C3-5B386FEF0A1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2" creationId="{2D7DE1B7-B006-6AAE-9B34-10E8ED7BD6B4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3" creationId="{AF67E420-8C31-7CF7-5A78-D43551C031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4" creationId="{A57B865F-E83C-980D-1947-CC50782DE7F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5" creationId="{3CB3FDA2-C631-CE64-7B11-57C551AD051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6" creationId="{5389CBFC-39B7-6CAB-BD54-2567635C7C4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7" creationId="{B37C40E3-6590-B66D-5284-E72DACB8F58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8" creationId="{1BABD060-024E-D95B-E5DB-865EB10125F5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9" creationId="{01C2B0E4-71EB-D0A0-7159-F604A72CC7C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0" creationId="{EF59C0B1-2A44-F9AF-3A2E-45E03000B9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6" creationId="{034C6926-8B8E-0C20-EFBD-48589334E3A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7" creationId="{73CFACF1-B977-41D3-DE52-AD2758698E8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8" creationId="{D44B3693-2EB1-AD9E-211A-8619C8631DB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9" creationId="{CAB32FE4-6702-66E2-7878-C2FA2861A5E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0" creationId="{0A958E8D-7367-D4EC-AAD6-0064DA8BDE1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1" creationId="{B6075CFB-FDA1-A836-3829-858129775220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7" creationId="{D0421C9A-63D4-CEE8-1129-B49FBFA883E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1" creationId="{7A005111-3264-652B-A98C-93D04140A5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2" creationId="{F39F0D65-5DBC-4385-A2B5-E8F3899A83A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3" creationId="{46A7DEE4-5235-F55E-AC90-6EDB2E4E8A1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5" creationId="{5821CDD2-F091-097D-3138-F0FE9693445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6" creationId="{D9CA48F9-0D90-171E-A915-663C3D4ECABA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4" creationId="{AAB97CAB-D88D-5357-11DF-9B412C43BF5C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5" creationId="{9517E58A-4C6A-5405-9E83-F545AB47D5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6" creationId="{C30C1C78-B121-BEDE-BDBC-830D87C3B84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7" creationId="{339255A6-6A9B-1F3E-DC13-34E5A84E682B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8" creationId="{6B1E92F1-442B-04B7-095F-8E1952DC577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1" creationId="{ECEC0AA6-805F-B47E-3E53-3CE24B13E34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2" creationId="{ED0144D4-89A5-75C0-5BB4-19AC1E72BB81}"/>
          </ac:spMkLst>
        </pc:spChg>
      </pc:sldChg>
      <pc:sldChg chg="modSp add del mod modClrScheme modAnim modShow chgLayout">
        <pc:chgData name="Soheil Abbasloo" userId="d71572ce-aea6-4a3a-9d7a-c1bc96c12f67" providerId="ADAL" clId="{5A221130-90B4-4FFD-B26D-E6AAC359A9C7}" dt="2022-10-17T16:35:56.170" v="4446" actId="47"/>
        <pc:sldMkLst>
          <pc:docMk/>
          <pc:sldMk cId="0" sldId="311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6" creationId="{B525E06B-A672-0F00-A9D3-2B2DF2E9E423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8" creationId="{99B21C10-4A8B-E297-69C4-7C2C484AA3F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89" creationId="{85E30979-A652-86F0-2E1A-B0599941596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0" creationId="{12C51BD3-157A-8E46-C2E5-97E520C768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1" creationId="{FFFBE300-E6C8-CCC4-C105-18F622AAC1C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2" creationId="{6649E92A-FD07-1B83-FCDF-4A545AD3189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3" creationId="{E4DC47F1-DD93-14A3-5983-C1881EB5716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4" creationId="{C0F9792D-9F53-C402-E941-1C09DF38F82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5" creationId="{B05F9DAD-C29F-BABA-375A-81DFF08B3F8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6" creationId="{42D1C27A-0737-15E5-DE71-B3F4A533B80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7" creationId="{C0F67F34-6A49-F113-9201-0F3ED8D7253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8" creationId="{293100F3-9F8C-A303-AD10-796FA78C9B2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9" creationId="{2C732B10-77F9-9103-3ADC-8CC625A483F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0" creationId="{E478407A-4EA3-2CA8-5665-18CEB08F050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1" creationId="{D0FCF141-8A8D-3125-14D5-08CF37A8DC1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2" creationId="{A87D845E-3965-52B7-68B6-00C678F5FC3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3" creationId="{6A003D60-02A6-C7E5-BF8B-BBE6B4B83E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4" creationId="{BAE4E7E8-61B4-103F-7FC7-73F925B73E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5" creationId="{A228DBF1-AA98-AEDD-40AD-B181D91A8E5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6" creationId="{C1AEE90F-E27F-96DB-CE06-22351B9B1D9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7" creationId="{61A6B3B8-E980-293A-0249-E69C245CC5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8" creationId="{4FF99540-355F-F482-F198-EEF00F058A9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9" creationId="{F4240F74-38C9-755A-8C10-F7DC91BD92E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0" creationId="{525B8EA8-0745-55E2-52BF-E9142D538F2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1" creationId="{80BEEA3A-E102-08EA-205E-0345BE18653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2" creationId="{320D261F-6B04-902D-2491-6F1B7C2C79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3" creationId="{B8D8CAD3-8280-7A00-865E-A7251A21AE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4" creationId="{E38C6CA2-1FE5-E7DA-EF0E-263FCF2D708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5" creationId="{E6127FF2-21C7-BCD7-14C9-9D5FDB7405B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6" creationId="{CFBBAA48-A354-53C9-956D-FEC7ED39C70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7" creationId="{8A6DCA9F-1D08-47AC-A60B-799C65C1BE04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8" creationId="{D63C7DF2-B397-D183-1E99-ED1DC7E4A71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9" creationId="{3C7EBE2D-D74B-2321-4171-12C31EAC884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0" creationId="{634DBC54-228A-DE97-BE7A-C6F9B5CA3FE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1" creationId="{CB43A3D2-77C4-FA54-2230-CD8C1CAF198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2" creationId="{D279FF9C-2CDE-5966-8544-E1605631A9F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3" creationId="{89EBFE65-A96F-B037-0C60-D1BC83A7FD5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4" creationId="{D5C45465-7969-8293-1EF1-DFF09D0D9AC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5" creationId="{7967B233-5B7E-60AA-55BB-5AD8A2A8A27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6" creationId="{9161B4B9-66CF-4BEC-CF03-10FE9CF5645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7" creationId="{2D70D60E-2A2F-2533-6DD4-02A99BFFE60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8" creationId="{49FB9506-78C8-B57A-9B0E-AAC330C626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9" creationId="{DFF6149E-8E8E-BC92-AF2D-EA834842B8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0" creationId="{1BA8E1FF-B552-B626-233E-4D1FE3166D6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1" creationId="{4A00BEAF-9399-9134-1FE0-0AA68F68CAA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2" creationId="{7F5A165B-5EBF-791A-0FBC-ADBC0A5BAD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3" creationId="{408BA12E-072D-7ACE-6996-7E3EFE51CA4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4" creationId="{1CB657E3-3A7F-1ABC-744B-DDE67A8CC7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5" creationId="{15AA4D04-CE64-BCF7-7DCE-A2DE398B2D9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6" creationId="{9F3B3DCA-7C21-2237-D387-9806369B343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7" creationId="{3431C4FD-17D5-3F7B-4C4C-BA601A9FD9E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8" creationId="{47E83747-969B-27F7-8DB6-F06196B9715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9" creationId="{911C886C-CF58-A44E-2900-D3D4C8F4B48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0" creationId="{987873E5-A6EA-B847-1316-24570CEFA3B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1" creationId="{26F64E18-6812-EA72-B9FF-42CE705F917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2" creationId="{B92157E4-10A9-33B6-265F-F564A21998C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3" creationId="{3EEEFD60-EFE5-CB87-86F8-54826DBFE54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4" creationId="{1803E40E-8790-B8C7-F908-08334DD839EF}"/>
          </ac:spMkLst>
        </pc:spChg>
        <pc:spChg chg="mod ord">
          <ac:chgData name="Soheil Abbasloo" userId="d71572ce-aea6-4a3a-9d7a-c1bc96c12f67" providerId="ADAL" clId="{5A221130-90B4-4FFD-B26D-E6AAC359A9C7}" dt="2022-10-17T16:24:47.550" v="4332" actId="6549"/>
          <ac:spMkLst>
            <pc:docMk/>
            <pc:sldMk cId="0" sldId="311"/>
            <ac:spMk id="939011" creationId="{76DF36AF-DC65-52EA-AFAC-A8D8CA3FBCA5}"/>
          </ac:spMkLst>
        </pc:spChg>
      </pc:sldChg>
      <pc:sldChg chg="delSp modSp add del mod modClrScheme chgLayout">
        <pc:chgData name="Soheil Abbasloo" userId="d71572ce-aea6-4a3a-9d7a-c1bc96c12f67" providerId="ADAL" clId="{5A221130-90B4-4FFD-B26D-E6AAC359A9C7}" dt="2022-10-17T14:26:14.739" v="2838" actId="2696"/>
        <pc:sldMkLst>
          <pc:docMk/>
          <pc:sldMk cId="0" sldId="323"/>
        </pc:sldMkLst>
        <pc:spChg chg="mod ord">
          <ac:chgData name="Soheil Abbasloo" userId="d71572ce-aea6-4a3a-9d7a-c1bc96c12f67" providerId="ADAL" clId="{5A221130-90B4-4FFD-B26D-E6AAC359A9C7}" dt="2022-10-17T14:25:43.498" v="2830" actId="6549"/>
          <ac:spMkLst>
            <pc:docMk/>
            <pc:sldMk cId="0" sldId="32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36.834" v="2828" actId="700"/>
          <ac:spMkLst>
            <pc:docMk/>
            <pc:sldMk cId="0" sldId="323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25:40.456" v="2829" actId="478"/>
          <ac:spMkLst>
            <pc:docMk/>
            <pc:sldMk cId="0" sldId="32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6:08.044" v="2837" actId="21"/>
          <ac:spMkLst>
            <pc:docMk/>
            <pc:sldMk cId="0" sldId="323"/>
            <ac:spMk id="166297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59.119" v="2833" actId="21"/>
          <ac:spMkLst>
            <pc:docMk/>
            <pc:sldMk cId="0" sldId="323"/>
            <ac:spMk id="1662979" creationId="{00000000-0000-0000-0000-000000000000}"/>
          </ac:spMkLst>
        </pc:spChg>
      </pc:sldChg>
      <pc:sldChg chg="addSp delSp modSp add del mod ord modClrScheme chgLayout">
        <pc:chgData name="Soheil Abbasloo" userId="d71572ce-aea6-4a3a-9d7a-c1bc96c12f67" providerId="ADAL" clId="{5A221130-90B4-4FFD-B26D-E6AAC359A9C7}" dt="2022-10-17T14:45:43.411" v="3040" actId="47"/>
        <pc:sldMkLst>
          <pc:docMk/>
          <pc:sldMk cId="0" sldId="328"/>
        </pc:sldMkLst>
        <pc:spChg chg="add 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4" creationId="{203A7E0B-94C9-F55C-3210-4F749FE7950C}"/>
          </ac:spMkLst>
        </pc:spChg>
        <pc:spChg chg="del mod ord">
          <ac:chgData name="Soheil Abbasloo" userId="d71572ce-aea6-4a3a-9d7a-c1bc96c12f67" providerId="ADAL" clId="{5A221130-90B4-4FFD-B26D-E6AAC359A9C7}" dt="2022-10-17T14:36:39.217" v="2999" actId="478"/>
          <ac:spMkLst>
            <pc:docMk/>
            <pc:sldMk cId="0" sldId="328"/>
            <ac:spMk id="1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11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36:37.131" v="2998" actId="478"/>
          <ac:spMkLst>
            <pc:docMk/>
            <pc:sldMk cId="0" sldId="328"/>
            <ac:spMk id="11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6732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43:44.787" v="3021"/>
          <ac:spMkLst>
            <pc:docMk/>
            <pc:sldMk cId="0" sldId="328"/>
            <ac:spMk id="16732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6.440" v="3000" actId="207"/>
          <ac:spMkLst>
            <pc:docMk/>
            <pc:sldMk cId="0" sldId="328"/>
            <ac:spMk id="16733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9.637" v="3001" actId="207"/>
          <ac:spMkLst>
            <pc:docMk/>
            <pc:sldMk cId="0" sldId="328"/>
            <ac:spMk id="1673324" creationId="{00000000-0000-0000-0000-000000000000}"/>
          </ac:spMkLst>
        </pc:spChg>
      </pc:sldChg>
      <pc:sldChg chg="modSp mod">
        <pc:chgData name="Soheil Abbasloo" userId="d71572ce-aea6-4a3a-9d7a-c1bc96c12f67" providerId="ADAL" clId="{5A221130-90B4-4FFD-B26D-E6AAC359A9C7}" dt="2022-10-16T22:15:45.866" v="770"/>
        <pc:sldMkLst>
          <pc:docMk/>
          <pc:sldMk cId="880369482" sldId="450"/>
        </pc:sldMkLst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880369482" sldId="450"/>
            <ac:spMk id="2" creationId="{09C2587D-5EB9-081D-E718-EE8DC906049E}"/>
          </ac:spMkLst>
        </pc:spChg>
      </pc:sldChg>
      <pc:sldChg chg="addSp modSp new mod modClrScheme chgLayout">
        <pc:chgData name="Soheil Abbasloo" userId="d71572ce-aea6-4a3a-9d7a-c1bc96c12f67" providerId="ADAL" clId="{5A221130-90B4-4FFD-B26D-E6AAC359A9C7}" dt="2022-10-18T12:37:33.680" v="8362" actId="6549"/>
        <pc:sldMkLst>
          <pc:docMk/>
          <pc:sldMk cId="3161953703" sldId="451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2" creationId="{9A1629D3-18FC-C67B-1A04-E0BB78C1DC12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3" creationId="{47155720-4B84-C104-1660-C9661B76A015}"/>
          </ac:spMkLst>
        </pc:spChg>
        <pc:spChg chg="add mod ord">
          <ac:chgData name="Soheil Abbasloo" userId="d71572ce-aea6-4a3a-9d7a-c1bc96c12f67" providerId="ADAL" clId="{5A221130-90B4-4FFD-B26D-E6AAC359A9C7}" dt="2022-10-18T12:37:33.680" v="8362" actId="6549"/>
          <ac:spMkLst>
            <pc:docMk/>
            <pc:sldMk cId="3161953703" sldId="451"/>
            <ac:spMk id="4" creationId="{F1551E79-EF51-67B4-3408-70520B3D4315}"/>
          </ac:spMkLst>
        </pc:spChg>
      </pc:sldChg>
      <pc:sldChg chg="new del">
        <pc:chgData name="Soheil Abbasloo" userId="d71572ce-aea6-4a3a-9d7a-c1bc96c12f67" providerId="ADAL" clId="{5A221130-90B4-4FFD-B26D-E6AAC359A9C7}" dt="2022-10-16T21:28:40.095" v="93" actId="47"/>
        <pc:sldMkLst>
          <pc:docMk/>
          <pc:sldMk cId="3617497841" sldId="452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2:10:33.649" v="8361" actId="20577"/>
        <pc:sldMkLst>
          <pc:docMk/>
          <pc:sldMk cId="10873341" sldId="513"/>
        </pc:sldMkLst>
        <pc:spChg chg="mod ord">
          <ac:chgData name="Soheil Abbasloo" userId="d71572ce-aea6-4a3a-9d7a-c1bc96c12f67" providerId="ADAL" clId="{5A221130-90B4-4FFD-B26D-E6AAC359A9C7}" dt="2022-10-17T21:24:44.726" v="7697" actId="113"/>
          <ac:spMkLst>
            <pc:docMk/>
            <pc:sldMk cId="10873341" sldId="513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2:10:33.649" v="8361" actId="20577"/>
          <ac:spMkLst>
            <pc:docMk/>
            <pc:sldMk cId="10873341" sldId="513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3:18.262" v="8429"/>
        <pc:sldMkLst>
          <pc:docMk/>
          <pc:sldMk cId="2598964052" sldId="571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2598964052" sldId="571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6:51.917" v="8349" actId="207"/>
          <ac:spMkLst>
            <pc:docMk/>
            <pc:sldMk cId="2598964052" sldId="571"/>
            <ac:spMk id="1043459" creationId="{00000000-0000-0000-0000-000000000000}"/>
          </ac:spMkLst>
        </pc:spChg>
      </pc:sldChg>
      <pc:sldChg chg="addSp delSp modSp add mod modClrScheme delAnim modAnim chgLayout">
        <pc:chgData name="Soheil Abbasloo" userId="d71572ce-aea6-4a3a-9d7a-c1bc96c12f67" providerId="ADAL" clId="{5A221130-90B4-4FFD-B26D-E6AAC359A9C7}" dt="2022-10-16T22:15:45.866" v="770"/>
        <pc:sldMkLst>
          <pc:docMk/>
          <pc:sldMk cId="2141274927" sldId="591"/>
        </pc:sldMkLst>
        <pc:spChg chg="add del 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2" creationId="{9E5865D0-E0AD-393F-2D87-299B57DC0005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4" creationId="{B55BE02D-FC24-FFAF-F778-0737956029EA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6" creationId="{8223281C-81E4-0B49-6853-84E42352840F}"/>
          </ac:spMkLst>
        </pc:spChg>
        <pc:spChg chg="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7" creationId="{3EFB7F04-F8DD-AE17-9BBA-5D4DD04A3945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9" creationId="{37CFEBE6-148D-3040-D169-D91F6C6516F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10" creationId="{985161C9-FDC2-21FA-6821-26A7EEC93D59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5" creationId="{42830284-878B-AE81-B87A-E83AF934FAD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6" creationId="{DF42EAC2-C7A4-44CB-3B08-097338CBD42A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8" creationId="{8EC04270-ABF8-C60A-6FA1-D57CCBB692A6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9" creationId="{CCDC582B-EA09-0FB1-BBC1-3FA2141A702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1" creationId="{E279C2CB-C340-504D-9CE9-BDA68755A3C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2" creationId="{EC6DE90A-5CD6-7B53-E60E-57DF5107CCEE}"/>
          </ac:spMkLst>
        </pc:spChg>
        <pc:spChg chg="mod">
          <ac:chgData name="Soheil Abbasloo" userId="d71572ce-aea6-4a3a-9d7a-c1bc96c12f67" providerId="ADAL" clId="{5A221130-90B4-4FFD-B26D-E6AAC359A9C7}" dt="2022-10-16T21:31:31.816" v="152" actId="113"/>
          <ac:spMkLst>
            <pc:docMk/>
            <pc:sldMk cId="2141274927" sldId="591"/>
            <ac:spMk id="26" creationId="{C8C25705-286E-E848-02AA-143A050AD191}"/>
          </ac:spMkLst>
        </pc:spChg>
        <pc:spChg chg="mod">
          <ac:chgData name="Soheil Abbasloo" userId="d71572ce-aea6-4a3a-9d7a-c1bc96c12f67" providerId="ADAL" clId="{5A221130-90B4-4FFD-B26D-E6AAC359A9C7}" dt="2022-10-16T21:31:35.649" v="153" actId="113"/>
          <ac:spMkLst>
            <pc:docMk/>
            <pc:sldMk cId="2141274927" sldId="591"/>
            <ac:spMk id="38" creationId="{68806F70-2B1A-0BFA-4EAE-4874A7DAC28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0" creationId="{16AB64C7-983C-E825-7C92-CACC52828BF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1" creationId="{550B5BCF-10B5-5EC3-1E5E-5C5E7ACBCB9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2" creationId="{56DCB9C0-2A09-4DAD-B364-1CCC994FF53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3" creationId="{390EE9D3-4A19-66AD-C93D-193A96FFC507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4" creationId="{DF2AE45E-8165-AD26-9489-8004FDDD1090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5" creationId="{F48E576B-7477-7FAA-661E-E1B683A3B47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8" creationId="{66493F80-7013-05D3-AE99-658BD2E0AD1B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9" creationId="{A17F48F2-2528-A290-2B98-0D5A00B1E020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1" creationId="{48B3F490-CA7C-666C-213C-306C1A0DC6C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2" creationId="{263D0C5C-D4E6-76D2-EAB9-100A7CB1B1BF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4" creationId="{80693A57-64E1-6567-A477-D36C51BE427C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5" creationId="{9296E0D1-18D7-951B-A46E-376CAE14B1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1" creationId="{0EFF63DC-EB1B-2E6B-6574-F07FA8649911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2" creationId="{4528769F-18EF-D3B2-A86F-7931A2BC16A8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4" creationId="{E03B320C-DB9A-7A3C-5DD6-D13DD3C896E5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5" creationId="{94AE340D-5286-C131-8503-079849451F1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7" creationId="{F200716B-14E8-AAC6-0135-7F006F4397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8" creationId="{EFF1B689-3883-D010-D7CC-9EDDD5D5A94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5" creationId="{E964B9DA-4162-58A3-4D42-6FED9DBCDE44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6" creationId="{373B1321-F24F-7EF4-F680-B1B3E0779EC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7" creationId="{F5F8C5D9-1F12-A7E4-AFD4-599FC385D1C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1" creationId="{6C5E3739-0AEE-20FF-A815-DA873D5654D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7" creationId="{5E4889E6-ABD6-74B9-0824-9D73700645E2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14" creationId="{16A1EA23-6148-92F3-9C34-336C2D1357A7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1" creationId="{9F5102AA-DD44-9A66-AD05-EF1BFCF8658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2" creationId="{D790DB4D-07F7-07A9-B425-BEC01880B51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3" creationId="{E315D8E0-BABD-9A9A-DDFB-9475098C6531}"/>
          </ac:spMkLst>
        </pc:s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8" creationId="{B1832C3C-DE50-8FCE-541B-9DF57C986534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4" creationId="{0A9F37C3-2E45-883F-5033-B417DEA4152C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7" creationId="{43C46DA3-8971-52E2-0B0D-25750B9037F2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20" creationId="{305F7516-C0F1-B72D-9175-ADE9338C344F}"/>
          </ac:grpSpMkLst>
        </pc:gr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30" creationId="{5BEB47E3-A20D-DB81-E874-7D42A0DCE111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2" creationId="{9D933260-581D-76A3-8319-1973A2167D99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3" creationId="{4FC6AF70-BABC-D39C-744D-F269E9D8D886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4" creationId="{7706809F-501E-774E-1C03-22897A2C1B7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0" creationId="{566787A1-CA2A-A11E-5D4A-0BD269794A90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3" creationId="{3438AB67-F8F5-4782-C46F-9446D2CF690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0" creationId="{F1757094-C9B8-68B2-B492-166A5B19F6B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3" creationId="{F4B39F40-1D6B-4D16-CB88-2A46C1007D14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6" creationId="{5FEF778E-0096-C4E2-4ABC-B190B6359FB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9" creationId="{8E8E17EC-0602-7E94-84BA-E2B247557081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80" creationId="{56052600-6A54-66E6-9757-98869744DC5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1" creationId="{9632FD18-F328-4CDF-B347-ECD0AB95049A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2" creationId="{2022396A-3BD5-036D-7A88-90BFC9C9C8C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3" creationId="{D8C1A27F-5B8E-4BFC-92CA-2EB048C0F9B5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4" creationId="{103B9F27-6E51-C0A1-FF60-7358005754AD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8" creationId="{477FA4C6-7649-8BCF-6DA6-0491686D6F1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3" creationId="{F77834C5-F3D1-EE41-96ED-E6F0E684D443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6" creationId="{1012BAB1-C711-E6DC-43C4-67BEA3CCC577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8" creationId="{598EEEB5-9F7F-CE67-262E-BCBC8B6C7F4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6" creationId="{1B5D1610-613F-CFD0-4121-8771B3695672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7" creationId="{98AF4DB1-89CA-C3B2-D132-E98E40460B14}"/>
          </ac:grpSpMkLst>
        </pc:grp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1" creationId="{B0FA8E90-4FFC-BF6B-88E0-36FA2462FB1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2" creationId="{46AC07B6-3F6B-8B50-7291-E684BC428DB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3" creationId="{C75E83C1-86CC-4E3B-863C-F30AC76C9A56}"/>
          </ac:cxnSpMkLst>
        </pc:cxnChg>
        <pc:cxnChg chg="del">
          <ac:chgData name="Soheil Abbasloo" userId="d71572ce-aea6-4a3a-9d7a-c1bc96c12f67" providerId="ADAL" clId="{5A221130-90B4-4FFD-B26D-E6AAC359A9C7}" dt="2022-10-16T21:30:22.989" v="118" actId="478"/>
          <ac:cxnSpMkLst>
            <pc:docMk/>
            <pc:sldMk cId="2141274927" sldId="591"/>
            <ac:cxnSpMk id="84" creationId="{D1DB132E-2577-1D17-D35F-997030ACF84E}"/>
          </ac:cxnSpMkLst>
        </pc:cxnChg>
        <pc:cxnChg chg="del">
          <ac:chgData name="Soheil Abbasloo" userId="d71572ce-aea6-4a3a-9d7a-c1bc96c12f67" providerId="ADAL" clId="{5A221130-90B4-4FFD-B26D-E6AAC359A9C7}" dt="2022-10-16T21:30:53.523" v="134" actId="478"/>
          <ac:cxnSpMkLst>
            <pc:docMk/>
            <pc:sldMk cId="2141274927" sldId="591"/>
            <ac:cxnSpMk id="85" creationId="{13F0C73C-20F3-577A-1169-D7D7B7973B08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4" creationId="{6234F42D-AA09-FADD-E5F3-0C98BF83CD8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5" creationId="{80CD4208-3FD1-40CA-D830-414BD53A589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9" creationId="{356BBBDB-B2AE-D5BD-B1E9-4E361205151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0" creationId="{4B662ED9-7C79-D13C-342A-838A0148412D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8" creationId="{49374328-D2E0-FCD7-E7ED-D5E6A792F84A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9" creationId="{90E0FAC6-C34D-BC15-3CD6-6164D3F328F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20" creationId="{826D9549-D587-59F1-45D9-1A3A6978CF09}"/>
          </ac:cxnSpMkLst>
        </pc:cxnChg>
        <pc:cxnChg chg="mod">
          <ac:chgData name="Soheil Abbasloo" userId="d71572ce-aea6-4a3a-9d7a-c1bc96c12f67" providerId="ADAL" clId="{5A221130-90B4-4FFD-B26D-E6AAC359A9C7}" dt="2022-10-16T21:30:56.477" v="151" actId="1036"/>
          <ac:cxnSpMkLst>
            <pc:docMk/>
            <pc:sldMk cId="2141274927" sldId="591"/>
            <ac:cxnSpMk id="126" creationId="{D0C6AF88-3898-D6DB-42D0-1E51DA6AE772}"/>
          </ac:cxnSpMkLst>
        </pc:cxnChg>
      </pc:sldChg>
      <pc:sldChg chg="addSp delSp modSp add mod delAnim modAnim">
        <pc:chgData name="Soheil Abbasloo" userId="d71572ce-aea6-4a3a-9d7a-c1bc96c12f67" providerId="ADAL" clId="{5A221130-90B4-4FFD-B26D-E6AAC359A9C7}" dt="2022-10-17T21:45:45.221" v="8204" actId="207"/>
        <pc:sldMkLst>
          <pc:docMk/>
          <pc:sldMk cId="2941594125" sldId="592"/>
        </pc:sldMkLst>
        <pc:spChg chg="add mod">
          <ac:chgData name="Soheil Abbasloo" userId="d71572ce-aea6-4a3a-9d7a-c1bc96c12f67" providerId="ADAL" clId="{5A221130-90B4-4FFD-B26D-E6AAC359A9C7}" dt="2022-10-16T21:43:53.288" v="400" actId="20577"/>
          <ac:spMkLst>
            <pc:docMk/>
            <pc:sldMk cId="2941594125" sldId="592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4" creationId="{B55BE02D-FC24-FFAF-F778-0737956029E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1:40:48.590" v="359" actId="20577"/>
          <ac:spMkLst>
            <pc:docMk/>
            <pc:sldMk cId="2941594125" sldId="592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3" creationId="{38E32975-7632-E077-EBE6-6BDDAC65A2BC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4" creationId="{C11B40F2-FC10-A238-BE37-7EA1E52D7517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5" creationId="{D8A90FA3-8C20-4A61-0FEE-C9CE8A7AD3C4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6" creationId="{C8C25705-286E-E848-02AA-143A050AD19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7" creationId="{9E632F02-5A93-693F-FF46-CEDF4126714C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28" creationId="{1C0E3B75-744E-5FD4-4AFF-36F24AF7D62B}"/>
          </ac:spMkLst>
        </pc:spChg>
        <pc:spChg chg="add mod">
          <ac:chgData name="Soheil Abbasloo" userId="d71572ce-aea6-4a3a-9d7a-c1bc96c12f67" providerId="ADAL" clId="{5A221130-90B4-4FFD-B26D-E6AAC359A9C7}" dt="2022-10-17T21:45:37.830" v="8203" actId="207"/>
          <ac:spMkLst>
            <pc:docMk/>
            <pc:sldMk cId="2941594125" sldId="592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5" creationId="{69553037-A0D8-79AC-5DE8-80BE28AD71E9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6" creationId="{0FB3A761-535B-5164-8010-997D2781A1F6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7" creationId="{43B12C86-DFFA-FBED-6CC1-A109245FE10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8" creationId="{68806F70-2B1A-0BFA-4EAE-4874A7DAC284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9" creationId="{715615C8-73C8-3D73-E55E-9F7E1B5C79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6" creationId="{E2D14394-1C3F-A84D-D373-19B8A18807BE}"/>
          </ac:spMkLst>
        </pc:spChg>
        <pc:spChg chg="add mod">
          <ac:chgData name="Soheil Abbasloo" userId="d71572ce-aea6-4a3a-9d7a-c1bc96c12f67" providerId="ADAL" clId="{5A221130-90B4-4FFD-B26D-E6AAC359A9C7}" dt="2022-10-16T21:43:35.628" v="396" actId="20577"/>
          <ac:spMkLst>
            <pc:docMk/>
            <pc:sldMk cId="2941594125" sldId="592"/>
            <ac:spMk id="57" creationId="{73569AAD-1923-7C20-D845-30B6C49D4A2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8" creationId="{CB597ADD-CA57-A4C1-2E4D-B8938948FF8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9" creationId="{7E30AED4-795F-787F-1356-18F57A804F25}"/>
          </ac:spMkLst>
        </pc:spChg>
        <pc:spChg chg="add mod">
          <ac:chgData name="Soheil Abbasloo" userId="d71572ce-aea6-4a3a-9d7a-c1bc96c12f67" providerId="ADAL" clId="{5A221130-90B4-4FFD-B26D-E6AAC359A9C7}" dt="2022-10-17T21:45:45.221" v="8204" actId="207"/>
          <ac:spMkLst>
            <pc:docMk/>
            <pc:sldMk cId="2941594125" sldId="592"/>
            <ac:spMk id="60" creationId="{AA82D543-20B4-3653-68F4-DAB07D2EA217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1" creationId="{55179B3B-90E6-8BA6-1654-1161FB5A69A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2" creationId="{DAA77376-AFFB-3DF0-3149-66E115BD4E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3" creationId="{969A9D59-8F2C-5AAF-22C3-B39C5C7439D6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4" creationId="{2B0A6D8D-D5E8-2085-A4BF-FC3624E388D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5" creationId="{9EE824AC-E934-EEFB-1650-241C93DB72E5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6" creationId="{83D1A3B6-7828-B79C-0214-3D2944E25BD8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7" creationId="{D9F7D073-39AE-0A5A-0990-9FF8F2C12E52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8" creationId="{31745C98-D301-BA7B-9C21-0A5A566CBA83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9" creationId="{8EB8157B-3E9C-6C24-3F06-A32E1CA27D3F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4" creationId="{D3645DDB-526F-332E-04F3-C5D85651A14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5" creationId="{A6249615-B02D-24D6-20AC-66726EA9105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6" creationId="{A6699BED-7185-AFAF-F893-04E07BAF68AC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7" creationId="{2D057F79-FCAD-64D9-9A66-0651EEA212B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8" creationId="{4E07D6C2-51BF-8791-D6E4-6110F06A2D8A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1" creationId="{9F5102AA-DD44-9A66-AD05-EF1BFCF8658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2" creationId="{D790DB4D-07F7-07A9-B425-BEC01880B51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3" creationId="{E315D8E0-BABD-9A9A-DDFB-9475098C653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124" creationId="{B6608A8A-CA05-0E56-A278-6E33F2B6B97C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5" creationId="{F08D030F-BDC8-8289-93CB-9A53E360F0A3}"/>
          </ac:spMkLst>
        </pc:s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8" creationId="{B1832C3C-DE50-8FCE-541B-9DF57C986534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1" creationId="{82AA135E-135C-9145-5A89-6D422E21D6C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4" creationId="{0A9F37C3-2E45-883F-5033-B417DEA4152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7" creationId="{43C46DA3-8971-52E2-0B0D-25750B9037F2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20" creationId="{305F7516-C0F1-B72D-9175-ADE9338C344F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0" creationId="{5BEB47E3-A20D-DB81-E874-7D42A0DCE111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1" creationId="{610C5C26-4D88-32B7-86AE-4C2B7AEB40DD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2" creationId="{9D933260-581D-76A3-8319-1973A2167D99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3" creationId="{4FC6AF70-BABC-D39C-744D-F269E9D8D886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4" creationId="{7706809F-501E-774E-1C03-22897A2C1B7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79" creationId="{8E8E17EC-0602-7E94-84BA-E2B247557081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1" creationId="{9632FD18-F328-4CDF-B347-ECD0AB95049A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8" creationId="{477FA4C6-7649-8BCF-6DA6-0491686D6F18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3" creationId="{F77834C5-F3D1-EE41-96ED-E6F0E684D443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6" creationId="{1012BAB1-C711-E6DC-43C4-67BEA3CCC577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8" creationId="{598EEEB5-9F7F-CE67-262E-BCBC8B6C7F4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16" creationId="{1B5D1610-613F-CFD0-4121-8771B3695672}"/>
          </ac:grpSpMkLst>
        </pc:grp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15" creationId="{3FFE9CE1-9F26-A282-7FA5-7C9B8B698B87}"/>
          </ac:cxnSpMkLst>
        </pc:cxn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26" creationId="{D0C6AF88-3898-D6DB-42D0-1E51DA6AE772}"/>
          </ac:cxnSpMkLst>
        </pc:cxn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52535195" sldId="6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87467216" sldId="6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84619680" sldId="635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5:52:48.976" v="8425"/>
        <pc:sldMkLst>
          <pc:docMk/>
          <pc:sldMk cId="4043570468" sldId="646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4043570468" sldId="646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7:19.838" v="8358" actId="20577"/>
          <ac:spMkLst>
            <pc:docMk/>
            <pc:sldMk cId="4043570468" sldId="646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2:43.634" v="8423"/>
        <pc:sldMkLst>
          <pc:docMk/>
          <pc:sldMk cId="1018335016" sldId="647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1018335016" sldId="647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5:52:03.765" v="8421" actId="6549"/>
          <ac:spMkLst>
            <pc:docMk/>
            <pc:sldMk cId="1018335016" sldId="647"/>
            <ac:spMk id="1043459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6T23:52:52.851" v="1223" actId="207"/>
        <pc:sldMkLst>
          <pc:docMk/>
          <pc:sldMk cId="416333005" sldId="649"/>
        </pc:sldMkLst>
        <pc:spChg chg="mod">
          <ac:chgData name="Soheil Abbasloo" userId="d71572ce-aea6-4a3a-9d7a-c1bc96c12f67" providerId="ADAL" clId="{5A221130-90B4-4FFD-B26D-E6AAC359A9C7}" dt="2022-10-16T22:30:46.607" v="1021" actId="1035"/>
          <ac:spMkLst>
            <pc:docMk/>
            <pc:sldMk cId="416333005" sldId="649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25:36.706" v="807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 modGraphic">
          <ac:chgData name="Soheil Abbasloo" userId="d71572ce-aea6-4a3a-9d7a-c1bc96c12f67" providerId="ADAL" clId="{5A221130-90B4-4FFD-B26D-E6AAC359A9C7}" dt="2022-10-16T23:52:52.851" v="122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46.607" v="1021" actId="1035"/>
          <ac:graphicFrameMkLst>
            <pc:docMk/>
            <pc:sldMk cId="416333005" sldId="649"/>
            <ac:graphicFrameMk id="5" creationId="{B5DE3FCC-62BE-2CAB-A7CE-488BF7D5CA9C}"/>
          </ac:graphicFrameMkLst>
        </pc:graphicFrame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67590447" sldId="9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301903470" sldId="92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10508853" sldId="93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42718002" sldId="9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21410699" sldId="9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83573071" sldId="9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70098565" sldId="101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9088749" sldId="101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39141595" sldId="101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3950886" sldId="101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79861557" sldId="101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17873227" sldId="102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9696529" sldId="102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8231768" sldId="102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12223731" sldId="102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91168170" sldId="102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0769407" sldId="102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56030744" sldId="102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70348819" sldId="10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21364102" sldId="103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89205381" sldId="10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515326" sldId="103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78666986" sldId="10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34822173" sldId="103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34978851" sldId="103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59918243" sldId="10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04436738" sldId="10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39975915" sldId="104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57511476" sldId="104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29437553" sldId="104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3454" sldId="104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8437" sldId="104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57084441" sldId="104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1418665" sldId="104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67837804" sldId="104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90512738" sldId="104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2346919" sldId="105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28197859" sldId="105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31137889" sldId="105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99325350" sldId="105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0144935" sldId="105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395678931" sldId="105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25141741" sldId="105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08707512" sldId="105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6375272" sldId="105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680595294" sldId="105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0730703" sldId="106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4946445" sldId="106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620782179" sldId="106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99487065" sldId="106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70694978" sldId="106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86752115" sldId="106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825112" sldId="106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0777266" sldId="106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11832356" sldId="107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048118" sldId="107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76079804" sldId="107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68114077" sldId="107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04836670" sldId="107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7128168" sldId="107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24856159" sldId="107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64368298" sldId="107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66638525" sldId="107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17801506" sldId="107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7412011" sldId="108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90749286" sldId="108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70073544" sldId="108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10298935" sldId="108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87328573" sldId="108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99371956" sldId="108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40537792" sldId="108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01985724" sldId="108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27149043" sldId="109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9531296" sldId="109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7723271" sldId="109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49163451" sldId="109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67262159" sldId="109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47009333" sldId="109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51188542" sldId="109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02948381" sldId="109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19315437" sldId="110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0996824" sldId="1102"/>
        </pc:sldMkLst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1956005304" sldId="1223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5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21:46:09.596" v="8207" actId="207"/>
        <pc:sldMkLst>
          <pc:docMk/>
          <pc:sldMk cId="1052025072" sldId="1224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52025072" sldId="12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09.596" v="8207" actId="207"/>
          <ac:spMkLst>
            <pc:docMk/>
            <pc:sldMk cId="1052025072" sldId="1224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45:55.699" v="8205" actId="207"/>
        <pc:sldMkLst>
          <pc:docMk/>
          <pc:sldMk cId="1066413748" sldId="1225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66413748" sldId="1225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55.699" v="8205" actId="207"/>
          <ac:spMkLst>
            <pc:docMk/>
            <pc:sldMk cId="1066413748" sldId="1225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3129234485" sldId="1226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2811433929" sldId="1227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8T13:23:24.251" v="8393" actId="20577"/>
        <pc:sldMkLst>
          <pc:docMk/>
          <pc:sldMk cId="1213156398" sldId="1228"/>
        </pc:sldMkLst>
        <pc:spChg chg="add del mod">
          <ac:chgData name="Soheil Abbasloo" userId="d71572ce-aea6-4a3a-9d7a-c1bc96c12f67" providerId="ADAL" clId="{5A221130-90B4-4FFD-B26D-E6AAC359A9C7}" dt="2022-10-16T22:11:46.726" v="756"/>
          <ac:spMkLst>
            <pc:docMk/>
            <pc:sldMk cId="1213156398" sldId="1228"/>
            <ac:spMk id="4" creationId="{C125804A-460C-F7F3-B9F3-6FB20DF85DA3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213156398" sldId="1228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3:23:24.251" v="8393" actId="20577"/>
          <ac:spMkLst>
            <pc:docMk/>
            <pc:sldMk cId="1213156398" sldId="1228"/>
            <ac:spMk id="1103875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2" creationId="{00135B4E-F408-00E2-CF4E-0E6EF64D3F31}"/>
          </ac:graphicFrameMkLst>
        </pc:graphicFrame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3" creationId="{7EE9837B-4985-AE98-1D45-5745DAFC542A}"/>
          </ac:graphicFrameMkLst>
        </pc:graphicFrameChg>
      </pc:sldChg>
      <pc:sldChg chg="modSp add mod modClrScheme modAnim chgLayout">
        <pc:chgData name="Soheil Abbasloo" userId="d71572ce-aea6-4a3a-9d7a-c1bc96c12f67" providerId="ADAL" clId="{5A221130-90B4-4FFD-B26D-E6AAC359A9C7}" dt="2022-10-17T21:46:19.037" v="8209" actId="207"/>
        <pc:sldMkLst>
          <pc:docMk/>
          <pc:sldMk cId="1223983236" sldId="1230"/>
        </pc:sldMkLst>
        <pc:spChg chg="mod ord">
          <ac:chgData name="Soheil Abbasloo" userId="d71572ce-aea6-4a3a-9d7a-c1bc96c12f67" providerId="ADAL" clId="{5A221130-90B4-4FFD-B26D-E6AAC359A9C7}" dt="2022-10-16T22:21:02.897" v="795" actId="120"/>
          <ac:spMkLst>
            <pc:docMk/>
            <pc:sldMk cId="1223983236" sldId="1230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19.037" v="8209" actId="207"/>
          <ac:spMkLst>
            <pc:docMk/>
            <pc:sldMk cId="1223983236" sldId="1230"/>
            <ac:spMk id="110899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6T22:50:23.510" v="1149" actId="47"/>
        <pc:sldMkLst>
          <pc:docMk/>
          <pc:sldMk cId="3201738270" sldId="1231"/>
        </pc:sldMkLst>
        <pc:spChg chg="add del mod ord">
          <ac:chgData name="Soheil Abbasloo" userId="d71572ce-aea6-4a3a-9d7a-c1bc96c12f67" providerId="ADAL" clId="{5A221130-90B4-4FFD-B26D-E6AAC359A9C7}" dt="2022-10-16T22:48:42.298" v="1130" actId="700"/>
          <ac:spMkLst>
            <pc:docMk/>
            <pc:sldMk cId="3201738270" sldId="1231"/>
            <ac:spMk id="2" creationId="{C14E2FA7-B5E7-7BD1-AE5D-23C62335E8F0}"/>
          </ac:spMkLst>
        </pc:spChg>
        <pc:spChg chg="mod ord">
          <ac:chgData name="Soheil Abbasloo" userId="d71572ce-aea6-4a3a-9d7a-c1bc96c12f67" providerId="ADAL" clId="{5A221130-90B4-4FFD-B26D-E6AAC359A9C7}" dt="2022-10-16T22:49:21.148" v="1134" actId="120"/>
          <ac:spMkLst>
            <pc:docMk/>
            <pc:sldMk cId="3201738270" sldId="1231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48:54.477" v="1133" actId="700"/>
          <ac:spMkLst>
            <pc:docMk/>
            <pc:sldMk cId="3201738270" sldId="1231"/>
            <ac:spMk id="1108995" creationId="{00000000-0000-0000-0000-000000000000}"/>
          </ac:spMkLst>
        </pc:spChg>
      </pc:sldChg>
      <pc:sldChg chg="addSp delSp modSp add mod modClrScheme modAnim chgLayout">
        <pc:chgData name="Soheil Abbasloo" userId="d71572ce-aea6-4a3a-9d7a-c1bc96c12f67" providerId="ADAL" clId="{5A221130-90B4-4FFD-B26D-E6AAC359A9C7}" dt="2022-10-17T21:45:24.177" v="8202" actId="207"/>
        <pc:sldMkLst>
          <pc:docMk/>
          <pc:sldMk cId="3813444621" sldId="1236"/>
        </pc:sldMkLst>
        <pc:spChg chg="add del mod ord">
          <ac:chgData name="Soheil Abbasloo" userId="d71572ce-aea6-4a3a-9d7a-c1bc96c12f67" providerId="ADAL" clId="{5A221130-90B4-4FFD-B26D-E6AAC359A9C7}" dt="2022-10-16T22:38:27.093" v="1038" actId="700"/>
          <ac:spMkLst>
            <pc:docMk/>
            <pc:sldMk cId="3813444621" sldId="1236"/>
            <ac:spMk id="2" creationId="{80243EA3-5B18-9917-1F6F-28A937A09AD5}"/>
          </ac:spMkLst>
        </pc:spChg>
        <pc:spChg chg="add del mod ord">
          <ac:chgData name="Soheil Abbasloo" userId="d71572ce-aea6-4a3a-9d7a-c1bc96c12f67" providerId="ADAL" clId="{5A221130-90B4-4FFD-B26D-E6AAC359A9C7}" dt="2022-10-16T22:38:58.692" v="1041" actId="700"/>
          <ac:spMkLst>
            <pc:docMk/>
            <pc:sldMk cId="3813444621" sldId="1236"/>
            <ac:spMk id="3" creationId="{295BA186-CF7D-9663-3E81-31244C22A151}"/>
          </ac:spMkLst>
        </pc:spChg>
        <pc:spChg chg="mod ord">
          <ac:chgData name="Soheil Abbasloo" userId="d71572ce-aea6-4a3a-9d7a-c1bc96c12f67" providerId="ADAL" clId="{5A221130-90B4-4FFD-B26D-E6AAC359A9C7}" dt="2022-10-16T22:39:45.811" v="1047" actId="403"/>
          <ac:spMkLst>
            <pc:docMk/>
            <pc:sldMk cId="3813444621" sldId="1236"/>
            <ac:spMk id="28058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24.177" v="8202" actId="207"/>
          <ac:spMkLst>
            <pc:docMk/>
            <pc:sldMk cId="3813444621" sldId="1236"/>
            <ac:spMk id="280581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00:00:07.525" v="1264"/>
        <pc:sldMkLst>
          <pc:docMk/>
          <pc:sldMk cId="1206250267" sldId="1237"/>
        </pc:sldMkLst>
        <pc:spChg chg="add del mod ord">
          <ac:chgData name="Soheil Abbasloo" userId="d71572ce-aea6-4a3a-9d7a-c1bc96c12f67" providerId="ADAL" clId="{5A221130-90B4-4FFD-B26D-E6AAC359A9C7}" dt="2022-10-16T22:54:00.724" v="1180" actId="700"/>
          <ac:spMkLst>
            <pc:docMk/>
            <pc:sldMk cId="1206250267" sldId="1237"/>
            <ac:spMk id="3" creationId="{E8E6051D-6D7D-E7E5-6E7E-BF61E3ACC90D}"/>
          </ac:spMkLst>
        </pc:spChg>
        <pc:spChg chg="add mod">
          <ac:chgData name="Soheil Abbasloo" userId="d71572ce-aea6-4a3a-9d7a-c1bc96c12f67" providerId="ADAL" clId="{5A221130-90B4-4FFD-B26D-E6AAC359A9C7}" dt="2022-10-16T23:54:22.614" v="1250" actId="1076"/>
          <ac:spMkLst>
            <pc:docMk/>
            <pc:sldMk cId="1206250267" sldId="1237"/>
            <ac:spMk id="6" creationId="{91D608DF-DAF2-F8A9-452C-DD7E190221B2}"/>
          </ac:spMkLst>
        </pc:spChg>
        <pc:spChg chg="mod ord">
          <ac:chgData name="Soheil Abbasloo" userId="d71572ce-aea6-4a3a-9d7a-c1bc96c12f67" providerId="ADAL" clId="{5A221130-90B4-4FFD-B26D-E6AAC359A9C7}" dt="2022-10-16T23:59:49.670" v="1260" actId="2711"/>
          <ac:spMkLst>
            <pc:docMk/>
            <pc:sldMk cId="1206250267" sldId="1237"/>
            <ac:spMk id="8294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3:59:56.079" v="1263" actId="404"/>
          <ac:spMkLst>
            <pc:docMk/>
            <pc:sldMk cId="1206250267" sldId="1237"/>
            <ac:spMk id="284674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6T23:51:17.675" v="1206" actId="478"/>
          <ac:grpSpMkLst>
            <pc:docMk/>
            <pc:sldMk cId="1206250267" sldId="1237"/>
            <ac:grpSpMk id="2" creationId="{00000000-0000-0000-0000-000000000000}"/>
          </ac:grpSpMkLst>
        </pc:grpChg>
        <pc:graphicFrameChg chg="add mod modGraphic">
          <ac:chgData name="Soheil Abbasloo" userId="d71572ce-aea6-4a3a-9d7a-c1bc96c12f67" providerId="ADAL" clId="{5A221130-90B4-4FFD-B26D-E6AAC359A9C7}" dt="2022-10-16T23:53:56.441" v="1242" actId="1076"/>
          <ac:graphicFrameMkLst>
            <pc:docMk/>
            <pc:sldMk cId="1206250267" sldId="1237"/>
            <ac:graphicFrameMk id="4" creationId="{5AB6E606-46D8-23D6-C937-914FE35A29A0}"/>
          </ac:graphicFrameMkLst>
        </pc:graphicFrame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1:17:36.319" v="7632"/>
        <pc:sldMkLst>
          <pc:docMk/>
          <pc:sldMk cId="2554346004" sldId="1239"/>
        </pc:sldMkLst>
        <pc:spChg chg="add del mod ord">
          <ac:chgData name="Soheil Abbasloo" userId="d71572ce-aea6-4a3a-9d7a-c1bc96c12f67" providerId="ADAL" clId="{5A221130-90B4-4FFD-B26D-E6AAC359A9C7}" dt="2022-10-17T15:14:10.777" v="3187" actId="478"/>
          <ac:spMkLst>
            <pc:docMk/>
            <pc:sldMk cId="2554346004" sldId="1239"/>
            <ac:spMk id="2" creationId="{2EA3C634-5343-B8E2-C942-EF320AD60352}"/>
          </ac:spMkLst>
        </pc:spChg>
        <pc:spChg chg="add mod">
          <ac:chgData name="Soheil Abbasloo" userId="d71572ce-aea6-4a3a-9d7a-c1bc96c12f67" providerId="ADAL" clId="{5A221130-90B4-4FFD-B26D-E6AAC359A9C7}" dt="2022-10-17T15:17:18.026" v="3279" actId="14100"/>
          <ac:spMkLst>
            <pc:docMk/>
            <pc:sldMk cId="2554346004" sldId="1239"/>
            <ac:spMk id="4" creationId="{5AE446B2-B4C7-B12E-B347-FDE5B475E2C9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11233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6.935" v="7059" actId="2711"/>
          <ac:spMkLst>
            <pc:docMk/>
            <pc:sldMk cId="2554346004" sldId="1239"/>
            <ac:spMk id="11233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3.788" v="7056" actId="2711"/>
          <ac:spMkLst>
            <pc:docMk/>
            <pc:sldMk cId="2554346004" sldId="1239"/>
            <ac:spMk id="11233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7.411" v="7057" actId="2711"/>
          <ac:spMkLst>
            <pc:docMk/>
            <pc:sldMk cId="2554346004" sldId="1239"/>
            <ac:spMk id="11233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0.835" v="7058" actId="2711"/>
          <ac:spMkLst>
            <pc:docMk/>
            <pc:sldMk cId="2554346004" sldId="1239"/>
            <ac:spMk id="11233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0.524" v="7055" actId="2711"/>
          <ac:spMkLst>
            <pc:docMk/>
            <pc:sldMk cId="2554346004" sldId="1239"/>
            <ac:spMk id="11233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23.926" v="3260" actId="1076"/>
          <ac:spMkLst>
            <pc:docMk/>
            <pc:sldMk cId="2554346004" sldId="1239"/>
            <ac:spMk id="112334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06.262" v="7054" actId="2711"/>
          <ac:spMkLst>
            <pc:docMk/>
            <pc:sldMk cId="2554346004" sldId="1239"/>
            <ac:spMk id="1123349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4:05:26.244" v="2544"/>
        <pc:sldMkLst>
          <pc:docMk/>
          <pc:sldMk cId="696297983" sldId="1270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696297983" sldId="1270"/>
            <ac:spMk id="2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03:05.363" v="2422" actId="478"/>
          <ac:spMkLst>
            <pc:docMk/>
            <pc:sldMk cId="696297983" sldId="1270"/>
            <ac:spMk id="3" creationId="{00000000-0000-0000-0000-000000000000}"/>
          </ac:spMkLst>
        </pc:spChg>
        <pc:spChg chg="add mod">
          <ac:chgData name="Soheil Abbasloo" userId="d71572ce-aea6-4a3a-9d7a-c1bc96c12f67" providerId="ADAL" clId="{5A221130-90B4-4FFD-B26D-E6AAC359A9C7}" dt="2022-10-17T14:01:06.704" v="2374" actId="1036"/>
          <ac:spMkLst>
            <pc:docMk/>
            <pc:sldMk cId="696297983" sldId="1270"/>
            <ac:spMk id="4" creationId="{AFAD2C11-0944-AA32-134E-1B8193041E1E}"/>
          </ac:spMkLst>
        </pc:spChg>
        <pc:spChg chg="del mod ord">
          <ac:chgData name="Soheil Abbasloo" userId="d71572ce-aea6-4a3a-9d7a-c1bc96c12f67" providerId="ADAL" clId="{5A221130-90B4-4FFD-B26D-E6AAC359A9C7}" dt="2022-10-17T14:02:08.625" v="2404" actId="478"/>
          <ac:spMkLst>
            <pc:docMk/>
            <pc:sldMk cId="696297983" sldId="1270"/>
            <ac:spMk id="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01:11.776" v="2377" actId="5793"/>
          <ac:spMkLst>
            <pc:docMk/>
            <pc:sldMk cId="696297983" sldId="1270"/>
            <ac:spMk id="6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7T14:03:13.732" v="2426" actId="478"/>
          <ac:spMkLst>
            <pc:docMk/>
            <pc:sldMk cId="696297983" sldId="1270"/>
            <ac:spMk id="9" creationId="{8845EEF7-1582-1E05-450C-DD5962359744}"/>
          </ac:spMkLst>
        </pc:spChg>
        <pc:spChg chg="add mod">
          <ac:chgData name="Soheil Abbasloo" userId="d71572ce-aea6-4a3a-9d7a-c1bc96c12f67" providerId="ADAL" clId="{5A221130-90B4-4FFD-B26D-E6AAC359A9C7}" dt="2022-10-17T14:03:01.490" v="2421" actId="20577"/>
          <ac:spMkLst>
            <pc:docMk/>
            <pc:sldMk cId="696297983" sldId="1270"/>
            <ac:spMk id="10" creationId="{D7ACA216-3648-1C71-D443-B4211D96A37D}"/>
          </ac:spMkLst>
        </pc:spChg>
        <pc:spChg chg="add del mod">
          <ac:chgData name="Soheil Abbasloo" userId="d71572ce-aea6-4a3a-9d7a-c1bc96c12f67" providerId="ADAL" clId="{5A221130-90B4-4FFD-B26D-E6AAC359A9C7}" dt="2022-10-17T14:03:11.346" v="2425" actId="478"/>
          <ac:spMkLst>
            <pc:docMk/>
            <pc:sldMk cId="696297983" sldId="1270"/>
            <ac:spMk id="12" creationId="{248D496D-BACD-AAEE-81C8-C28523A7E995}"/>
          </ac:spMkLst>
        </pc:spChg>
        <pc:spChg chg="add mod">
          <ac:chgData name="Soheil Abbasloo" userId="d71572ce-aea6-4a3a-9d7a-c1bc96c12f67" providerId="ADAL" clId="{5A221130-90B4-4FFD-B26D-E6AAC359A9C7}" dt="2022-10-17T14:05:26.093" v="2543" actId="20577"/>
          <ac:spMkLst>
            <pc:docMk/>
            <pc:sldMk cId="696297983" sldId="1270"/>
            <ac:spMk id="13" creationId="{9C252DAC-CDA2-1AB8-952F-662765089661}"/>
          </ac:spMkLst>
        </pc:sp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7" creationId="{87192BD6-5B49-63CA-84A0-B491366D9165}"/>
          </ac:picMkLst>
        </pc:pic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8" creationId="{C11C24A0-15F0-7CC0-89F7-F030E73816E1}"/>
          </ac:picMkLst>
        </pc:picChg>
      </pc:sldChg>
      <pc:sldChg chg="addSp delSp modSp mod modClrScheme chgLayout">
        <pc:chgData name="Soheil Abbasloo" userId="d71572ce-aea6-4a3a-9d7a-c1bc96c12f67" providerId="ADAL" clId="{5A221130-90B4-4FFD-B26D-E6AAC359A9C7}" dt="2022-10-17T14:08:04.251" v="2588" actId="114"/>
        <pc:sldMkLst>
          <pc:docMk/>
          <pc:sldMk cId="2796394357" sldId="1271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796394357" sldId="127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4:08:04.251" v="2588" actId="114"/>
          <ac:spMkLst>
            <pc:docMk/>
            <pc:sldMk cId="2796394357" sldId="1271"/>
            <ac:spMk id="3" creationId="{2486E861-0ADD-779B-1B84-F7818124C99A}"/>
          </ac:spMkLst>
        </pc:spChg>
        <pc:spChg chg="del mod">
          <ac:chgData name="Soheil Abbasloo" userId="d71572ce-aea6-4a3a-9d7a-c1bc96c12f67" providerId="ADAL" clId="{5A221130-90B4-4FFD-B26D-E6AAC359A9C7}" dt="2022-10-17T14:07:24.334" v="2578" actId="478"/>
          <ac:spMkLst>
            <pc:docMk/>
            <pc:sldMk cId="2796394357" sldId="1271"/>
            <ac:spMk id="6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8:58:40.880" v="5587" actId="20577"/>
        <pc:sldMkLst>
          <pc:docMk/>
          <pc:sldMk cId="3129311390" sldId="1272"/>
        </pc:sldMkLst>
        <pc:spChg chg="mod">
          <ac:chgData name="Soheil Abbasloo" userId="d71572ce-aea6-4a3a-9d7a-c1bc96c12f67" providerId="ADAL" clId="{5A221130-90B4-4FFD-B26D-E6AAC359A9C7}" dt="2022-10-17T14:10:59.775" v="2633" actId="1037"/>
          <ac:spMkLst>
            <pc:docMk/>
            <pc:sldMk cId="3129311390" sldId="1272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42.193" v="2671" actId="403"/>
          <ac:spMkLst>
            <pc:docMk/>
            <pc:sldMk cId="3129311390" sldId="1272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8:20.840" v="2589" actId="478"/>
          <ac:spMkLst>
            <pc:docMk/>
            <pc:sldMk cId="3129311390" sldId="1272"/>
            <ac:spMk id="5" creationId="{3B781B97-88F0-4026-BDDE-E91D6EC0E278}"/>
          </ac:spMkLst>
        </pc:spChg>
        <pc:spChg chg="mod">
          <ac:chgData name="Soheil Abbasloo" userId="d71572ce-aea6-4a3a-9d7a-c1bc96c12f67" providerId="ADAL" clId="{5A221130-90B4-4FFD-B26D-E6AAC359A9C7}" dt="2022-10-17T14:12:44.844" v="2673" actId="404"/>
          <ac:spMkLst>
            <pc:docMk/>
            <pc:sldMk cId="3129311390" sldId="1272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0.880" v="5587" actId="20577"/>
          <ac:spMkLst>
            <pc:docMk/>
            <pc:sldMk cId="3129311390" sldId="1272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48.553" v="5588"/>
        <pc:sldMkLst>
          <pc:docMk/>
          <pc:sldMk cId="2518647180" sldId="1273"/>
        </pc:sldMkLst>
        <pc:spChg chg="mod">
          <ac:chgData name="Soheil Abbasloo" userId="d71572ce-aea6-4a3a-9d7a-c1bc96c12f67" providerId="ADAL" clId="{5A221130-90B4-4FFD-B26D-E6AAC359A9C7}" dt="2022-10-17T14:11:32.413" v="2655" actId="20577"/>
          <ac:spMkLst>
            <pc:docMk/>
            <pc:sldMk cId="2518647180" sldId="1273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1:20.288" v="2653" actId="1037"/>
          <ac:spMkLst>
            <pc:docMk/>
            <pc:sldMk cId="2518647180" sldId="1273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1.062" v="2663" actId="404"/>
          <ac:spMkLst>
            <pc:docMk/>
            <pc:sldMk cId="2518647180" sldId="1273"/>
            <ac:spMk id="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21.564" v="2658" actId="207"/>
          <ac:spMkLst>
            <pc:docMk/>
            <pc:sldMk cId="2518647180" sldId="1273"/>
            <ac:spMk id="6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518647180" sldId="1273"/>
            <ac:spMk id="8" creationId="{39DE91AE-77B3-92C0-0225-0B5B60995ECF}"/>
          </ac:spMkLst>
        </pc:spChg>
        <pc:spChg chg="mod">
          <ac:chgData name="Soheil Abbasloo" userId="d71572ce-aea6-4a3a-9d7a-c1bc96c12f67" providerId="ADAL" clId="{5A221130-90B4-4FFD-B26D-E6AAC359A9C7}" dt="2022-10-17T14:12:03.971" v="2657" actId="207"/>
          <ac:spMkLst>
            <pc:docMk/>
            <pc:sldMk cId="2518647180" sldId="1273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5.114" v="2668" actId="404"/>
          <ac:spMkLst>
            <pc:docMk/>
            <pc:sldMk cId="2518647180" sldId="1273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8.553" v="5588"/>
          <ac:spMkLst>
            <pc:docMk/>
            <pc:sldMk cId="2518647180" sldId="1273"/>
            <ac:spMk id="1127426" creationId="{00000000-0000-0000-0000-000000000000}"/>
          </ac:spMkLst>
        </pc:spChg>
        <pc:grpChg chg="mod">
          <ac:chgData name="Soheil Abbasloo" userId="d71572ce-aea6-4a3a-9d7a-c1bc96c12f67" providerId="ADAL" clId="{5A221130-90B4-4FFD-B26D-E6AAC359A9C7}" dt="2022-10-17T14:12:03.971" v="2657" actId="207"/>
          <ac:grpSpMkLst>
            <pc:docMk/>
            <pc:sldMk cId="2518647180" sldId="1273"/>
            <ac:grpSpMk id="7" creationId="{00000000-0000-0000-0000-000000000000}"/>
          </ac:grpSpMkLst>
        </pc:grpChg>
      </pc:sldChg>
      <pc:sldChg chg="addSp modSp mod modClrScheme chgLayout">
        <pc:chgData name="Soheil Abbasloo" userId="d71572ce-aea6-4a3a-9d7a-c1bc96c12f67" providerId="ADAL" clId="{5A221130-90B4-4FFD-B26D-E6AAC359A9C7}" dt="2022-10-17T18:58:52.527" v="5589"/>
        <pc:sldMkLst>
          <pc:docMk/>
          <pc:sldMk cId="3429395054" sldId="1274"/>
        </pc:sldMkLst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429395054" sldId="1274"/>
            <ac:spMk id="2" creationId="{2A173223-D100-C622-7C2E-85106F6B2C17}"/>
          </ac:spMkLst>
        </pc:spChg>
        <pc:spChg chg="mod">
          <ac:chgData name="Soheil Abbasloo" userId="d71572ce-aea6-4a3a-9d7a-c1bc96c12f67" providerId="ADAL" clId="{5A221130-90B4-4FFD-B26D-E6AAC359A9C7}" dt="2022-10-17T14:13:53.786" v="2675" actId="1076"/>
          <ac:spMkLst>
            <pc:docMk/>
            <pc:sldMk cId="3429395054" sldId="1274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53.967" v="2681" actId="207"/>
          <ac:spMkLst>
            <pc:docMk/>
            <pc:sldMk cId="3429395054" sldId="1274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01.653" v="2680" actId="404"/>
          <ac:spMkLst>
            <pc:docMk/>
            <pc:sldMk cId="3429395054" sldId="1274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2.527" v="5589"/>
          <ac:spMkLst>
            <pc:docMk/>
            <pc:sldMk cId="3429395054" sldId="1274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57.402" v="5590"/>
        <pc:sldMkLst>
          <pc:docMk/>
          <pc:sldMk cId="354572295" sldId="1275"/>
        </pc:sldMkLst>
        <pc:spChg chg="mod">
          <ac:chgData name="Soheil Abbasloo" userId="d71572ce-aea6-4a3a-9d7a-c1bc96c12f67" providerId="ADAL" clId="{5A221130-90B4-4FFD-B26D-E6AAC359A9C7}" dt="2022-10-17T14:16:21.272" v="2731" actId="207"/>
          <ac:spMkLst>
            <pc:docMk/>
            <pc:sldMk cId="354572295" sldId="1275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47.441" v="2751" actId="1036"/>
          <ac:spMkLst>
            <pc:docMk/>
            <pc:sldMk cId="354572295" sldId="1275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54572295" sldId="1275"/>
            <ac:spMk id="4" creationId="{C8424F44-CA43-ADF5-6D7C-C14C20D96587}"/>
          </ac:spMkLst>
        </pc:spChg>
        <pc:spChg chg="mod">
          <ac:chgData name="Soheil Abbasloo" userId="d71572ce-aea6-4a3a-9d7a-c1bc96c12f67" providerId="ADAL" clId="{5A221130-90B4-4FFD-B26D-E6AAC359A9C7}" dt="2022-10-17T18:48:25.193" v="5312" actId="404"/>
          <ac:spMkLst>
            <pc:docMk/>
            <pc:sldMk cId="354572295" sldId="1275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7.402" v="5590"/>
          <ac:spMkLst>
            <pc:docMk/>
            <pc:sldMk cId="354572295" sldId="1275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9:01.397" v="5591"/>
        <pc:sldMkLst>
          <pc:docMk/>
          <pc:sldMk cId="1720482916" sldId="1276"/>
        </pc:sldMkLst>
        <pc:spChg chg="mod">
          <ac:chgData name="Soheil Abbasloo" userId="d71572ce-aea6-4a3a-9d7a-c1bc96c12f67" providerId="ADAL" clId="{5A221130-90B4-4FFD-B26D-E6AAC359A9C7}" dt="2022-10-17T14:16:25.417" v="2732" actId="207"/>
          <ac:spMkLst>
            <pc:docMk/>
            <pc:sldMk cId="1720482916" sldId="127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1720482916" sldId="1276"/>
            <ac:spMk id="3" creationId="{F14CA613-8DFA-1CD6-7BD5-384B58F31A41}"/>
          </ac:spMkLst>
        </pc:spChg>
        <pc:spChg chg="mod">
          <ac:chgData name="Soheil Abbasloo" userId="d71572ce-aea6-4a3a-9d7a-c1bc96c12f67" providerId="ADAL" clId="{5A221130-90B4-4FFD-B26D-E6AAC359A9C7}" dt="2022-10-17T14:16:00.744" v="2729" actId="1035"/>
          <ac:spMkLst>
            <pc:docMk/>
            <pc:sldMk cId="1720482916" sldId="1276"/>
            <ac:spMk id="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09.996" v="2730" actId="207"/>
          <ac:spMkLst>
            <pc:docMk/>
            <pc:sldMk cId="1720482916" sldId="1276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48.369" v="2687" actId="404"/>
          <ac:spMkLst>
            <pc:docMk/>
            <pc:sldMk cId="1720482916" sldId="1276"/>
            <ac:spMk id="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53.414" v="2692" actId="404"/>
          <ac:spMkLst>
            <pc:docMk/>
            <pc:sldMk cId="1720482916" sldId="1276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9:01.397" v="5591"/>
          <ac:spMkLst>
            <pc:docMk/>
            <pc:sldMk cId="1720482916" sldId="1276"/>
            <ac:spMk id="1127426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49:07.923" v="7202" actId="6549"/>
        <pc:sldMkLst>
          <pc:docMk/>
          <pc:sldMk cId="736186780" sldId="1277"/>
        </pc:sldMkLst>
        <pc:spChg chg="mod ord">
          <ac:chgData name="Soheil Abbasloo" userId="d71572ce-aea6-4a3a-9d7a-c1bc96c12f67" providerId="ADAL" clId="{5A221130-90B4-4FFD-B26D-E6AAC359A9C7}" dt="2022-10-17T20:49:07.923" v="7202" actId="6549"/>
          <ac:spMkLst>
            <pc:docMk/>
            <pc:sldMk cId="736186780" sldId="127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1:31.887" v="5660" actId="20577"/>
          <ac:spMkLst>
            <pc:docMk/>
            <pc:sldMk cId="736186780" sldId="1277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5A221130-90B4-4FFD-B26D-E6AAC359A9C7}" dt="2022-10-16T22:51:41.191" v="1165" actId="207"/>
        <pc:sldMkLst>
          <pc:docMk/>
          <pc:sldMk cId="2632851392" sldId="1293"/>
        </pc:sldMkLst>
        <pc:spChg chg="add del mod ord">
          <ac:chgData name="Soheil Abbasloo" userId="d71572ce-aea6-4a3a-9d7a-c1bc96c12f67" providerId="ADAL" clId="{5A221130-90B4-4FFD-B26D-E6AAC359A9C7}" dt="2022-10-16T22:12:28.684" v="761" actId="700"/>
          <ac:spMkLst>
            <pc:docMk/>
            <pc:sldMk cId="2632851392" sldId="1293"/>
            <ac:spMk id="2" creationId="{708A03E1-6652-DC5B-E6EA-70B62AA874A7}"/>
          </ac:spMkLst>
        </pc:spChg>
        <pc:spChg chg="add del mod ord">
          <ac:chgData name="Soheil Abbasloo" userId="d71572ce-aea6-4a3a-9d7a-c1bc96c12f67" providerId="ADAL" clId="{5A221130-90B4-4FFD-B26D-E6AAC359A9C7}" dt="2022-10-16T22:12:21.672" v="760" actId="700"/>
          <ac:spMkLst>
            <pc:docMk/>
            <pc:sldMk cId="2632851392" sldId="1293"/>
            <ac:spMk id="3" creationId="{9519E63B-EBAB-4990-F431-8F717711E033}"/>
          </ac:spMkLst>
        </pc:spChg>
        <pc:spChg chg="add del mod ord">
          <ac:chgData name="Soheil Abbasloo" userId="d71572ce-aea6-4a3a-9d7a-c1bc96c12f67" providerId="ADAL" clId="{5A221130-90B4-4FFD-B26D-E6AAC359A9C7}" dt="2022-10-16T22:12:32.058" v="762" actId="478"/>
          <ac:spMkLst>
            <pc:docMk/>
            <pc:sldMk cId="2632851392" sldId="1293"/>
            <ac:spMk id="4" creationId="{CAA03E19-F26A-D1EC-E5CF-3E3012F4E828}"/>
          </ac:spMkLst>
        </pc:spChg>
        <pc:spChg chg="add del mod ord">
          <ac:chgData name="Soheil Abbasloo" userId="d71572ce-aea6-4a3a-9d7a-c1bc96c12f67" providerId="ADAL" clId="{5A221130-90B4-4FFD-B26D-E6AAC359A9C7}" dt="2022-10-16T22:18:07.596" v="786" actId="478"/>
          <ac:spMkLst>
            <pc:docMk/>
            <pc:sldMk cId="2632851392" sldId="1293"/>
            <ac:spMk id="5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6" creationId="{F10D8D38-D969-BF73-FA6D-7E151588A609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7" creationId="{C9FBC683-4898-8125-A83E-88BBB624B163}"/>
          </ac:spMkLst>
        </pc:spChg>
        <pc:spChg chg="add del mod ord">
          <ac:chgData name="Soheil Abbasloo" userId="d71572ce-aea6-4a3a-9d7a-c1bc96c12f67" providerId="ADAL" clId="{5A221130-90B4-4FFD-B26D-E6AAC359A9C7}" dt="2022-10-16T22:15:54.765" v="772" actId="700"/>
          <ac:spMkLst>
            <pc:docMk/>
            <pc:sldMk cId="2632851392" sldId="1293"/>
            <ac:spMk id="8" creationId="{5508FB6E-8363-5CE7-DCA5-C506D82E1DC9}"/>
          </ac:spMkLst>
        </pc:spChg>
        <pc:spChg chg="add del mod ord">
          <ac:chgData name="Soheil Abbasloo" userId="d71572ce-aea6-4a3a-9d7a-c1bc96c12f67" providerId="ADAL" clId="{5A221130-90B4-4FFD-B26D-E6AAC359A9C7}" dt="2022-10-16T22:16:31.375" v="780" actId="700"/>
          <ac:spMkLst>
            <pc:docMk/>
            <pc:sldMk cId="2632851392" sldId="1293"/>
            <ac:spMk id="9" creationId="{CA59452E-CE13-C89E-F141-E1616ACB8711}"/>
          </ac:spMkLst>
        </pc:spChg>
        <pc:spChg chg="add del mod ord">
          <ac:chgData name="Soheil Abbasloo" userId="d71572ce-aea6-4a3a-9d7a-c1bc96c12f67" providerId="ADAL" clId="{5A221130-90B4-4FFD-B26D-E6AAC359A9C7}" dt="2022-10-16T22:16:54.756" v="781" actId="478"/>
          <ac:spMkLst>
            <pc:docMk/>
            <pc:sldMk cId="2632851392" sldId="1293"/>
            <ac:spMk id="10" creationId="{24C4C759-BB02-F21F-16F3-E915D5306931}"/>
          </ac:spMkLst>
        </pc:spChg>
        <pc:spChg chg="add mod ord">
          <ac:chgData name="Soheil Abbasloo" userId="d71572ce-aea6-4a3a-9d7a-c1bc96c12f67" providerId="ADAL" clId="{5A221130-90B4-4FFD-B26D-E6AAC359A9C7}" dt="2022-10-16T22:51:41.191" v="1165" actId="207"/>
          <ac:spMkLst>
            <pc:docMk/>
            <pc:sldMk cId="2632851392" sldId="1293"/>
            <ac:spMk id="11" creationId="{EE1F6650-EC1E-951C-4A99-E5AFFCFB048E}"/>
          </ac:spMkLst>
        </pc:spChg>
        <pc:spChg chg="add del mod ord">
          <ac:chgData name="Soheil Abbasloo" userId="d71572ce-aea6-4a3a-9d7a-c1bc96c12f67" providerId="ADAL" clId="{5A221130-90B4-4FFD-B26D-E6AAC359A9C7}" dt="2022-10-16T22:51:26.227" v="1164" actId="478"/>
          <ac:spMkLst>
            <pc:docMk/>
            <pc:sldMk cId="2632851392" sldId="1293"/>
            <ac:spMk id="12" creationId="{DF0447DC-750B-98DF-F7CB-C28F9860949E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9:53:37.915" v="6802" actId="47"/>
        <pc:sldMkLst>
          <pc:docMk/>
          <pc:sldMk cId="1511952098" sldId="1294"/>
        </pc:sldMkLst>
        <pc:spChg chg="mod ord">
          <ac:chgData name="Soheil Abbasloo" userId="d71572ce-aea6-4a3a-9d7a-c1bc96c12f67" providerId="ADAL" clId="{5A221130-90B4-4FFD-B26D-E6AAC359A9C7}" dt="2022-10-17T14:54:51.512" v="3049" actId="20577"/>
          <ac:spMkLst>
            <pc:docMk/>
            <pc:sldMk cId="1511952098" sldId="1294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511952098" sldId="1294"/>
            <ac:spMk id="1108995" creationId="{00000000-0000-0000-0000-000000000000}"/>
          </ac:spMkLst>
        </pc:spChg>
      </pc:sldChg>
      <pc:sldChg chg="addSp delSp modSp mod modClrScheme delAnim modAnim chgLayout">
        <pc:chgData name="Soheil Abbasloo" userId="d71572ce-aea6-4a3a-9d7a-c1bc96c12f67" providerId="ADAL" clId="{5A221130-90B4-4FFD-B26D-E6AAC359A9C7}" dt="2022-10-17T20:00:49.288" v="6819" actId="21"/>
        <pc:sldMkLst>
          <pc:docMk/>
          <pc:sldMk cId="2021894071" sldId="1296"/>
        </pc:sldMkLst>
        <pc:spChg chg="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3" creationId="{96B57A28-2855-1ED8-AE56-D92EBBE4AF3E}"/>
          </ac:spMkLst>
        </pc:spChg>
        <pc:spChg chg="add del mod ord">
          <ac:chgData name="Soheil Abbasloo" userId="d71572ce-aea6-4a3a-9d7a-c1bc96c12f67" providerId="ADAL" clId="{5A221130-90B4-4FFD-B26D-E6AAC359A9C7}" dt="2022-10-17T20:00:49.288" v="6819" actId="21"/>
          <ac:spMkLst>
            <pc:docMk/>
            <pc:sldMk cId="2021894071" sldId="1296"/>
            <ac:spMk id="4" creationId="{A4DBEC36-623E-390E-30DB-619FE0492135}"/>
          </ac:spMkLst>
        </pc:spChg>
        <pc:spChg chg="add del mod ord">
          <ac:chgData name="Soheil Abbasloo" userId="d71572ce-aea6-4a3a-9d7a-c1bc96c12f67" providerId="ADAL" clId="{5A221130-90B4-4FFD-B26D-E6AAC359A9C7}" dt="2022-10-17T14:05:18.603" v="2528" actId="700"/>
          <ac:spMkLst>
            <pc:docMk/>
            <pc:sldMk cId="2021894071" sldId="1296"/>
            <ac:spMk id="5" creationId="{249D418A-F749-905E-E7EC-042B630B659E}"/>
          </ac:spMkLst>
        </pc:spChg>
        <pc:spChg chg="del mod">
          <ac:chgData name="Soheil Abbasloo" userId="d71572ce-aea6-4a3a-9d7a-c1bc96c12f67" providerId="ADAL" clId="{5A221130-90B4-4FFD-B26D-E6AAC359A9C7}" dt="2022-10-17T14:05:32.099" v="2553" actId="478"/>
          <ac:spMkLst>
            <pc:docMk/>
            <pc:sldMk cId="2021894071" sldId="1296"/>
            <ac:spMk id="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2:52.135" v="6840" actId="207"/>
        <pc:sldMkLst>
          <pc:docMk/>
          <pc:sldMk cId="3215917729" sldId="1298"/>
        </pc:sldMkLst>
        <pc:spChg chg="add del mod ord">
          <ac:chgData name="Soheil Abbasloo" userId="d71572ce-aea6-4a3a-9d7a-c1bc96c12f67" providerId="ADAL" clId="{5A221130-90B4-4FFD-B26D-E6AAC359A9C7}" dt="2022-10-17T15:00:12.203" v="3059" actId="478"/>
          <ac:spMkLst>
            <pc:docMk/>
            <pc:sldMk cId="3215917729" sldId="1298"/>
            <ac:spMk id="2" creationId="{9900C613-E173-7C12-D9A6-BA97F3D8C378}"/>
          </ac:spMkLst>
        </pc:spChg>
        <pc:spChg chg="mod">
          <ac:chgData name="Soheil Abbasloo" userId="d71572ce-aea6-4a3a-9d7a-c1bc96c12f67" providerId="ADAL" clId="{5A221130-90B4-4FFD-B26D-E6AAC359A9C7}" dt="2022-10-17T20:02:49.628" v="6839" actId="207"/>
          <ac:spMkLst>
            <pc:docMk/>
            <pc:sldMk cId="3215917729" sldId="1298"/>
            <ac:spMk id="11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06:40.600" v="3075" actId="2711"/>
          <ac:spMkLst>
            <pc:docMk/>
            <pc:sldMk cId="3215917729" sldId="1298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52.135" v="6840" actId="207"/>
          <ac:spMkLst>
            <pc:docMk/>
            <pc:sldMk cId="3215917729" sldId="1298"/>
            <ac:spMk id="9514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06:50.403" v="752" actId="47"/>
        <pc:sldMkLst>
          <pc:docMk/>
          <pc:sldMk cId="2683558370" sldId="1302"/>
        </pc:sldMkLst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5" creationId="{00000000-0000-0000-0000-000000000000}"/>
          </ac:spMkLst>
        </pc:spChg>
      </pc:sldChg>
      <pc:sldChg chg="delSp modSp add del mod modAnim">
        <pc:chgData name="Soheil Abbasloo" userId="d71572ce-aea6-4a3a-9d7a-c1bc96c12f67" providerId="ADAL" clId="{5A221130-90B4-4FFD-B26D-E6AAC359A9C7}" dt="2022-10-18T13:11:34.112" v="8363"/>
        <pc:sldMkLst>
          <pc:docMk/>
          <pc:sldMk cId="1704322400" sldId="1303"/>
        </pc:sldMkLst>
        <pc:spChg chg="mod">
          <ac:chgData name="Soheil Abbasloo" userId="d71572ce-aea6-4a3a-9d7a-c1bc96c12f67" providerId="ADAL" clId="{5A221130-90B4-4FFD-B26D-E6AAC359A9C7}" dt="2022-10-16T22:05:01.358" v="751" actId="1036"/>
          <ac:spMkLst>
            <pc:docMk/>
            <pc:sldMk cId="1704322400" sldId="1303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4" creationId="{B55BE02D-FC24-FFAF-F778-0737956029E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2:04:55.323" v="721" actId="6549"/>
          <ac:spMkLst>
            <pc:docMk/>
            <pc:sldMk cId="1704322400" sldId="1303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8" creationId="{1C0E3B75-744E-5FD4-4AFF-36F24AF7D62B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6" creationId="{E2D14394-1C3F-A84D-D373-19B8A18807B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7" creationId="{73569AAD-1923-7C20-D845-30B6C49D4A2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8" creationId="{CB597ADD-CA57-A4C1-2E4D-B8938948FF8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9" creationId="{7E30AED4-795F-787F-1356-18F57A804F2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0" creationId="{AA82D543-20B4-3653-68F4-DAB07D2EA217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1" creationId="{55179B3B-90E6-8BA6-1654-1161FB5A69A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2" creationId="{DAA77376-AFFB-3DF0-3149-66E115BD4EA1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3" creationId="{969A9D59-8F2C-5AAF-22C3-B39C5C7439D6}"/>
          </ac:spMkLst>
        </pc:spChg>
      </pc:sldChg>
      <pc:sldChg chg="add del">
        <pc:chgData name="Soheil Abbasloo" userId="d71572ce-aea6-4a3a-9d7a-c1bc96c12f67" providerId="ADAL" clId="{5A221130-90B4-4FFD-B26D-E6AAC359A9C7}" dt="2022-10-16T21:52:44.326" v="504"/>
        <pc:sldMkLst>
          <pc:docMk/>
          <pc:sldMk cId="1953513448" sldId="1303"/>
        </pc:sldMkLst>
      </pc:sldChg>
      <pc:sldChg chg="add del">
        <pc:chgData name="Soheil Abbasloo" userId="d71572ce-aea6-4a3a-9d7a-c1bc96c12f67" providerId="ADAL" clId="{5A221130-90B4-4FFD-B26D-E6AAC359A9C7}" dt="2022-10-16T22:00:18.595" v="538" actId="47"/>
        <pc:sldMkLst>
          <pc:docMk/>
          <pc:sldMk cId="588708422" sldId="1304"/>
        </pc:sldMkLst>
      </pc:sldChg>
      <pc:sldChg chg="add del">
        <pc:chgData name="Soheil Abbasloo" userId="d71572ce-aea6-4a3a-9d7a-c1bc96c12f67" providerId="ADAL" clId="{5A221130-90B4-4FFD-B26D-E6AAC359A9C7}" dt="2022-10-16T21:52:43.537" v="503"/>
        <pc:sldMkLst>
          <pc:docMk/>
          <pc:sldMk cId="1385423009" sldId="1304"/>
        </pc:sldMkLst>
      </pc:sldChg>
      <pc:sldChg chg="modSp add mod">
        <pc:chgData name="Soheil Abbasloo" userId="d71572ce-aea6-4a3a-9d7a-c1bc96c12f67" providerId="ADAL" clId="{5A221130-90B4-4FFD-B26D-E6AAC359A9C7}" dt="2022-10-16T23:52:51.886" v="1222" actId="207"/>
        <pc:sldMkLst>
          <pc:docMk/>
          <pc:sldMk cId="2526499063" sldId="1304"/>
        </pc:sldMkLst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886" v="1222" actId="207"/>
          <ac:graphicFrameMkLst>
            <pc:docMk/>
            <pc:sldMk cId="2526499063" sldId="1304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9.717" v="997" actId="1036"/>
          <ac:graphicFrameMkLst>
            <pc:docMk/>
            <pc:sldMk cId="2526499063" sldId="1304"/>
            <ac:graphicFrameMk id="5" creationId="{B5DE3FCC-62BE-2CAB-A7CE-488BF7D5CA9C}"/>
          </ac:graphicFrameMkLst>
        </pc:graphicFrameChg>
      </pc:sldChg>
      <pc:sldChg chg="add del">
        <pc:chgData name="Soheil Abbasloo" userId="d71572ce-aea6-4a3a-9d7a-c1bc96c12f67" providerId="ADAL" clId="{5A221130-90B4-4FFD-B26D-E6AAC359A9C7}" dt="2022-10-16T22:26:46.234" v="818"/>
        <pc:sldMkLst>
          <pc:docMk/>
          <pc:sldMk cId="3602232539" sldId="1304"/>
        </pc:sldMkLst>
      </pc:sldChg>
      <pc:sldChg chg="addSp modSp add mod">
        <pc:chgData name="Soheil Abbasloo" userId="d71572ce-aea6-4a3a-9d7a-c1bc96c12f67" providerId="ADAL" clId="{5A221130-90B4-4FFD-B26D-E6AAC359A9C7}" dt="2022-10-16T23:52:51.735" v="1221" actId="207"/>
        <pc:sldMkLst>
          <pc:docMk/>
          <pc:sldMk cId="2134425516" sldId="1305"/>
        </pc:sldMkLst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735" v="1221" actId="207"/>
          <ac:graphicFrameMkLst>
            <pc:docMk/>
            <pc:sldMk cId="2134425516" sldId="1305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4.841" v="980" actId="1035"/>
          <ac:graphicFrameMkLst>
            <pc:docMk/>
            <pc:sldMk cId="2134425516" sldId="1305"/>
            <ac:graphicFrameMk id="5" creationId="{B5DE3FCC-62BE-2CAB-A7CE-488BF7D5CA9C}"/>
          </ac:graphicFrameMkLst>
        </pc:graphicFrameChg>
        <pc:cxnChg chg="add mod">
          <ac:chgData name="Soheil Abbasloo" userId="d71572ce-aea6-4a3a-9d7a-c1bc96c12f67" providerId="ADAL" clId="{5A221130-90B4-4FFD-B26D-E6AAC359A9C7}" dt="2022-10-16T22:36:01.144" v="1027" actId="208"/>
          <ac:cxnSpMkLst>
            <pc:docMk/>
            <pc:sldMk cId="2134425516" sldId="1305"/>
            <ac:cxnSpMk id="6" creationId="{A933BE77-8BB9-D565-F1AC-A6D963003D3A}"/>
          </ac:cxnSpMkLst>
        </pc:cxnChg>
      </pc:sldChg>
      <pc:sldChg chg="addSp delSp modSp add mod">
        <pc:chgData name="Soheil Abbasloo" userId="d71572ce-aea6-4a3a-9d7a-c1bc96c12f67" providerId="ADAL" clId="{5A221130-90B4-4FFD-B26D-E6AAC359A9C7}" dt="2022-10-16T22:53:30.722" v="1175" actId="22"/>
        <pc:sldMkLst>
          <pc:docMk/>
          <pc:sldMk cId="3349069981" sldId="1306"/>
        </pc:sldMkLst>
        <pc:spChg chg="add del">
          <ac:chgData name="Soheil Abbasloo" userId="d71572ce-aea6-4a3a-9d7a-c1bc96c12f67" providerId="ADAL" clId="{5A221130-90B4-4FFD-B26D-E6AAC359A9C7}" dt="2022-10-16T22:53:30.722" v="1175" actId="22"/>
          <ac:spMkLst>
            <pc:docMk/>
            <pc:sldMk cId="3349069981" sldId="1306"/>
            <ac:spMk id="3" creationId="{97E6CD20-7C85-AE36-310E-58B1FC8F3E8C}"/>
          </ac:spMkLst>
        </pc:spChg>
        <pc:spChg chg="mod">
          <ac:chgData name="Soheil Abbasloo" userId="d71572ce-aea6-4a3a-9d7a-c1bc96c12f67" providerId="ADAL" clId="{5A221130-90B4-4FFD-B26D-E6AAC359A9C7}" dt="2022-10-16T22:52:40.173" v="1168" actId="20577"/>
          <ac:spMkLst>
            <pc:docMk/>
            <pc:sldMk cId="3349069981" sldId="1306"/>
            <ac:spMk id="11" creationId="{EE1F6650-EC1E-951C-4A99-E5AFFCFB048E}"/>
          </ac:spMkLst>
        </pc:spChg>
        <pc:spChg chg="mod">
          <ac:chgData name="Soheil Abbasloo" userId="d71572ce-aea6-4a3a-9d7a-c1bc96c12f67" providerId="ADAL" clId="{5A221130-90B4-4FFD-B26D-E6AAC359A9C7}" dt="2022-10-16T22:52:59.798" v="1172" actId="113"/>
          <ac:spMkLst>
            <pc:docMk/>
            <pc:sldMk cId="3349069981" sldId="1306"/>
            <ac:spMk id="12" creationId="{DF0447DC-750B-98DF-F7CB-C28F9860949E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18:58:06.068" v="5579"/>
        <pc:sldMkLst>
          <pc:docMk/>
          <pc:sldMk cId="1082177878" sldId="1307"/>
        </pc:sldMkLst>
        <pc:spChg chg="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2" creationId="{AC9606CD-57A1-A713-7EB3-2114629B23AE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3" creationId="{22341927-ABD4-1F6A-60E6-B050A46C21A4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4" creationId="{90A6A2F5-2A99-9ED7-4DD9-C8FF8D882CAA}"/>
          </ac:spMkLst>
        </pc:spChg>
        <pc:spChg chg="add mod ord">
          <ac:chgData name="Soheil Abbasloo" userId="d71572ce-aea6-4a3a-9d7a-c1bc96c12f67" providerId="ADAL" clId="{5A221130-90B4-4FFD-B26D-E6AAC359A9C7}" dt="2022-10-17T18:58:03.524" v="5578" actId="20577"/>
          <ac:spMkLst>
            <pc:docMk/>
            <pc:sldMk cId="1082177878" sldId="1307"/>
            <ac:spMk id="5" creationId="{000B93CB-A363-79A7-6D68-7CEF549C95BB}"/>
          </ac:spMkLst>
        </pc:spChg>
        <pc:spChg chg="add del mod ord">
          <ac:chgData name="Soheil Abbasloo" userId="d71572ce-aea6-4a3a-9d7a-c1bc96c12f67" providerId="ADAL" clId="{5A221130-90B4-4FFD-B26D-E6AAC359A9C7}" dt="2022-10-17T18:58:06.068" v="5579"/>
          <ac:spMkLst>
            <pc:docMk/>
            <pc:sldMk cId="1082177878" sldId="1307"/>
            <ac:spMk id="6" creationId="{2C47465A-3C8F-D4E2-BD56-31FC175DDAE2}"/>
          </ac:spMkLst>
        </pc:spChg>
      </pc:sldChg>
      <pc:sldChg chg="addSp delSp modSp new mod ord modClrScheme addAnim delAnim modAnim chgLayout">
        <pc:chgData name="Soheil Abbasloo" userId="d71572ce-aea6-4a3a-9d7a-c1bc96c12f67" providerId="ADAL" clId="{5A221130-90B4-4FFD-B26D-E6AAC359A9C7}" dt="2022-10-17T21:46:32.410" v="8210" actId="207"/>
        <pc:sldMkLst>
          <pc:docMk/>
          <pc:sldMk cId="3216877493" sldId="1308"/>
        </pc:sldMkLst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2" creationId="{522916E2-6355-6836-E482-2F1EC0D5D50C}"/>
          </ac:spMkLst>
        </pc:spChg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3" creationId="{1C490AE7-C10C-5566-B519-3EE886EF8F98}"/>
          </ac:spMkLst>
        </pc:spChg>
        <pc:spChg chg="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4" creationId="{0F7CB6E6-5E1A-B5AE-B6B9-8723F1D69076}"/>
          </ac:spMkLst>
        </pc:spChg>
        <pc:spChg chg="add 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5" creationId="{AB8CEFDE-41F2-064C-42C9-AB324987AC62}"/>
          </ac:spMkLst>
        </pc:spChg>
        <pc:spChg chg="add del mod ord">
          <ac:chgData name="Soheil Abbasloo" userId="d71572ce-aea6-4a3a-9d7a-c1bc96c12f67" providerId="ADAL" clId="{5A221130-90B4-4FFD-B26D-E6AAC359A9C7}" dt="2022-10-17T00:19:03.145" v="1428" actId="478"/>
          <ac:spMkLst>
            <pc:docMk/>
            <pc:sldMk cId="3216877493" sldId="1308"/>
            <ac:spMk id="6" creationId="{9A1CB272-0FD0-3423-9C80-E088C712D22E}"/>
          </ac:spMkLst>
        </pc:spChg>
        <pc:spChg chg="add mod">
          <ac:chgData name="Soheil Abbasloo" userId="d71572ce-aea6-4a3a-9d7a-c1bc96c12f67" providerId="ADAL" clId="{5A221130-90B4-4FFD-B26D-E6AAC359A9C7}" dt="2022-10-17T00:51:44.017" v="2256" actId="403"/>
          <ac:spMkLst>
            <pc:docMk/>
            <pc:sldMk cId="3216877493" sldId="1308"/>
            <ac:spMk id="16" creationId="{BCF195C7-2986-F6D1-8490-E6BA970296DD}"/>
          </ac:spMkLst>
        </pc:spChg>
        <pc:spChg chg="add mod">
          <ac:chgData name="Soheil Abbasloo" userId="d71572ce-aea6-4a3a-9d7a-c1bc96c12f67" providerId="ADAL" clId="{5A221130-90B4-4FFD-B26D-E6AAC359A9C7}" dt="2022-10-17T00:47:28.001" v="2131" actId="1035"/>
          <ac:spMkLst>
            <pc:docMk/>
            <pc:sldMk cId="3216877493" sldId="1308"/>
            <ac:spMk id="17" creationId="{0E43001B-6BD2-A259-7FF4-44F801C3C257}"/>
          </ac:spMkLst>
        </pc:spChg>
        <pc:spChg chg="add mod">
          <ac:chgData name="Soheil Abbasloo" userId="d71572ce-aea6-4a3a-9d7a-c1bc96c12f67" providerId="ADAL" clId="{5A221130-90B4-4FFD-B26D-E6AAC359A9C7}" dt="2022-10-17T00:47:29.920" v="2134" actId="1036"/>
          <ac:spMkLst>
            <pc:docMk/>
            <pc:sldMk cId="3216877493" sldId="1308"/>
            <ac:spMk id="18" creationId="{8ECB44C6-CA29-9BD2-5A01-E6007DC4475B}"/>
          </ac:spMkLst>
        </pc:spChg>
        <pc:spChg chg="add del mod">
          <ac:chgData name="Soheil Abbasloo" userId="d71572ce-aea6-4a3a-9d7a-c1bc96c12f67" providerId="ADAL" clId="{5A221130-90B4-4FFD-B26D-E6AAC359A9C7}" dt="2022-10-17T00:49:06.052" v="2184"/>
          <ac:spMkLst>
            <pc:docMk/>
            <pc:sldMk cId="3216877493" sldId="1308"/>
            <ac:spMk id="19" creationId="{D0AE64EF-05B1-894E-4621-4CBC5DEC2948}"/>
          </ac:spMkLst>
        </pc:spChg>
        <pc:spChg chg="add del mod">
          <ac:chgData name="Soheil Abbasloo" userId="d71572ce-aea6-4a3a-9d7a-c1bc96c12f67" providerId="ADAL" clId="{5A221130-90B4-4FFD-B26D-E6AAC359A9C7}" dt="2022-10-17T00:49:06.052" v="2186"/>
          <ac:spMkLst>
            <pc:docMk/>
            <pc:sldMk cId="3216877493" sldId="1308"/>
            <ac:spMk id="20" creationId="{F8AAC2DF-9F0B-6E86-D6D8-0C1BE61167E7}"/>
          </ac:spMkLst>
        </pc:spChg>
        <pc:spChg chg="add mod ord">
          <ac:chgData name="Soheil Abbasloo" userId="d71572ce-aea6-4a3a-9d7a-c1bc96c12f67" providerId="ADAL" clId="{5A221130-90B4-4FFD-B26D-E6AAC359A9C7}" dt="2022-10-17T00:51:15.426" v="2254" actId="14100"/>
          <ac:spMkLst>
            <pc:docMk/>
            <pc:sldMk cId="3216877493" sldId="1308"/>
            <ac:spMk id="21" creationId="{3181E98E-4772-F882-B268-57ADD181ABB3}"/>
          </ac:spMkLst>
        </pc:spChg>
        <pc:spChg chg="add mod">
          <ac:chgData name="Soheil Abbasloo" userId="d71572ce-aea6-4a3a-9d7a-c1bc96c12f67" providerId="ADAL" clId="{5A221130-90B4-4FFD-B26D-E6AAC359A9C7}" dt="2022-10-17T21:46:32.410" v="8210" actId="207"/>
          <ac:spMkLst>
            <pc:docMk/>
            <pc:sldMk cId="3216877493" sldId="1308"/>
            <ac:spMk id="22" creationId="{A3DB3CB3-9F5D-CE4D-82CA-F95E254A7305}"/>
          </ac:spMkLst>
        </pc:sp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8" creationId="{CB3682E3-8E49-57A9-522B-86C64ED9A0FD}"/>
          </ac:picMkLst>
        </pc:picChg>
        <pc:picChg chg="add del mod">
          <ac:chgData name="Soheil Abbasloo" userId="d71572ce-aea6-4a3a-9d7a-c1bc96c12f67" providerId="ADAL" clId="{5A221130-90B4-4FFD-B26D-E6AAC359A9C7}" dt="2022-10-17T00:27:01.499" v="1440" actId="478"/>
          <ac:picMkLst>
            <pc:docMk/>
            <pc:sldMk cId="3216877493" sldId="1308"/>
            <ac:picMk id="10" creationId="{735784B4-95CB-914C-4293-F0B49ACAF7F1}"/>
          </ac:picMkLst>
        </pc:picChg>
        <pc:picChg chg="add del mod modCrop">
          <ac:chgData name="Soheil Abbasloo" userId="d71572ce-aea6-4a3a-9d7a-c1bc96c12f67" providerId="ADAL" clId="{5A221130-90B4-4FFD-B26D-E6AAC359A9C7}" dt="2022-10-17T00:30:13.286" v="1516" actId="478"/>
          <ac:picMkLst>
            <pc:docMk/>
            <pc:sldMk cId="3216877493" sldId="1308"/>
            <ac:picMk id="12" creationId="{4D499844-852E-FFA6-66F4-26F1190198CC}"/>
          </ac:picMkLst>
        </pc:pic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3" creationId="{B37FC3A3-3059-FB93-2B59-AD552B8EAB0D}"/>
          </ac:picMkLst>
        </pc:picChg>
        <pc:picChg chg="add mo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5" creationId="{7798ABCF-600D-9AFE-F9F8-1DC33BF79D7F}"/>
          </ac:picMkLst>
        </pc:picChg>
      </pc:sldChg>
      <pc:sldChg chg="addSp delSp modSp new del mod modClrScheme chgLayout">
        <pc:chgData name="Soheil Abbasloo" userId="d71572ce-aea6-4a3a-9d7a-c1bc96c12f67" providerId="ADAL" clId="{5A221130-90B4-4FFD-B26D-E6AAC359A9C7}" dt="2022-10-17T15:08:20.750" v="3079" actId="47"/>
        <pc:sldMkLst>
          <pc:docMk/>
          <pc:sldMk cId="303990005" sldId="1309"/>
        </pc:sldMkLst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2" creationId="{3CF7FCD0-89DB-7F68-CE6B-13B5CF6DC21E}"/>
          </ac:spMkLst>
        </pc:spChg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3" creationId="{18234750-A76A-24F8-FECC-C38C306950E5}"/>
          </ac:spMkLst>
        </pc:spChg>
        <pc:spChg chg="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4" creationId="{BD01B292-3C4A-9F98-6A75-0D61B20B9060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5" creationId="{60141B8A-B45E-9E07-10DA-0CE6FCE92B98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6" creationId="{B912C25C-191E-1A27-D1C6-647452851C46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7" creationId="{4177A251-C3AE-CBDA-5F46-37F0339CD404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8" creationId="{4BB55264-F98C-3BEB-9D2A-80A40C5D4048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7:47.727" v="6927" actId="2711"/>
        <pc:sldMkLst>
          <pc:docMk/>
          <pc:sldMk cId="2769401916" sldId="1309"/>
        </pc:sldMkLst>
        <pc:spChg chg="add del mod ord">
          <ac:chgData name="Soheil Abbasloo" userId="d71572ce-aea6-4a3a-9d7a-c1bc96c12f67" providerId="ADAL" clId="{5A221130-90B4-4FFD-B26D-E6AAC359A9C7}" dt="2022-10-17T20:07:06.502" v="6924" actId="478"/>
          <ac:spMkLst>
            <pc:docMk/>
            <pc:sldMk cId="2769401916" sldId="1309"/>
            <ac:spMk id="2" creationId="{78CAD1DD-7993-2A2C-8DC7-F0C1B3598903}"/>
          </ac:spMkLst>
        </pc:spChg>
        <pc:spChg chg="mod ord">
          <ac:chgData name="Soheil Abbasloo" userId="d71572ce-aea6-4a3a-9d7a-c1bc96c12f67" providerId="ADAL" clId="{5A221130-90B4-4FFD-B26D-E6AAC359A9C7}" dt="2022-10-17T20:06:50.408" v="6921" actId="2711"/>
          <ac:spMkLst>
            <pc:docMk/>
            <pc:sldMk cId="2769401916" sldId="1309"/>
            <ac:spMk id="77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6:58.325" v="6922" actId="2711"/>
          <ac:spMkLst>
            <pc:docMk/>
            <pc:sldMk cId="2769401916" sldId="1309"/>
            <ac:spMk id="7785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47.727" v="6927" actId="2711"/>
          <ac:spMkLst>
            <pc:docMk/>
            <pc:sldMk cId="2769401916" sldId="1309"/>
            <ac:spMk id="77853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5.309" v="4817" actId="478"/>
          <ac:spMkLst>
            <pc:docMk/>
            <pc:sldMk cId="2769401916" sldId="1309"/>
            <ac:spMk id="959490" creationId="{00000000-0000-0000-0000-000000000000}"/>
          </ac:spMkLst>
        </pc:spChg>
      </pc:sldChg>
      <pc:sldChg chg="modSp new mod modAnim modShow">
        <pc:chgData name="Soheil Abbasloo" userId="d71572ce-aea6-4a3a-9d7a-c1bc96c12f67" providerId="ADAL" clId="{5A221130-90B4-4FFD-B26D-E6AAC359A9C7}" dt="2022-10-17T15:09:03.388" v="3145" actId="6549"/>
        <pc:sldMkLst>
          <pc:docMk/>
          <pc:sldMk cId="1534763808" sldId="1310"/>
        </pc:sldMkLst>
        <pc:spChg chg="mod">
          <ac:chgData name="Soheil Abbasloo" userId="d71572ce-aea6-4a3a-9d7a-c1bc96c12f67" providerId="ADAL" clId="{5A221130-90B4-4FFD-B26D-E6AAC359A9C7}" dt="2022-10-17T15:09:03.388" v="3145" actId="6549"/>
          <ac:spMkLst>
            <pc:docMk/>
            <pc:sldMk cId="1534763808" sldId="1310"/>
            <ac:spMk id="3" creationId="{B49ADDB9-6865-3950-6E69-6EAE72E87FB9}"/>
          </ac:spMkLst>
        </pc:spChg>
        <pc:spChg chg="mod">
          <ac:chgData name="Soheil Abbasloo" userId="d71572ce-aea6-4a3a-9d7a-c1bc96c12f67" providerId="ADAL" clId="{5A221130-90B4-4FFD-B26D-E6AAC359A9C7}" dt="2022-10-17T14:26:17.151" v="2839"/>
          <ac:spMkLst>
            <pc:docMk/>
            <pc:sldMk cId="1534763808" sldId="1310"/>
            <ac:spMk id="4" creationId="{F451C77A-DAB0-1A4D-063A-2B0383FFC48D}"/>
          </ac:spMkLst>
        </pc:spChg>
      </pc:sldChg>
      <pc:sldChg chg="modSp add mod">
        <pc:chgData name="Soheil Abbasloo" userId="d71572ce-aea6-4a3a-9d7a-c1bc96c12f67" providerId="ADAL" clId="{5A221130-90B4-4FFD-B26D-E6AAC359A9C7}" dt="2022-10-17T20:01:41.558" v="6832" actId="113"/>
        <pc:sldMkLst>
          <pc:docMk/>
          <pc:sldMk cId="212298774" sldId="1311"/>
        </pc:sldMkLst>
        <pc:spChg chg="mod">
          <ac:chgData name="Soheil Abbasloo" userId="d71572ce-aea6-4a3a-9d7a-c1bc96c12f67" providerId="ADAL" clId="{5A221130-90B4-4FFD-B26D-E6AAC359A9C7}" dt="2022-10-17T20:01:41.558" v="6832" actId="113"/>
          <ac:spMkLst>
            <pc:docMk/>
            <pc:sldMk cId="212298774" sldId="1311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4:27:57.900" v="2886" actId="20577"/>
          <ac:spMkLst>
            <pc:docMk/>
            <pc:sldMk cId="212298774" sldId="1311"/>
            <ac:spMk id="6" creationId="{2C47465A-3C8F-D4E2-BD56-31FC175DDAE2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2:40.685" v="6837" actId="207"/>
        <pc:sldMkLst>
          <pc:docMk/>
          <pc:sldMk cId="2989274069" sldId="1312"/>
        </pc:sldMkLst>
        <pc:spChg chg="add del mod">
          <ac:chgData name="Soheil Abbasloo" userId="d71572ce-aea6-4a3a-9d7a-c1bc96c12f67" providerId="ADAL" clId="{5A221130-90B4-4FFD-B26D-E6AAC359A9C7}" dt="2022-10-17T14:59:51.106" v="3055"/>
          <ac:spMkLst>
            <pc:docMk/>
            <pc:sldMk cId="2989274069" sldId="1312"/>
            <ac:spMk id="2" creationId="{C61F68DA-63C6-DF6A-D76E-840B5F36C784}"/>
          </ac:spMkLst>
        </pc:spChg>
        <pc:spChg chg="add del mod ord">
          <ac:chgData name="Soheil Abbasloo" userId="d71572ce-aea6-4a3a-9d7a-c1bc96c12f67" providerId="ADAL" clId="{5A221130-90B4-4FFD-B26D-E6AAC359A9C7}" dt="2022-10-17T14:59:58.476" v="3057" actId="478"/>
          <ac:spMkLst>
            <pc:docMk/>
            <pc:sldMk cId="2989274069" sldId="1312"/>
            <ac:spMk id="4" creationId="{CDE8026C-375D-B39B-99EB-FA04E7AEEDA7}"/>
          </ac:spMkLst>
        </pc:spChg>
        <pc:spChg chg="mod ord">
          <ac:chgData name="Soheil Abbasloo" userId="d71572ce-aea6-4a3a-9d7a-c1bc96c12f67" providerId="ADAL" clId="{5A221130-90B4-4FFD-B26D-E6AAC359A9C7}" dt="2022-10-17T14:59:56.468" v="3056" actId="700"/>
          <ac:spMkLst>
            <pc:docMk/>
            <pc:sldMk cId="2989274069" sldId="1312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40.685" v="6837" actId="207"/>
          <ac:spMkLst>
            <pc:docMk/>
            <pc:sldMk cId="2989274069" sldId="1312"/>
            <ac:spMk id="69731" creationId="{00000000-0000-0000-0000-000000000000}"/>
          </ac:spMkLst>
        </pc:spChg>
      </pc:sldChg>
      <pc:sldChg chg="add del">
        <pc:chgData name="Soheil Abbasloo" userId="d71572ce-aea6-4a3a-9d7a-c1bc96c12f67" providerId="ADAL" clId="{5A221130-90B4-4FFD-B26D-E6AAC359A9C7}" dt="2022-10-17T14:41:12.366" v="3011" actId="47"/>
        <pc:sldMkLst>
          <pc:docMk/>
          <pc:sldMk cId="2989274069" sldId="1312"/>
        </pc:sldMkLst>
      </pc:sldChg>
      <pc:sldChg chg="add del">
        <pc:chgData name="Soheil Abbasloo" userId="d71572ce-aea6-4a3a-9d7a-c1bc96c12f67" providerId="ADAL" clId="{5A221130-90B4-4FFD-B26D-E6AAC359A9C7}" dt="2022-10-17T18:31:43.189" v="4943" actId="47"/>
        <pc:sldMkLst>
          <pc:docMk/>
          <pc:sldMk cId="3304458766" sldId="1313"/>
        </pc:sldMkLst>
      </pc:sldChg>
      <pc:sldChg chg="modSp add del mod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94486524" sldId="1313"/>
        </pc:sldMkLst>
        <pc:spChg chg="mod">
          <ac:chgData name="Soheil Abbasloo" userId="d71572ce-aea6-4a3a-9d7a-c1bc96c12f67" providerId="ADAL" clId="{5A221130-90B4-4FFD-B26D-E6AAC359A9C7}" dt="2022-10-17T16:00:53.577" v="4154" actId="6549"/>
          <ac:spMkLst>
            <pc:docMk/>
            <pc:sldMk cId="3794486524" sldId="1313"/>
            <ac:spMk id="6" creationId="{2C47465A-3C8F-D4E2-BD56-31FC175DDAE2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10:52.646" v="7020" actId="6549"/>
        <pc:sldMkLst>
          <pc:docMk/>
          <pc:sldMk cId="3808909527" sldId="1314"/>
        </pc:sldMkLst>
        <pc:spChg chg="mod ord">
          <ac:chgData name="Soheil Abbasloo" userId="d71572ce-aea6-4a3a-9d7a-c1bc96c12f67" providerId="ADAL" clId="{5A221130-90B4-4FFD-B26D-E6AAC359A9C7}" dt="2022-10-17T20:10:16.277" v="7014" actId="403"/>
          <ac:spMkLst>
            <pc:docMk/>
            <pc:sldMk cId="3808909527" sldId="1314"/>
            <ac:spMk id="880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0:51.288" v="7019" actId="6549"/>
          <ac:spMkLst>
            <pc:docMk/>
            <pc:sldMk cId="3808909527" sldId="1314"/>
            <ac:spMk id="9697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0:11:14.081" v="7028" actId="20577"/>
        <pc:sldMkLst>
          <pc:docMk/>
          <pc:sldMk cId="657231678" sldId="1315"/>
        </pc:sldMkLst>
        <pc:spChg chg="add del">
          <ac:chgData name="Soheil Abbasloo" userId="d71572ce-aea6-4a3a-9d7a-c1bc96c12f67" providerId="ADAL" clId="{5A221130-90B4-4FFD-B26D-E6AAC359A9C7}" dt="2022-10-17T18:07:07.830" v="4822" actId="22"/>
          <ac:spMkLst>
            <pc:docMk/>
            <pc:sldMk cId="657231678" sldId="1315"/>
            <ac:spMk id="3" creationId="{3BD649BA-1AF2-0689-8A8D-097F021F1054}"/>
          </ac:spMkLst>
        </pc:spChg>
        <pc:spChg chg="mod ord">
          <ac:chgData name="Soheil Abbasloo" userId="d71572ce-aea6-4a3a-9d7a-c1bc96c12f67" providerId="ADAL" clId="{5A221130-90B4-4FFD-B26D-E6AAC359A9C7}" dt="2022-10-17T20:11:04.965" v="7023" actId="400"/>
          <ac:spMkLst>
            <pc:docMk/>
            <pc:sldMk cId="657231678" sldId="1315"/>
            <ac:spMk id="9011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1:14.081" v="7028" actId="20577"/>
          <ac:spMkLst>
            <pc:docMk/>
            <pc:sldMk cId="657231678" sldId="1315"/>
            <ac:spMk id="971779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8T14:32:09.976" v="8401" actId="20577"/>
        <pc:sldMkLst>
          <pc:docMk/>
          <pc:sldMk cId="1884905567" sldId="1321"/>
        </pc:sldMkLst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2" creationId="{1DBE83DA-B5D0-6EA9-BE0A-AB370983D2CD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3" creationId="{EAA987CD-6363-6C4D-96B2-46879AC7BD3F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4" creationId="{2EDC83A2-2595-E3EF-01B5-0179FF91FBF9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5" creationId="{4678B57B-2500-365A-4CB0-BD082FE7A7BA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7" creationId="{F694681F-54E5-0939-4A76-092CB769343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8" creationId="{CFE37418-95CD-036C-4BC7-FBE2DFF9AE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9" creationId="{7C6AFBE6-75C8-5B1C-0123-A5C93D6A9E2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0" creationId="{454720C4-0FB7-1E84-59F0-D1A00327E6D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1" creationId="{F862BD6B-2D9C-2B00-A570-6C4C79F9C9A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2" creationId="{3457EE2E-F187-2E16-ABCC-DE899CAA3FB2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3" creationId="{8846B94B-6117-CFD3-CD3D-E0AB4D0367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4" creationId="{C789B7BF-A3A3-C10E-4BA2-1340EFE42820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5" creationId="{E2586B34-CB5D-D277-59D6-F543F577B79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6" creationId="{EAC8D9C4-4C77-4434-C313-64F36F68AE66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7" creationId="{11F81608-7361-BC92-290A-24CC388926F5}"/>
          </ac:spMkLst>
        </pc:spChg>
        <pc:spChg chg="add del mod">
          <ac:chgData name="Soheil Abbasloo" userId="d71572ce-aea6-4a3a-9d7a-c1bc96c12f67" providerId="ADAL" clId="{5A221130-90B4-4FFD-B26D-E6AAC359A9C7}" dt="2022-10-17T16:50:34.121" v="4668" actId="478"/>
          <ac:spMkLst>
            <pc:docMk/>
            <pc:sldMk cId="1884905567" sldId="1321"/>
            <ac:spMk id="18" creationId="{A91C710D-8AB8-4820-F69B-76E7FFBBCB2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9" creationId="{3EC079C0-1B83-510F-43E0-F112F8F1879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0" creationId="{43323F12-65BD-DFC9-BD9C-D844D53FA2E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1" creationId="{69450A06-E5FB-C94E-0B4F-0A73636D262E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2" creationId="{8E4FDA18-229D-26F5-E370-88A3D2F6527C}"/>
          </ac:spMkLst>
        </pc:spChg>
        <pc:spChg chg="mod ord">
          <ac:chgData name="Soheil Abbasloo" userId="d71572ce-aea6-4a3a-9d7a-c1bc96c12f67" providerId="ADAL" clId="{5A221130-90B4-4FFD-B26D-E6AAC359A9C7}" dt="2022-10-17T16:48:31.514" v="4659" actId="2711"/>
          <ac:spMkLst>
            <pc:docMk/>
            <pc:sldMk cId="1884905567" sldId="1321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32:09.976" v="8401" actId="20577"/>
          <ac:spMkLst>
            <pc:docMk/>
            <pc:sldMk cId="1884905567" sldId="1321"/>
            <ac:spMk id="924675" creationId="{00000000-0000-0000-0000-000000000000}"/>
          </ac:spMkLst>
        </pc:spChg>
        <pc:cxnChg chg="add del mod">
          <ac:chgData name="Soheil Abbasloo" userId="d71572ce-aea6-4a3a-9d7a-c1bc96c12f67" providerId="ADAL" clId="{5A221130-90B4-4FFD-B26D-E6AAC359A9C7}" dt="2022-10-17T16:49:55.769" v="4662" actId="478"/>
          <ac:cxnSpMkLst>
            <pc:docMk/>
            <pc:sldMk cId="1884905567" sldId="1321"/>
            <ac:cxnSpMk id="6" creationId="{E348A7F3-72BB-95FE-6649-DB6CACA087C9}"/>
          </ac:cxnSpMkLst>
        </pc:cxnChg>
      </pc:sldChg>
      <pc:sldChg chg="modSp add del mod modClrScheme modAnim chgLayout">
        <pc:chgData name="Soheil Abbasloo" userId="d71572ce-aea6-4a3a-9d7a-c1bc96c12f67" providerId="ADAL" clId="{5A221130-90B4-4FFD-B26D-E6AAC359A9C7}" dt="2022-10-17T16:52:46.067" v="4685" actId="6549"/>
        <pc:sldMkLst>
          <pc:docMk/>
          <pc:sldMk cId="593186008" sldId="1322"/>
        </pc:sldMkLst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593186008" sldId="13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52:42.825" v="4680" actId="6549"/>
          <ac:spMkLst>
            <pc:docMk/>
            <pc:sldMk cId="593186008" sldId="1322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43:39.782" v="6769" actId="20577"/>
        <pc:sldMkLst>
          <pc:docMk/>
          <pc:sldMk cId="2918538436" sldId="1324"/>
        </pc:sldMkLst>
        <pc:spChg chg="mod ord">
          <ac:chgData name="Soheil Abbasloo" userId="d71572ce-aea6-4a3a-9d7a-c1bc96c12f67" providerId="ADAL" clId="{5A221130-90B4-4FFD-B26D-E6AAC359A9C7}" dt="2022-10-17T19:34:12.098" v="6626" actId="20577"/>
          <ac:spMkLst>
            <pc:docMk/>
            <pc:sldMk cId="2918538436" sldId="13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43:39.782" v="6769" actId="20577"/>
          <ac:spMkLst>
            <pc:docMk/>
            <pc:sldMk cId="2918538436" sldId="1324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33:54.881" v="6619" actId="113"/>
        <pc:sldMkLst>
          <pc:docMk/>
          <pc:sldMk cId="3983527929" sldId="1325"/>
        </pc:sldMkLst>
        <pc:spChg chg="mod ord">
          <ac:chgData name="Soheil Abbasloo" userId="d71572ce-aea6-4a3a-9d7a-c1bc96c12f67" providerId="ADAL" clId="{5A221130-90B4-4FFD-B26D-E6AAC359A9C7}" dt="2022-10-17T19:33:33.935" v="6615" actId="700"/>
          <ac:spMkLst>
            <pc:docMk/>
            <pc:sldMk cId="3983527929" sldId="132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33:54.881" v="6619" actId="113"/>
          <ac:spMkLst>
            <pc:docMk/>
            <pc:sldMk cId="3983527929" sldId="1325"/>
            <ac:spMk id="3" creationId="{00000000-0000-0000-0000-000000000000}"/>
          </ac:spMkLst>
        </pc:spChg>
      </pc:sldChg>
      <pc:sldChg chg="modSp add del mod modShow">
        <pc:chgData name="Soheil Abbasloo" userId="d71572ce-aea6-4a3a-9d7a-c1bc96c12f67" providerId="ADAL" clId="{5A221130-90B4-4FFD-B26D-E6AAC359A9C7}" dt="2022-10-17T20:29:55.239" v="7139" actId="47"/>
        <pc:sldMkLst>
          <pc:docMk/>
          <pc:sldMk cId="2059920445" sldId="1338"/>
        </pc:sldMkLst>
        <pc:spChg chg="mod">
          <ac:chgData name="Soheil Abbasloo" userId="d71572ce-aea6-4a3a-9d7a-c1bc96c12f67" providerId="ADAL" clId="{5A221130-90B4-4FFD-B26D-E6AAC359A9C7}" dt="2022-10-17T18:28:32.215" v="4880" actId="6549"/>
          <ac:spMkLst>
            <pc:docMk/>
            <pc:sldMk cId="2059920445" sldId="1338"/>
            <ac:spMk id="114278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406614774" sldId="1338"/>
        </pc:sldMkLst>
        <pc:spChg chg="mod ord">
          <ac:chgData name="Soheil Abbasloo" userId="d71572ce-aea6-4a3a-9d7a-c1bc96c12f67" providerId="ADAL" clId="{5A221130-90B4-4FFD-B26D-E6AAC359A9C7}" dt="2022-10-17T15:54:38.726" v="4050" actId="113"/>
          <ac:spMkLst>
            <pc:docMk/>
            <pc:sldMk cId="3406614774" sldId="1338"/>
            <ac:spMk id="114278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5:29.061" v="3291"/>
          <ac:spMkLst>
            <pc:docMk/>
            <pc:sldMk cId="3406614774" sldId="1338"/>
            <ac:spMk id="1142787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500923894" sldId="1339"/>
        </pc:sldMkLst>
        <pc:spChg chg="add 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2" creationId="{36F6E264-389B-5722-85CD-1C573D7AB428}"/>
          </ac:spMkLst>
        </pc:spChg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11325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50.108" v="3310" actId="1037"/>
          <ac:spMkLst>
            <pc:docMk/>
            <pc:sldMk cId="2500923894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44.139" v="3295" actId="20577"/>
          <ac:spMkLst>
            <pc:docMk/>
            <pc:sldMk cId="2500923894" sldId="1339"/>
            <ac:spMk id="1132561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1:58.284" v="7033" actId="2711"/>
        <pc:sldMkLst>
          <pc:docMk/>
          <pc:sldMk cId="3043112938" sldId="1339"/>
        </pc:sldMkLst>
        <pc:spChg chg="mod">
          <ac:chgData name="Soheil Abbasloo" userId="d71572ce-aea6-4a3a-9d7a-c1bc96c12f67" providerId="ADAL" clId="{5A221130-90B4-4FFD-B26D-E6AAC359A9C7}" dt="2022-10-17T20:11:53.384" v="7032" actId="2711"/>
          <ac:spMkLst>
            <pc:docMk/>
            <pc:sldMk cId="3043112938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1:58.284" v="7033" actId="2711"/>
          <ac:spMkLst>
            <pc:docMk/>
            <pc:sldMk cId="3043112938" sldId="1339"/>
            <ac:spMk id="113256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375549064" sldId="1340"/>
        </pc:sldMkLst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375549064" sldId="1340"/>
            <ac:spMk id="114790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6:06.100" v="3311"/>
          <ac:spMkLst>
            <pc:docMk/>
            <pc:sldMk cId="2375549064" sldId="1340"/>
            <ac:spMk id="1147907" creationId="{00000000-0000-0000-0000-000000000000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0:12:12.054" v="7035" actId="20577"/>
        <pc:sldMkLst>
          <pc:docMk/>
          <pc:sldMk cId="3722256609" sldId="1340"/>
        </pc:sldMkLst>
        <pc:spChg chg="mod">
          <ac:chgData name="Soheil Abbasloo" userId="d71572ce-aea6-4a3a-9d7a-c1bc96c12f67" providerId="ADAL" clId="{5A221130-90B4-4FFD-B26D-E6AAC359A9C7}" dt="2022-10-17T18:29:35.034" v="4896" actId="20577"/>
          <ac:spMkLst>
            <pc:docMk/>
            <pc:sldMk cId="3722256609" sldId="1340"/>
            <ac:spMk id="1147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2:12.054" v="7035" actId="20577"/>
          <ac:spMkLst>
            <pc:docMk/>
            <pc:sldMk cId="3722256609" sldId="1340"/>
            <ac:spMk id="1147907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27.128" v="7036" actId="2711"/>
        <pc:sldMkLst>
          <pc:docMk/>
          <pc:sldMk cId="2583546407" sldId="1341"/>
        </pc:sldMkLst>
        <pc:spChg chg="mod">
          <ac:chgData name="Soheil Abbasloo" userId="d71572ce-aea6-4a3a-9d7a-c1bc96c12f67" providerId="ADAL" clId="{5A221130-90B4-4FFD-B26D-E6AAC359A9C7}" dt="2022-10-17T20:12:27.128" v="7036" actId="2711"/>
          <ac:spMkLst>
            <pc:docMk/>
            <pc:sldMk cId="2583546407" sldId="1341"/>
            <ac:spMk id="1143812" creationId="{00000000-0000-0000-0000-000000000000}"/>
          </ac:spMkLst>
        </pc:spChg>
      </pc:sldChg>
      <pc:sldChg chg="addSp delSp modSp add del mod modClrScheme addAnim delAnim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29348159" sldId="1341"/>
        </pc:sldMkLst>
        <pc:spChg chg="add mod">
          <ac:chgData name="Soheil Abbasloo" userId="d71572ce-aea6-4a3a-9d7a-c1bc96c12f67" providerId="ADAL" clId="{5A221130-90B4-4FFD-B26D-E6AAC359A9C7}" dt="2022-10-17T15:46:16.246" v="3874" actId="6549"/>
          <ac:spMkLst>
            <pc:docMk/>
            <pc:sldMk cId="3729348159" sldId="1341"/>
            <ac:spMk id="3" creationId="{E34F314A-569A-34C2-D18A-368EA3B1F625}"/>
          </ac:spMkLst>
        </pc:spChg>
        <pc:spChg chg="add del mod ord">
          <ac:chgData name="Soheil Abbasloo" userId="d71572ce-aea6-4a3a-9d7a-c1bc96c12f67" providerId="ADAL" clId="{5A221130-90B4-4FFD-B26D-E6AAC359A9C7}" dt="2022-10-17T15:46:02.109" v="3861"/>
          <ac:spMkLst>
            <pc:docMk/>
            <pc:sldMk cId="3729348159" sldId="1341"/>
            <ac:spMk id="11438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46:44.797" v="3892" actId="6549"/>
          <ac:spMkLst>
            <pc:docMk/>
            <pc:sldMk cId="3729348159" sldId="1341"/>
            <ac:spMk id="11438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57:23.295" v="4082" actId="113"/>
          <ac:spMkLst>
            <pc:docMk/>
            <pc:sldMk cId="3729348159" sldId="1341"/>
            <ac:spMk id="114381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26.359" v="3879" actId="20577"/>
          <ac:spMkLst>
            <pc:docMk/>
            <pc:sldMk cId="3729348159" sldId="1341"/>
            <ac:spMk id="11438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19.795" v="3875"/>
          <ac:spMkLst>
            <pc:docMk/>
            <pc:sldMk cId="3729348159" sldId="1341"/>
            <ac:spMk id="11438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8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7T15:29:46.977" v="3513" actId="478"/>
          <ac:graphicFrameMkLst>
            <pc:docMk/>
            <pc:sldMk cId="3729348159" sldId="1341"/>
            <ac:graphicFrameMk id="1143813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31457023" sldId="1342"/>
        </pc:sldMkLst>
        <pc:spChg chg="add del mod ord">
          <ac:chgData name="Soheil Abbasloo" userId="d71572ce-aea6-4a3a-9d7a-c1bc96c12f67" providerId="ADAL" clId="{5A221130-90B4-4FFD-B26D-E6AAC359A9C7}" dt="2022-10-17T15:36:10.293" v="3690" actId="478"/>
          <ac:spMkLst>
            <pc:docMk/>
            <pc:sldMk cId="3031457023" sldId="1342"/>
            <ac:spMk id="2" creationId="{505590DC-A707-1549-BCD0-91F9E26C5A57}"/>
          </ac:spMkLst>
        </pc:spChg>
        <pc:spChg chg="mod ord">
          <ac:chgData name="Soheil Abbasloo" userId="d71572ce-aea6-4a3a-9d7a-c1bc96c12f67" providerId="ADAL" clId="{5A221130-90B4-4FFD-B26D-E6AAC359A9C7}" dt="2022-10-17T15:57:40.452" v="4091" actId="113"/>
          <ac:spMkLst>
            <pc:docMk/>
            <pc:sldMk cId="3031457023" sldId="1342"/>
            <ac:spMk id="115405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7.529" v="3907" actId="1037"/>
          <ac:spMkLst>
            <pc:docMk/>
            <pc:sldMk cId="3031457023" sldId="1342"/>
            <ac:spMk id="11540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2.891" v="3898"/>
          <ac:spMkLst>
            <pc:docMk/>
            <pc:sldMk cId="3031457023" sldId="1342"/>
            <ac:spMk id="115410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7.289" v="3899"/>
          <ac:spMkLst>
            <pc:docMk/>
            <pc:sldMk cId="3031457023" sldId="1342"/>
            <ac:spMk id="115410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4.137" v="3903" actId="20577"/>
          <ac:spMkLst>
            <pc:docMk/>
            <pc:sldMk cId="3031457023" sldId="1342"/>
            <ac:spMk id="115415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1.908" v="3901" actId="20577"/>
          <ac:spMkLst>
            <pc:docMk/>
            <pc:sldMk cId="3031457023" sldId="1342"/>
            <ac:spMk id="1154168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49.135" v="7053" actId="1038"/>
        <pc:sldMkLst>
          <pc:docMk/>
          <pc:sldMk cId="3954349122" sldId="1342"/>
        </pc:sldMkLst>
        <pc:spChg chg="mod">
          <ac:chgData name="Soheil Abbasloo" userId="d71572ce-aea6-4a3a-9d7a-c1bc96c12f67" providerId="ADAL" clId="{5A221130-90B4-4FFD-B26D-E6AAC359A9C7}" dt="2022-10-17T20:12:49.135" v="7053" actId="1038"/>
          <ac:spMkLst>
            <pc:docMk/>
            <pc:sldMk cId="3954349122" sldId="1342"/>
            <ac:spMk id="11541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23984416" sldId="1343"/>
        </pc:sldMkLst>
        <pc:spChg chg="mod ord">
          <ac:chgData name="Soheil Abbasloo" userId="d71572ce-aea6-4a3a-9d7a-c1bc96c12f67" providerId="ADAL" clId="{5A221130-90B4-4FFD-B26D-E6AAC359A9C7}" dt="2022-10-17T15:42:40.735" v="3837" actId="404"/>
          <ac:spMkLst>
            <pc:docMk/>
            <pc:sldMk cId="3023984416" sldId="1343"/>
            <ac:spMk id="114483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39:38.269" v="3776" actId="242"/>
          <ac:spMkLst>
            <pc:docMk/>
            <pc:sldMk cId="3023984416" sldId="1343"/>
            <ac:spMk id="1144835" creationId="{00000000-0000-0000-0000-000000000000}"/>
          </ac:spMkLst>
        </pc:spChg>
      </pc:sldChg>
      <pc:sldChg chg="add">
        <pc:chgData name="Soheil Abbasloo" userId="d71572ce-aea6-4a3a-9d7a-c1bc96c12f67" providerId="ADAL" clId="{5A221130-90B4-4FFD-B26D-E6AAC359A9C7}" dt="2022-10-17T18:26:35.780" v="4848"/>
        <pc:sldMkLst>
          <pc:docMk/>
          <pc:sldMk cId="4031014526" sldId="134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1755811704" sldId="1346"/>
        </pc:sldMkLst>
        <pc:spChg chg="mod ord">
          <ac:chgData name="Soheil Abbasloo" userId="d71572ce-aea6-4a3a-9d7a-c1bc96c12f67" providerId="ADAL" clId="{5A221130-90B4-4FFD-B26D-E6AAC359A9C7}" dt="2022-10-17T15:59:19.377" v="4137"/>
          <ac:spMkLst>
            <pc:docMk/>
            <pc:sldMk cId="1755811704" sldId="1346"/>
            <ac:spMk id="1136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23:21.240" v="4846" actId="20577"/>
          <ac:spMkLst>
            <pc:docMk/>
            <pc:sldMk cId="1755811704" sldId="1346"/>
            <ac:spMk id="998403" creationId="{00000000-0000-0000-0000-000000000000}"/>
          </ac:spMkLst>
        </pc:spChg>
      </pc:sldChg>
      <pc:sldChg chg="addSp delSp modSp add mod modAnim">
        <pc:chgData name="Soheil Abbasloo" userId="d71572ce-aea6-4a3a-9d7a-c1bc96c12f67" providerId="ADAL" clId="{5A221130-90B4-4FFD-B26D-E6AAC359A9C7}" dt="2022-10-17T21:14:54.127" v="7625"/>
        <pc:sldMkLst>
          <pc:docMk/>
          <pc:sldMk cId="3940410058" sldId="1346"/>
        </pc:sldMkLst>
        <pc:spChg chg="add del mod">
          <ac:chgData name="Soheil Abbasloo" userId="d71572ce-aea6-4a3a-9d7a-c1bc96c12f67" providerId="ADAL" clId="{5A221130-90B4-4FFD-B26D-E6AAC359A9C7}" dt="2022-10-17T18:31:57.115" v="4944" actId="478"/>
          <ac:spMkLst>
            <pc:docMk/>
            <pc:sldMk cId="3940410058" sldId="1346"/>
            <ac:spMk id="2" creationId="{AF506A72-F4E8-327D-C867-38D8DD5428E8}"/>
          </ac:spMkLst>
        </pc:spChg>
        <pc:spChg chg="mod">
          <ac:chgData name="Soheil Abbasloo" userId="d71572ce-aea6-4a3a-9d7a-c1bc96c12f67" providerId="ADAL" clId="{5A221130-90B4-4FFD-B26D-E6AAC359A9C7}" dt="2022-10-17T19:41:52.076" v="6743" actId="20577"/>
          <ac:spMkLst>
            <pc:docMk/>
            <pc:sldMk cId="3940410058" sldId="1346"/>
            <ac:spMk id="998403" creationId="{00000000-0000-0000-0000-000000000000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16:01:19.631" v="4158" actId="47"/>
        <pc:sldMkLst>
          <pc:docMk/>
          <pc:sldMk cId="3610871912" sldId="1347"/>
        </pc:sldMkLst>
        <pc:spChg chg="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2" creationId="{764F4AE4-1575-D61B-034E-2E02C4A432FD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3" creationId="{7BB38956-CCC0-672F-2C68-4A16698BAF88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4" creationId="{D04C5764-66A5-0E39-E943-42EE3002786B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5" creationId="{151E03D5-447F-3A57-67B7-279103BBDF4A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6" creationId="{90460A28-8077-7B7B-4A88-F7641D46B06A}"/>
          </ac:spMkLst>
        </pc:spChg>
      </pc:sldChg>
      <pc:sldChg chg="modSp add del mod ord">
        <pc:chgData name="Soheil Abbasloo" userId="d71572ce-aea6-4a3a-9d7a-c1bc96c12f67" providerId="ADAL" clId="{5A221130-90B4-4FFD-B26D-E6AAC359A9C7}" dt="2022-10-17T17:34:55.425" v="4815" actId="47"/>
        <pc:sldMkLst>
          <pc:docMk/>
          <pc:sldMk cId="3220803969" sldId="1348"/>
        </pc:sldMkLst>
        <pc:spChg chg="mod">
          <ac:chgData name="Soheil Abbasloo" userId="d71572ce-aea6-4a3a-9d7a-c1bc96c12f67" providerId="ADAL" clId="{5A221130-90B4-4FFD-B26D-E6AAC359A9C7}" dt="2022-10-17T16:08:38.718" v="4211" actId="21"/>
          <ac:spMkLst>
            <pc:docMk/>
            <pc:sldMk cId="3220803969" sldId="1348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7:33:23.200" v="4811" actId="20577"/>
          <ac:spMkLst>
            <pc:docMk/>
            <pc:sldMk cId="3220803969" sldId="1348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6:33:23.425" v="4436" actId="47"/>
        <pc:sldMkLst>
          <pc:docMk/>
          <pc:sldMk cId="3788281670" sldId="1349"/>
        </pc:sldMkLst>
      </pc:sldChg>
      <pc:sldChg chg="addSp modSp add del mod modClrScheme modAnim chgLayout">
        <pc:chgData name="Soheil Abbasloo" userId="d71572ce-aea6-4a3a-9d7a-c1bc96c12f67" providerId="ADAL" clId="{5A221130-90B4-4FFD-B26D-E6AAC359A9C7}" dt="2022-10-17T21:47:47.384" v="8222" actId="113"/>
        <pc:sldMkLst>
          <pc:docMk/>
          <pc:sldMk cId="4181235504" sldId="1353"/>
        </pc:sldMkLst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" creationId="{7C1F2DBB-6619-8D08-10A7-1BCB45CB5049}"/>
          </ac:spMkLst>
        </pc:spChg>
        <pc:spChg chg="add mod">
          <ac:chgData name="Soheil Abbasloo" userId="d71572ce-aea6-4a3a-9d7a-c1bc96c12f67" providerId="ADAL" clId="{5A221130-90B4-4FFD-B26D-E6AAC359A9C7}" dt="2022-10-17T21:47:12.017" v="8211" actId="207"/>
          <ac:spMkLst>
            <pc:docMk/>
            <pc:sldMk cId="4181235504" sldId="1353"/>
            <ac:spMk id="3" creationId="{F618A45D-39AD-5979-805B-130078170321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4" creationId="{DA82BB9F-8EB0-28DD-259D-71F0334FDE95}"/>
          </ac:spMkLst>
        </pc:spChg>
        <pc:spChg chg="add mod">
          <ac:chgData name="Soheil Abbasloo" userId="d71572ce-aea6-4a3a-9d7a-c1bc96c12f67" providerId="ADAL" clId="{5A221130-90B4-4FFD-B26D-E6AAC359A9C7}" dt="2022-10-17T21:47:14.347" v="8212" actId="207"/>
          <ac:spMkLst>
            <pc:docMk/>
            <pc:sldMk cId="4181235504" sldId="1353"/>
            <ac:spMk id="5" creationId="{7F698635-B14A-3FEB-2667-240012BA3037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6" creationId="{766AAFEA-6CCC-7DF5-CDF6-A76590B15020}"/>
          </ac:spMkLst>
        </pc:spChg>
        <pc:spChg chg="add mod">
          <ac:chgData name="Soheil Abbasloo" userId="d71572ce-aea6-4a3a-9d7a-c1bc96c12f67" providerId="ADAL" clId="{5A221130-90B4-4FFD-B26D-E6AAC359A9C7}" dt="2022-10-17T21:47:16.425" v="8213" actId="207"/>
          <ac:spMkLst>
            <pc:docMk/>
            <pc:sldMk cId="4181235504" sldId="1353"/>
            <ac:spMk id="7" creationId="{0BC4B43C-4487-3B22-3287-2A7766396B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8" creationId="{C88E3CD7-8E16-88C4-B090-422C1AD91B8D}"/>
          </ac:spMkLst>
        </pc:spChg>
        <pc:spChg chg="add mod">
          <ac:chgData name="Soheil Abbasloo" userId="d71572ce-aea6-4a3a-9d7a-c1bc96c12f67" providerId="ADAL" clId="{5A221130-90B4-4FFD-B26D-E6AAC359A9C7}" dt="2022-10-17T21:47:18.292" v="8214" actId="207"/>
          <ac:spMkLst>
            <pc:docMk/>
            <pc:sldMk cId="4181235504" sldId="1353"/>
            <ac:spMk id="9" creationId="{96420724-15E6-318F-57CD-17A91A0F67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0" creationId="{4858A749-3689-C08E-73F2-E4830CC76A62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1" creationId="{5C2FB41A-932D-9D55-4586-A7B83E4576BE}"/>
          </ac:spMkLst>
        </pc:spChg>
        <pc:spChg chg="add mod">
          <ac:chgData name="Soheil Abbasloo" userId="d71572ce-aea6-4a3a-9d7a-c1bc96c12f67" providerId="ADAL" clId="{5A221130-90B4-4FFD-B26D-E6AAC359A9C7}" dt="2022-10-17T21:47:47.384" v="8222" actId="113"/>
          <ac:spMkLst>
            <pc:docMk/>
            <pc:sldMk cId="4181235504" sldId="1353"/>
            <ac:spMk id="12" creationId="{A59E30FC-7AF6-F826-4360-8B4F323C901F}"/>
          </ac:spMkLst>
        </pc:spChg>
        <pc:spChg chg="add mod">
          <ac:chgData name="Soheil Abbasloo" userId="d71572ce-aea6-4a3a-9d7a-c1bc96c12f67" providerId="ADAL" clId="{5A221130-90B4-4FFD-B26D-E6AAC359A9C7}" dt="2022-10-17T21:47:23.318" v="8216" actId="207"/>
          <ac:spMkLst>
            <pc:docMk/>
            <pc:sldMk cId="4181235504" sldId="1353"/>
            <ac:spMk id="13" creationId="{4586BACB-140F-0A49-91D8-D33F3001626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4" creationId="{815002E7-2848-A450-7FAF-C054B18C15BE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5" creationId="{0025B644-0BF3-7BA1-B4ED-2D89A4B18BF4}"/>
          </ac:spMkLst>
        </pc:spChg>
        <pc:spChg chg="add mod">
          <ac:chgData name="Soheil Abbasloo" userId="d71572ce-aea6-4a3a-9d7a-c1bc96c12f67" providerId="ADAL" clId="{5A221130-90B4-4FFD-B26D-E6AAC359A9C7}" dt="2022-10-17T21:47:20.301" v="8215" actId="207"/>
          <ac:spMkLst>
            <pc:docMk/>
            <pc:sldMk cId="4181235504" sldId="1353"/>
            <ac:spMk id="16" creationId="{2462D5F7-3BA0-74A0-324F-DC0EFDBADF43}"/>
          </ac:spMkLst>
        </pc:spChg>
        <pc:spChg chg="add mod">
          <ac:chgData name="Soheil Abbasloo" userId="d71572ce-aea6-4a3a-9d7a-c1bc96c12f67" providerId="ADAL" clId="{5A221130-90B4-4FFD-B26D-E6AAC359A9C7}" dt="2022-10-17T21:47:27.797" v="8217" actId="207"/>
          <ac:spMkLst>
            <pc:docMk/>
            <pc:sldMk cId="4181235504" sldId="1353"/>
            <ac:spMk id="17" creationId="{1CD7D0FA-B465-529B-C1D5-54BD807BE8C5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8" creationId="{00F524E3-57A9-997F-6FD0-3E0B0ECC93F0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9" creationId="{EAF08B77-D7F7-C274-F097-367719E22747}"/>
          </ac:spMkLst>
        </pc:spChg>
        <pc:spChg chg="add mod">
          <ac:chgData name="Soheil Abbasloo" userId="d71572ce-aea6-4a3a-9d7a-c1bc96c12f67" providerId="ADAL" clId="{5A221130-90B4-4FFD-B26D-E6AAC359A9C7}" dt="2022-10-17T21:47:30.421" v="8218" actId="207"/>
          <ac:spMkLst>
            <pc:docMk/>
            <pc:sldMk cId="4181235504" sldId="1353"/>
            <ac:spMk id="20" creationId="{74C2983E-47A7-FC00-4DBA-F8FCF8D18E9E}"/>
          </ac:spMkLst>
        </pc:spChg>
        <pc:spChg chg="add mod">
          <ac:chgData name="Soheil Abbasloo" userId="d71572ce-aea6-4a3a-9d7a-c1bc96c12f67" providerId="ADAL" clId="{5A221130-90B4-4FFD-B26D-E6AAC359A9C7}" dt="2022-10-17T21:47:33.308" v="8219" actId="207"/>
          <ac:spMkLst>
            <pc:docMk/>
            <pc:sldMk cId="4181235504" sldId="1353"/>
            <ac:spMk id="21" creationId="{7A941548-ECC8-55E1-D085-5C9AEE8FA1B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2" creationId="{4A1094D4-860F-F8B0-BC3F-DACA0991708E}"/>
          </ac:spMkLst>
        </pc:spChg>
        <pc:spChg chg="add mod">
          <ac:chgData name="Soheil Abbasloo" userId="d71572ce-aea6-4a3a-9d7a-c1bc96c12f67" providerId="ADAL" clId="{5A221130-90B4-4FFD-B26D-E6AAC359A9C7}" dt="2022-10-17T21:47:35.848" v="8220" actId="207"/>
          <ac:spMkLst>
            <pc:docMk/>
            <pc:sldMk cId="4181235504" sldId="1353"/>
            <ac:spMk id="23" creationId="{8DD53B25-577A-BC67-52FE-E86E3B8EFC5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4" creationId="{574FD1F1-0304-6B3C-0170-80BAB1ECE989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5" creationId="{81D5189C-4DA7-669B-BF84-307BA38E8057}"/>
          </ac:spMkLst>
        </pc:spChg>
        <pc:spChg chg="mod ord">
          <ac:chgData name="Soheil Abbasloo" userId="d71572ce-aea6-4a3a-9d7a-c1bc96c12f67" providerId="ADAL" clId="{5A221130-90B4-4FFD-B26D-E6AAC359A9C7}" dt="2022-10-17T16:32:29.982" v="4428" actId="2711"/>
          <ac:spMkLst>
            <pc:docMk/>
            <pc:sldMk cId="4181235504" sldId="1353"/>
            <ac:spMk id="4710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41:12.542" v="5230" actId="14100"/>
          <ac:spMkLst>
            <pc:docMk/>
            <pc:sldMk cId="4181235504" sldId="1353"/>
            <ac:spMk id="92467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05:42.733" v="5824" actId="2711"/>
        <pc:sldMkLst>
          <pc:docMk/>
          <pc:sldMk cId="1436727131" sldId="1356"/>
        </pc:sldMkLst>
        <pc:spChg chg="mod ord">
          <ac:chgData name="Soheil Abbasloo" userId="d71572ce-aea6-4a3a-9d7a-c1bc96c12f67" providerId="ADAL" clId="{5A221130-90B4-4FFD-B26D-E6AAC359A9C7}" dt="2022-10-17T19:05:36.480" v="5823" actId="2711"/>
          <ac:spMkLst>
            <pc:docMk/>
            <pc:sldMk cId="1436727131" sldId="1356"/>
            <ac:spMk id="5120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5:42.733" v="5824" actId="2711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5A221130-90B4-4FFD-B26D-E6AAC359A9C7}" dt="2022-10-17T19:17:07.242" v="6399" actId="47"/>
        <pc:sldMkLst>
          <pc:docMk/>
          <pc:sldMk cId="1541757197" sldId="1363"/>
        </pc:sldMkLst>
        <pc:spChg chg="mod ord">
          <ac:chgData name="Soheil Abbasloo" userId="d71572ce-aea6-4a3a-9d7a-c1bc96c12f67" providerId="ADAL" clId="{5A221130-90B4-4FFD-B26D-E6AAC359A9C7}" dt="2022-10-17T16:36:00.367" v="4447" actId="700"/>
          <ac:spMkLst>
            <pc:docMk/>
            <pc:sldMk cId="1541757197" sldId="1363"/>
            <ac:spMk id="31949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0:59.466" v="4621" actId="2711"/>
          <ac:spMkLst>
            <pc:docMk/>
            <pc:sldMk cId="1541757197" sldId="1363"/>
            <ac:spMk id="955395" creationId="{00000000-0000-0000-0000-000000000000}"/>
          </ac:spMkLst>
        </pc:spChg>
      </pc:sldChg>
      <pc:sldChg chg="addSp delSp modSp add del mod modClrScheme delAnim chgLayout">
        <pc:chgData name="Soheil Abbasloo" userId="d71572ce-aea6-4a3a-9d7a-c1bc96c12f67" providerId="ADAL" clId="{5A221130-90B4-4FFD-B26D-E6AAC359A9C7}" dt="2022-10-17T20:13:35.055" v="7060" actId="2711"/>
        <pc:sldMkLst>
          <pc:docMk/>
          <pc:sldMk cId="1810381557" sldId="1376"/>
        </pc:sldMkLst>
        <pc:spChg chg="add del mod ord">
          <ac:chgData name="Soheil Abbasloo" userId="d71572ce-aea6-4a3a-9d7a-c1bc96c12f67" providerId="ADAL" clId="{5A221130-90B4-4FFD-B26D-E6AAC359A9C7}" dt="2022-10-17T18:38:37.041" v="5220" actId="6549"/>
          <ac:spMkLst>
            <pc:docMk/>
            <pc:sldMk cId="1810381557" sldId="1376"/>
            <ac:spMk id="2" creationId="{8B60EE9D-49EF-8019-93AE-941907B78302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6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5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35.055" v="7060" actId="2711"/>
          <ac:spMkLst>
            <pc:docMk/>
            <pc:sldMk cId="1810381557" sldId="1376"/>
            <ac:spMk id="30720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5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8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1.796" v="5159" actId="478"/>
          <ac:spMkLst>
            <pc:docMk/>
            <pc:sldMk cId="1810381557" sldId="1376"/>
            <ac:spMk id="30721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9513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24" creationId="{00000000-0000-0000-0000-000000000000}"/>
          </ac:spMkLst>
        </pc:spChg>
        <pc:cxnChg chg="del mod">
          <ac:chgData name="Soheil Abbasloo" userId="d71572ce-aea6-4a3a-9d7a-c1bc96c12f67" providerId="ADAL" clId="{5A221130-90B4-4FFD-B26D-E6AAC359A9C7}" dt="2022-10-17T18:37:39.296" v="5157" actId="478"/>
          <ac:cxnSpMkLst>
            <pc:docMk/>
            <pc:sldMk cId="1810381557" sldId="1376"/>
            <ac:cxnSpMk id="8" creationId="{00000000-0000-0000-0000-000000000000}"/>
          </ac:cxnSpMkLst>
        </pc:cxnChg>
      </pc:sldChg>
      <pc:sldChg chg="addSp delSp modSp add del mod modClrScheme chgLayout">
        <pc:chgData name="Soheil Abbasloo" userId="d71572ce-aea6-4a3a-9d7a-c1bc96c12f67" providerId="ADAL" clId="{5A221130-90B4-4FFD-B26D-E6AAC359A9C7}" dt="2022-10-17T21:20:08.074" v="7638" actId="207"/>
        <pc:sldMkLst>
          <pc:docMk/>
          <pc:sldMk cId="4163027671" sldId="1377"/>
        </pc:sldMkLst>
        <pc:spChg chg="add del mod ord">
          <ac:chgData name="Soheil Abbasloo" userId="d71572ce-aea6-4a3a-9d7a-c1bc96c12f67" providerId="ADAL" clId="{5A221130-90B4-4FFD-B26D-E6AAC359A9C7}" dt="2022-10-17T16:30:15.206" v="4417" actId="478"/>
          <ac:spMkLst>
            <pc:docMk/>
            <pc:sldMk cId="4163027671" sldId="1377"/>
            <ac:spMk id="2" creationId="{33B9E77F-37FF-982C-07AD-6EA1C2EEFB75}"/>
          </ac:spMkLst>
        </pc:spChg>
        <pc:spChg chg="mod">
          <ac:chgData name="Soheil Abbasloo" userId="d71572ce-aea6-4a3a-9d7a-c1bc96c12f67" providerId="ADAL" clId="{5A221130-90B4-4FFD-B26D-E6AAC359A9C7}" dt="2022-10-17T21:19:51.688" v="7636" actId="207"/>
          <ac:spMkLst>
            <pc:docMk/>
            <pc:sldMk cId="4163027671" sldId="1377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2.321" v="7637" actId="207"/>
          <ac:spMkLst>
            <pc:docMk/>
            <pc:sldMk cId="4163027671" sldId="1377"/>
            <ac:spMk id="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8.074" v="7638" actId="207"/>
          <ac:spMkLst>
            <pc:docMk/>
            <pc:sldMk cId="4163027671" sldId="1377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49.667" v="7062" actId="2711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49:06.195" v="8232"/>
        <pc:sldMkLst>
          <pc:docMk/>
          <pc:sldMk cId="3539057638" sldId="1379"/>
        </pc:sldMkLst>
        <pc:spChg chg="add del mod ord">
          <ac:chgData name="Soheil Abbasloo" userId="d71572ce-aea6-4a3a-9d7a-c1bc96c12f67" providerId="ADAL" clId="{5A221130-90B4-4FFD-B26D-E6AAC359A9C7}" dt="2022-10-17T16:33:05.204" v="4434" actId="478"/>
          <ac:spMkLst>
            <pc:docMk/>
            <pc:sldMk cId="3539057638" sldId="1379"/>
            <ac:spMk id="2" creationId="{376AE702-7B2C-E8DB-6D18-E115A8F8DD17}"/>
          </ac:spMkLst>
        </pc:spChg>
        <pc:spChg chg="mod">
          <ac:chgData name="Soheil Abbasloo" userId="d71572ce-aea6-4a3a-9d7a-c1bc96c12f67" providerId="ADAL" clId="{5A221130-90B4-4FFD-B26D-E6AAC359A9C7}" dt="2022-10-17T21:20:33.936" v="7645" actId="1036"/>
          <ac:spMkLst>
            <pc:docMk/>
            <pc:sldMk cId="3539057638" sldId="1379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1:47.115" v="4623" actId="2711"/>
          <ac:spMkLst>
            <pc:docMk/>
            <pc:sldMk cId="3539057638" sldId="1379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20.451" v="7640" actId="207"/>
          <ac:spMkLst>
            <pc:docMk/>
            <pc:sldMk cId="3539057638" sldId="1379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14.656" v="7639" actId="207"/>
          <ac:spMkLst>
            <pc:docMk/>
            <pc:sldMk cId="3539057638" sldId="1379"/>
            <ac:spMk id="30721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48:38.174" v="8231" actId="6549"/>
          <ac:spMkLst>
            <pc:docMk/>
            <pc:sldMk cId="3539057638" sldId="1379"/>
            <ac:spMk id="95131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5:09.256" v="6914" actId="6549"/>
        <pc:sldMkLst>
          <pc:docMk/>
          <pc:sldMk cId="695172189" sldId="1380"/>
        </pc:sldMkLst>
        <pc:spChg chg="add del mod ord">
          <ac:chgData name="Soheil Abbasloo" userId="d71572ce-aea6-4a3a-9d7a-c1bc96c12f67" providerId="ADAL" clId="{5A221130-90B4-4FFD-B26D-E6AAC359A9C7}" dt="2022-10-17T16:54:06.206" v="4733" actId="478"/>
          <ac:spMkLst>
            <pc:docMk/>
            <pc:sldMk cId="695172189" sldId="1380"/>
            <ac:spMk id="2" creationId="{1FF20CFF-535D-2034-7126-4765EF500FB6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5:09.256" v="6914" actId="6549"/>
          <ac:spMkLst>
            <pc:docMk/>
            <pc:sldMk cId="695172189" sldId="1380"/>
            <ac:spMk id="409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9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6:53:26.777" v="4686" actId="478"/>
          <ac:spMkLst>
            <pc:docMk/>
            <pc:sldMk cId="695172189" sldId="1380"/>
            <ac:spMk id="932866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4:55.907" v="6910" actId="14100"/>
          <ac:cxnSpMkLst>
            <pc:docMk/>
            <pc:sldMk cId="695172189" sldId="1380"/>
            <ac:cxnSpMk id="40990" creationId="{00000000-0000-0000-0000-000000000000}"/>
          </ac:cxnSpMkLst>
        </pc:cxnChg>
      </pc:sldChg>
      <pc:sldChg chg="addSp delSp modSp add del mod ord modClrScheme chgLayout">
        <pc:chgData name="Soheil Abbasloo" userId="d71572ce-aea6-4a3a-9d7a-c1bc96c12f67" providerId="ADAL" clId="{5A221130-90B4-4FFD-B26D-E6AAC359A9C7}" dt="2022-10-17T20:03:35.885" v="6844" actId="113"/>
        <pc:sldMkLst>
          <pc:docMk/>
          <pc:sldMk cId="1191308002" sldId="1381"/>
        </pc:sldMkLst>
        <pc:spChg chg="add del mod ord">
          <ac:chgData name="Soheil Abbasloo" userId="d71572ce-aea6-4a3a-9d7a-c1bc96c12f67" providerId="ADAL" clId="{5A221130-90B4-4FFD-B26D-E6AAC359A9C7}" dt="2022-10-17T16:56:08.849" v="4782" actId="478"/>
          <ac:spMkLst>
            <pc:docMk/>
            <pc:sldMk cId="1191308002" sldId="1381"/>
            <ac:spMk id="4" creationId="{8801A788-DC74-F3D9-6108-F068473B4EB1}"/>
          </ac:spMkLst>
        </pc:spChg>
        <pc:spChg chg="mod ord">
          <ac:chgData name="Soheil Abbasloo" userId="d71572ce-aea6-4a3a-9d7a-c1bc96c12f67" providerId="ADAL" clId="{5A221130-90B4-4FFD-B26D-E6AAC359A9C7}" dt="2022-10-17T16:56:06.985" v="4781" actId="700"/>
          <ac:spMkLst>
            <pc:docMk/>
            <pc:sldMk cId="1191308002" sldId="1381"/>
            <ac:spMk id="389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0.266" v="6841" actId="207"/>
          <ac:spMkLst>
            <pc:docMk/>
            <pc:sldMk cId="1191308002" sldId="1381"/>
            <ac:spMk id="389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3.932" v="6842" actId="207"/>
          <ac:spMkLst>
            <pc:docMk/>
            <pc:sldMk cId="1191308002" sldId="1381"/>
            <ac:spMk id="389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35.885" v="6844" actId="113"/>
          <ac:spMkLst>
            <pc:docMk/>
            <pc:sldMk cId="1191308002" sldId="1381"/>
            <ac:spMk id="389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6.744" v="6843" actId="207"/>
          <ac:spMkLst>
            <pc:docMk/>
            <pc:sldMk cId="1191308002" sldId="1381"/>
            <ac:spMk id="389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11.919" v="6835" actId="14100"/>
          <ac:spMkLst>
            <pc:docMk/>
            <pc:sldMk cId="1191308002" sldId="1381"/>
            <ac:spMk id="389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41" creationId="{00000000-0000-0000-0000-000000000000}"/>
          </ac:spMkLst>
        </pc:spChg>
        <pc:spChg chg="add del">
          <ac:chgData name="Soheil Abbasloo" userId="d71572ce-aea6-4a3a-9d7a-c1bc96c12f67" providerId="ADAL" clId="{5A221130-90B4-4FFD-B26D-E6AAC359A9C7}" dt="2022-10-17T16:55:13.674" v="4741" actId="478"/>
          <ac:spMkLst>
            <pc:docMk/>
            <pc:sldMk cId="1191308002" sldId="1381"/>
            <ac:spMk id="930818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2:11.919" v="6835" actId="14100"/>
          <ac:cxnSpMkLst>
            <pc:docMk/>
            <pc:sldMk cId="1191308002" sldId="1381"/>
            <ac:cxnSpMk id="38942" creationId="{00000000-0000-0000-0000-000000000000}"/>
          </ac:cxnSpMkLst>
        </pc:cxnChg>
      </pc:sldChg>
      <pc:sldChg chg="modSp add mod">
        <pc:chgData name="Soheil Abbasloo" userId="d71572ce-aea6-4a3a-9d7a-c1bc96c12f67" providerId="ADAL" clId="{5A221130-90B4-4FFD-B26D-E6AAC359A9C7}" dt="2022-10-17T19:03:57.621" v="5814" actId="20577"/>
        <pc:sldMkLst>
          <pc:docMk/>
          <pc:sldMk cId="3264212695" sldId="1382"/>
        </pc:sldMkLst>
        <pc:spChg chg="mod">
          <ac:chgData name="Soheil Abbasloo" userId="d71572ce-aea6-4a3a-9d7a-c1bc96c12f67" providerId="ADAL" clId="{5A221130-90B4-4FFD-B26D-E6AAC359A9C7}" dt="2022-10-17T19:03:38.112" v="5786" actId="20577"/>
          <ac:spMkLst>
            <pc:docMk/>
            <pc:sldMk cId="3264212695" sldId="1382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3:57.621" v="5814" actId="20577"/>
          <ac:spMkLst>
            <pc:docMk/>
            <pc:sldMk cId="3264212695" sldId="1382"/>
            <ac:spMk id="6" creationId="{2C47465A-3C8F-D4E2-BD56-31FC175DDAE2}"/>
          </ac:spMkLst>
        </pc:spChg>
      </pc:sldChg>
      <pc:sldChg chg="modSp add del mod">
        <pc:chgData name="Soheil Abbasloo" userId="d71572ce-aea6-4a3a-9d7a-c1bc96c12f67" providerId="ADAL" clId="{5A221130-90B4-4FFD-B26D-E6AAC359A9C7}" dt="2022-10-17T19:02:42.508" v="5740" actId="47"/>
        <pc:sldMkLst>
          <pc:docMk/>
          <pc:sldMk cId="3088602301" sldId="1383"/>
        </pc:sldMkLst>
        <pc:spChg chg="mod">
          <ac:chgData name="Soheil Abbasloo" userId="d71572ce-aea6-4a3a-9d7a-c1bc96c12f67" providerId="ADAL" clId="{5A221130-90B4-4FFD-B26D-E6AAC359A9C7}" dt="2022-10-17T18:16:56.914" v="4836" actId="20577"/>
          <ac:spMkLst>
            <pc:docMk/>
            <pc:sldMk cId="3088602301" sldId="1383"/>
            <ac:spMk id="7373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22:15.337" v="7673" actId="113"/>
        <pc:sldMkLst>
          <pc:docMk/>
          <pc:sldMk cId="3450354946" sldId="1383"/>
        </pc:sldMkLst>
        <pc:spChg chg="mod ord">
          <ac:chgData name="Soheil Abbasloo" userId="d71572ce-aea6-4a3a-9d7a-c1bc96c12f67" providerId="ADAL" clId="{5A221130-90B4-4FFD-B26D-E6AAC359A9C7}" dt="2022-10-17T20:15:05.905" v="7068" actId="20577"/>
          <ac:spMkLst>
            <pc:docMk/>
            <pc:sldMk cId="3450354946" sldId="138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22:15.337" v="7673" actId="113"/>
          <ac:spMkLst>
            <pc:docMk/>
            <pc:sldMk cId="3450354946" sldId="1383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8T14:41:18.172" v="8411" actId="108"/>
        <pc:sldMkLst>
          <pc:docMk/>
          <pc:sldMk cId="15646810" sldId="1384"/>
        </pc:sldMkLst>
        <pc:spChg chg="mod ord">
          <ac:chgData name="Soheil Abbasloo" userId="d71572ce-aea6-4a3a-9d7a-c1bc96c12f67" providerId="ADAL" clId="{5A221130-90B4-4FFD-B26D-E6AAC359A9C7}" dt="2022-10-17T20:06:10.134" v="6916" actId="2711"/>
          <ac:spMkLst>
            <pc:docMk/>
            <pc:sldMk cId="15646810" sldId="1384"/>
            <ac:spMk id="7168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41:18.172" v="8411" actId="108"/>
          <ac:spMkLst>
            <pc:docMk/>
            <pc:sldMk cId="15646810" sldId="1384"/>
            <ac:spMk id="9533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30:40.338" v="7144" actId="14100"/>
        <pc:sldMkLst>
          <pc:docMk/>
          <pc:sldMk cId="1207224980" sldId="1385"/>
        </pc:sldMkLst>
        <pc:spChg chg="mod ord">
          <ac:chgData name="Soheil Abbasloo" userId="d71572ce-aea6-4a3a-9d7a-c1bc96c12f67" providerId="ADAL" clId="{5A221130-90B4-4FFD-B26D-E6AAC359A9C7}" dt="2022-10-17T20:06:38.889" v="6919" actId="2711"/>
          <ac:spMkLst>
            <pc:docMk/>
            <pc:sldMk cId="1207224980" sldId="1385"/>
            <ac:spMk id="75779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30:40.338" v="7144" actId="14100"/>
          <ac:spMkLst>
            <pc:docMk/>
            <pc:sldMk cId="1207224980" sldId="1385"/>
            <ac:spMk id="9574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36.709" v="6926" actId="207"/>
          <ac:spMkLst>
            <pc:docMk/>
            <pc:sldMk cId="1207224980" sldId="1385"/>
            <ac:spMk id="95746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1:03:22.889" v="7472" actId="47"/>
        <pc:sldMkLst>
          <pc:docMk/>
          <pc:sldMk cId="46561950" sldId="1386"/>
        </pc:sldMkLst>
        <pc:spChg chg="add del mod ord">
          <ac:chgData name="Soheil Abbasloo" userId="d71572ce-aea6-4a3a-9d7a-c1bc96c12f67" providerId="ADAL" clId="{5A221130-90B4-4FFD-B26D-E6AAC359A9C7}" dt="2022-10-17T20:07:54.029" v="6928" actId="478"/>
          <ac:spMkLst>
            <pc:docMk/>
            <pc:sldMk cId="46561950" sldId="1386"/>
            <ac:spMk id="2" creationId="{7B01FC9F-8772-2E20-88F7-97EC417B1DBA}"/>
          </ac:spMkLst>
        </pc:spChg>
        <pc:spChg chg="mod ord">
          <ac:chgData name="Soheil Abbasloo" userId="d71572ce-aea6-4a3a-9d7a-c1bc96c12f67" providerId="ADAL" clId="{5A221130-90B4-4FFD-B26D-E6AAC359A9C7}" dt="2022-10-17T20:08:08.054" v="6933" actId="313"/>
          <ac:spMkLst>
            <pc:docMk/>
            <pc:sldMk cId="46561950" sldId="1386"/>
            <ac:spMk id="798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4.859" v="6635" actId="20577"/>
          <ac:spMkLst>
            <pc:docMk/>
            <pc:sldMk cId="46561950" sldId="1386"/>
            <ac:spMk id="798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18.914" v="6982" actId="1038"/>
          <ac:spMkLst>
            <pc:docMk/>
            <pc:sldMk cId="46561950" sldId="1386"/>
            <ac:spMk id="7990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59.164" v="6929" actId="2711"/>
          <ac:spMkLst>
            <pc:docMk/>
            <pc:sldMk cId="46561950" sldId="1386"/>
            <ac:spMk id="7990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7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8.830" v="4818" actId="478"/>
          <ac:spMkLst>
            <pc:docMk/>
            <pc:sldMk cId="46561950" sldId="1386"/>
            <ac:spMk id="961539" creationId="{00000000-0000-0000-0000-000000000000}"/>
          </ac:spMkLst>
        </pc:spChg>
        <pc:grpChg chg="add mod">
          <ac:chgData name="Soheil Abbasloo" userId="d71572ce-aea6-4a3a-9d7a-c1bc96c12f67" providerId="ADAL" clId="{5A221130-90B4-4FFD-B26D-E6AAC359A9C7}" dt="2022-10-17T21:02:19.495" v="7462" actId="164"/>
          <ac:grpSpMkLst>
            <pc:docMk/>
            <pc:sldMk cId="46561950" sldId="1386"/>
            <ac:grpSpMk id="4" creationId="{AC5CFB00-181D-4483-EB85-A773C673F2B4}"/>
          </ac:grpSpMkLst>
        </pc:grpChg>
        <pc:cxnChg chg="mod">
          <ac:chgData name="Soheil Abbasloo" userId="d71572ce-aea6-4a3a-9d7a-c1bc96c12f67" providerId="ADAL" clId="{5A221130-90B4-4FFD-B26D-E6AAC359A9C7}" dt="2022-10-17T21:02:19.495" v="7462" actId="164"/>
          <ac:cxnSpMkLst>
            <pc:docMk/>
            <pc:sldMk cId="46561950" sldId="1386"/>
            <ac:cxnSpMk id="79908" creationId="{00000000-0000-0000-0000-000000000000}"/>
          </ac:cxnSpMkLst>
        </pc:cxn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21:07:22.739" v="7617" actId="1035"/>
        <pc:sldMkLst>
          <pc:docMk/>
          <pc:sldMk cId="1811679457" sldId="1387"/>
        </pc:sldMkLst>
        <pc:spChg chg="add del mod ord">
          <ac:chgData name="Soheil Abbasloo" userId="d71572ce-aea6-4a3a-9d7a-c1bc96c12f67" providerId="ADAL" clId="{5A221130-90B4-4FFD-B26D-E6AAC359A9C7}" dt="2022-10-17T20:08:45.733" v="6952" actId="478"/>
          <ac:spMkLst>
            <pc:docMk/>
            <pc:sldMk cId="1811679457" sldId="1387"/>
            <ac:spMk id="4" creationId="{0EB0A90D-30ED-6A3B-E65C-9A21C2D8A8FD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6" creationId="{13EB9ECA-5F06-8D19-CE75-D0090B5CD79F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8" creationId="{57FBA979-8951-7DA4-BB59-562944323FE3}"/>
          </ac:spMkLst>
        </pc:spChg>
        <pc:spChg chg="mod">
          <ac:chgData name="Soheil Abbasloo" userId="d71572ce-aea6-4a3a-9d7a-c1bc96c12f67" providerId="ADAL" clId="{5A221130-90B4-4FFD-B26D-E6AAC359A9C7}" dt="2022-10-17T21:02:22.871" v="7463"/>
          <ac:spMkLst>
            <pc:docMk/>
            <pc:sldMk cId="1811679457" sldId="1387"/>
            <ac:spMk id="10" creationId="{203D7444-1E3B-9474-494A-271304E0D937}"/>
          </ac:spMkLst>
        </pc:spChg>
        <pc:spChg chg="mod">
          <ac:chgData name="Soheil Abbasloo" userId="d71572ce-aea6-4a3a-9d7a-c1bc96c12f67" providerId="ADAL" clId="{5A221130-90B4-4FFD-B26D-E6AAC359A9C7}" dt="2022-10-17T21:07:22.739" v="7617" actId="1035"/>
          <ac:spMkLst>
            <pc:docMk/>
            <pc:sldMk cId="1811679457" sldId="1387"/>
            <ac:spMk id="11" creationId="{76AC80FF-FB56-0BBF-9506-150AFB2E906A}"/>
          </ac:spMkLst>
        </pc:spChg>
        <pc:spChg chg="mod">
          <ac:chgData name="Soheil Abbasloo" userId="d71572ce-aea6-4a3a-9d7a-c1bc96c12f67" providerId="ADAL" clId="{5A221130-90B4-4FFD-B26D-E6AAC359A9C7}" dt="2022-10-17T21:07:10.943" v="7568" actId="1036"/>
          <ac:spMkLst>
            <pc:docMk/>
            <pc:sldMk cId="1811679457" sldId="1387"/>
            <ac:spMk id="12" creationId="{D07C56F4-CDC2-88D1-D251-05CC4E6AD4AB}"/>
          </ac:spMkLst>
        </pc:spChg>
        <pc:spChg chg="mod ord">
          <ac:chgData name="Soheil Abbasloo" userId="d71572ce-aea6-4a3a-9d7a-c1bc96c12f67" providerId="ADAL" clId="{5A221130-90B4-4FFD-B26D-E6AAC359A9C7}" dt="2022-10-17T21:00:49.927" v="7426"/>
          <ac:spMkLst>
            <pc:docMk/>
            <pc:sldMk cId="1811679457" sldId="1387"/>
            <ac:spMk id="81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0:58.373" v="7427"/>
          <ac:spMkLst>
            <pc:docMk/>
            <pc:sldMk cId="1811679457" sldId="1387"/>
            <ac:spMk id="81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05.639" v="7428"/>
          <ac:spMkLst>
            <pc:docMk/>
            <pc:sldMk cId="1811679457" sldId="1387"/>
            <ac:spMk id="81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41.129" v="7502" actId="1037"/>
          <ac:spMkLst>
            <pc:docMk/>
            <pc:sldMk cId="1811679457" sldId="1387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13.840" v="7429"/>
          <ac:spMkLst>
            <pc:docMk/>
            <pc:sldMk cId="1811679457" sldId="1387"/>
            <ac:spMk id="81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30.131" v="7456" actId="1038"/>
          <ac:spMkLst>
            <pc:docMk/>
            <pc:sldMk cId="1811679457" sldId="1387"/>
            <ac:spMk id="81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0.345" v="7499" actId="1037"/>
          <ac:spMkLst>
            <pc:docMk/>
            <pc:sldMk cId="1811679457" sldId="1387"/>
            <ac:spMk id="81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1.855" v="6634" actId="20577"/>
          <ac:spMkLst>
            <pc:docMk/>
            <pc:sldMk cId="1811679457" sldId="1387"/>
            <ac:spMk id="81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07.963" v="7471" actId="207"/>
          <ac:spMkLst>
            <pc:docMk/>
            <pc:sldMk cId="1811679457" sldId="1387"/>
            <ac:spMk id="819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33.008" v="7464"/>
          <ac:spMkLst>
            <pc:docMk/>
            <pc:sldMk cId="1811679457" sldId="1387"/>
            <ac:spMk id="819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21:02:36.738" v="7466" actId="478"/>
          <ac:spMkLst>
            <pc:docMk/>
            <pc:sldMk cId="1811679457" sldId="1387"/>
            <ac:spMk id="81950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14.710" v="7585" actId="478"/>
          <ac:spMkLst>
            <pc:docMk/>
            <pc:sldMk cId="1811679457" sldId="1387"/>
            <ac:spMk id="81954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00.280" v="7529" actId="478"/>
          <ac:spMkLst>
            <pc:docMk/>
            <pc:sldMk cId="1811679457" sldId="1387"/>
            <ac:spMk id="81955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8.876" v="7459" actId="478"/>
          <ac:spMkLst>
            <pc:docMk/>
            <pc:sldMk cId="1811679457" sldId="1387"/>
            <ac:spMk id="81957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6.837" v="7458" actId="478"/>
          <ac:spMkLst>
            <pc:docMk/>
            <pc:sldMk cId="1811679457" sldId="1387"/>
            <ac:spMk id="81958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2.641" v="4819" actId="478"/>
          <ac:spMkLst>
            <pc:docMk/>
            <pc:sldMk cId="1811679457" sldId="1387"/>
            <ac:spMk id="963587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7T21:01:42.631" v="7460" actId="478"/>
          <ac:grpSpMkLst>
            <pc:docMk/>
            <pc:sldMk cId="1811679457" sldId="1387"/>
            <ac:grpSpMk id="2" creationId="{00000000-0000-0000-0000-000000000000}"/>
          </ac:grpSpMkLst>
        </pc:grpChg>
        <pc:grpChg chg="del">
          <ac:chgData name="Soheil Abbasloo" userId="d71572ce-aea6-4a3a-9d7a-c1bc96c12f67" providerId="ADAL" clId="{5A221130-90B4-4FFD-B26D-E6AAC359A9C7}" dt="2022-10-17T21:01:36.837" v="7458" actId="478"/>
          <ac:grpSpMkLst>
            <pc:docMk/>
            <pc:sldMk cId="1811679457" sldId="1387"/>
            <ac:grpSpMk id="3" creationId="{00000000-0000-0000-0000-000000000000}"/>
          </ac:grpSpMkLst>
        </pc:grpChg>
        <pc:grpChg chg="add mod">
          <ac:chgData name="Soheil Abbasloo" userId="d71572ce-aea6-4a3a-9d7a-c1bc96c12f67" providerId="ADAL" clId="{5A221130-90B4-4FFD-B26D-E6AAC359A9C7}" dt="2022-10-17T21:07:17.361" v="7587" actId="1035"/>
          <ac:grpSpMkLst>
            <pc:docMk/>
            <pc:sldMk cId="1811679457" sldId="1387"/>
            <ac:grpSpMk id="9" creationId="{02BD8898-6485-590D-9097-2F92B412147F}"/>
          </ac:grpSpMkLst>
        </pc:grpChg>
        <pc:cxnChg chg="add mod">
          <ac:chgData name="Soheil Abbasloo" userId="d71572ce-aea6-4a3a-9d7a-c1bc96c12f67" providerId="ADAL" clId="{5A221130-90B4-4FFD-B26D-E6AAC359A9C7}" dt="2022-10-17T21:01:52.526" v="7461"/>
          <ac:cxnSpMkLst>
            <pc:docMk/>
            <pc:sldMk cId="1811679457" sldId="1387"/>
            <ac:cxnSpMk id="7" creationId="{26EBD471-6B6A-E635-732A-13F4316ED4AB}"/>
          </ac:cxnSpMkLst>
        </pc:cxnChg>
        <pc:cxnChg chg="mod">
          <ac:chgData name="Soheil Abbasloo" userId="d71572ce-aea6-4a3a-9d7a-c1bc96c12f67" providerId="ADAL" clId="{5A221130-90B4-4FFD-B26D-E6AAC359A9C7}" dt="2022-10-17T21:07:22.739" v="7617" actId="1035"/>
          <ac:cxnSpMkLst>
            <pc:docMk/>
            <pc:sldMk cId="1811679457" sldId="1387"/>
            <ac:cxnSpMk id="13" creationId="{A32F75DA-83D4-3781-B008-9332D374E5BA}"/>
          </ac:cxnSpMkLst>
        </pc:cxnChg>
        <pc:cxnChg chg="del mod">
          <ac:chgData name="Soheil Abbasloo" userId="d71572ce-aea6-4a3a-9d7a-c1bc96c12f67" providerId="ADAL" clId="{5A221130-90B4-4FFD-B26D-E6AAC359A9C7}" dt="2022-10-17T21:01:33.289" v="7457" actId="478"/>
          <ac:cxnSpMkLst>
            <pc:docMk/>
            <pc:sldMk cId="1811679457" sldId="1387"/>
            <ac:cxnSpMk id="81956" creationId="{00000000-0000-0000-0000-000000000000}"/>
          </ac:cxnSpMkLst>
        </pc:cxnChg>
        <pc:cxnChg chg="mod">
          <ac:chgData name="Soheil Abbasloo" userId="d71572ce-aea6-4a3a-9d7a-c1bc96c12f67" providerId="ADAL" clId="{5A221130-90B4-4FFD-B26D-E6AAC359A9C7}" dt="2022-10-17T21:01:42.631" v="7460" actId="478"/>
          <ac:cxnSpMkLst>
            <pc:docMk/>
            <pc:sldMk cId="1811679457" sldId="1387"/>
            <ac:cxnSpMk id="81959" creationId="{00000000-0000-0000-0000-000000000000}"/>
          </ac:cxnSpMkLst>
        </pc:cxn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09:19.375" v="7624" actId="313"/>
        <pc:sldMkLst>
          <pc:docMk/>
          <pc:sldMk cId="231749179" sldId="1388"/>
        </pc:sldMkLst>
        <pc:spChg chg="add del mod ord">
          <ac:chgData name="Soheil Abbasloo" userId="d71572ce-aea6-4a3a-9d7a-c1bc96c12f67" providerId="ADAL" clId="{5A221130-90B4-4FFD-B26D-E6AAC359A9C7}" dt="2022-10-17T21:04:05.338" v="7488" actId="478"/>
          <ac:spMkLst>
            <pc:docMk/>
            <pc:sldMk cId="231749179" sldId="1388"/>
            <ac:spMk id="2" creationId="{27D9BA75-92F2-BB78-B1F7-87619C47A3FD}"/>
          </ac:spMkLst>
        </pc:spChg>
        <pc:spChg chg="mod ord">
          <ac:chgData name="Soheil Abbasloo" userId="d71572ce-aea6-4a3a-9d7a-c1bc96c12f67" providerId="ADAL" clId="{5A221130-90B4-4FFD-B26D-E6AAC359A9C7}" dt="2022-10-17T20:09:48.987" v="7001" actId="313"/>
          <ac:spMkLst>
            <pc:docMk/>
            <pc:sldMk cId="231749179" sldId="1388"/>
            <ac:spMk id="83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6:35.647" v="7511" actId="1037"/>
          <ac:spMkLst>
            <pc:docMk/>
            <pc:sldMk cId="231749179" sldId="1388"/>
            <ac:spMk id="83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8:25.678" v="6637" actId="20577"/>
          <ac:spMkLst>
            <pc:docMk/>
            <pc:sldMk cId="231749179" sldId="1388"/>
            <ac:spMk id="83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36.486" v="7479" actId="1076"/>
          <ac:spMkLst>
            <pc:docMk/>
            <pc:sldMk cId="231749179" sldId="1388"/>
            <ac:spMk id="83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44.557" v="7487" actId="1035"/>
          <ac:spMkLst>
            <pc:docMk/>
            <pc:sldMk cId="231749179" sldId="1388"/>
            <ac:spMk id="83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33.891" v="6997" actId="1038"/>
          <ac:spMkLst>
            <pc:docMk/>
            <pc:sldMk cId="231749179" sldId="1388"/>
            <ac:spMk id="8399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9:19.375" v="7624" actId="313"/>
          <ac:spMkLst>
            <pc:docMk/>
            <pc:sldMk cId="231749179" sldId="1388"/>
            <ac:spMk id="83996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5.057" v="4820" actId="478"/>
          <ac:spMkLst>
            <pc:docMk/>
            <pc:sldMk cId="231749179" sldId="1388"/>
            <ac:spMk id="96563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10:03.739" v="7007" actId="404"/>
        <pc:sldMkLst>
          <pc:docMk/>
          <pc:sldMk cId="1010614873" sldId="1389"/>
        </pc:sldMkLst>
        <pc:spChg chg="add del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5" creationId="{E6AC9EFC-6D3E-037E-4DEC-0E9F234076A7}"/>
          </ac:spMkLst>
        </pc:spChg>
        <pc:spChg chg="add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6" creationId="{15D7C398-DFA8-03C9-B02B-7E25CA5F37BB}"/>
          </ac:spMkLst>
        </pc:spChg>
        <pc:spChg chg="mod ord">
          <ac:chgData name="Soheil Abbasloo" userId="d71572ce-aea6-4a3a-9d7a-c1bc96c12f67" providerId="ADAL" clId="{5A221130-90B4-4FFD-B26D-E6AAC359A9C7}" dt="2022-10-17T20:10:03.739" v="7007" actId="404"/>
          <ac:spMkLst>
            <pc:docMk/>
            <pc:sldMk cId="1010614873" sldId="1389"/>
            <ac:spMk id="86019" creationId="{00000000-0000-0000-0000-000000000000}"/>
          </ac:spMkLst>
        </pc:spChg>
      </pc:sldChg>
      <pc:sldChg chg="addSp modSp add mod modAnim">
        <pc:chgData name="Soheil Abbasloo" userId="d71572ce-aea6-4a3a-9d7a-c1bc96c12f67" providerId="ADAL" clId="{5A221130-90B4-4FFD-B26D-E6AAC359A9C7}" dt="2022-10-17T21:15:49.432" v="7626"/>
        <pc:sldMkLst>
          <pc:docMk/>
          <pc:sldMk cId="2944919228" sldId="1390"/>
        </pc:sldMkLst>
        <pc:spChg chg="mod">
          <ac:chgData name="Soheil Abbasloo" userId="d71572ce-aea6-4a3a-9d7a-c1bc96c12f67" providerId="ADAL" clId="{5A221130-90B4-4FFD-B26D-E6AAC359A9C7}" dt="2022-10-17T18:32:50.126" v="4956" actId="20577"/>
          <ac:spMkLst>
            <pc:docMk/>
            <pc:sldMk cId="2944919228" sldId="1390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4:58.670" v="5048" actId="1035"/>
          <ac:spMkLst>
            <pc:docMk/>
            <pc:sldMk cId="2944919228" sldId="1390"/>
            <ac:spMk id="4" creationId="{AFAD2C11-0944-AA32-134E-1B8193041E1E}"/>
          </ac:spMkLst>
        </pc:spChg>
        <pc:spChg chg="add mod">
          <ac:chgData name="Soheil Abbasloo" userId="d71572ce-aea6-4a3a-9d7a-c1bc96c12f67" providerId="ADAL" clId="{5A221130-90B4-4FFD-B26D-E6AAC359A9C7}" dt="2022-10-17T18:37:05.083" v="5155" actId="404"/>
          <ac:spMkLst>
            <pc:docMk/>
            <pc:sldMk cId="2944919228" sldId="1390"/>
            <ac:spMk id="5" creationId="{4512DBF8-6C61-3D01-506B-A9C4B6CB05F5}"/>
          </ac:spMkLst>
        </pc:spChg>
        <pc:spChg chg="mod">
          <ac:chgData name="Soheil Abbasloo" userId="d71572ce-aea6-4a3a-9d7a-c1bc96c12f67" providerId="ADAL" clId="{5A221130-90B4-4FFD-B26D-E6AAC359A9C7}" dt="2022-10-17T18:36:43.791" v="5117" actId="20577"/>
          <ac:spMkLst>
            <pc:docMk/>
            <pc:sldMk cId="2944919228" sldId="1390"/>
            <ac:spMk id="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6:09.587" v="5091" actId="6549"/>
          <ac:spMkLst>
            <pc:docMk/>
            <pc:sldMk cId="2944919228" sldId="1390"/>
            <ac:spMk id="10" creationId="{D7ACA216-3648-1C71-D443-B4211D96A37D}"/>
          </ac:spMkLst>
        </pc:spChg>
        <pc:spChg chg="mod">
          <ac:chgData name="Soheil Abbasloo" userId="d71572ce-aea6-4a3a-9d7a-c1bc96c12f67" providerId="ADAL" clId="{5A221130-90B4-4FFD-B26D-E6AAC359A9C7}" dt="2022-10-17T18:43:50.698" v="5260" actId="1037"/>
          <ac:spMkLst>
            <pc:docMk/>
            <pc:sldMk cId="2944919228" sldId="1390"/>
            <ac:spMk id="13" creationId="{9C252DAC-CDA2-1AB8-952F-662765089661}"/>
          </ac:spMkLst>
        </pc:sp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7" creationId="{87192BD6-5B49-63CA-84A0-B491366D9165}"/>
          </ac:picMkLst>
        </pc:pic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8" creationId="{C11C24A0-15F0-7CC0-89F7-F030E73816E1}"/>
          </ac:picMkLst>
        </pc:picChg>
      </pc:sldChg>
      <pc:sldChg chg="modSp add mod">
        <pc:chgData name="Soheil Abbasloo" userId="d71572ce-aea6-4a3a-9d7a-c1bc96c12f67" providerId="ADAL" clId="{5A221130-90B4-4FFD-B26D-E6AAC359A9C7}" dt="2022-10-17T21:19:44.142" v="7635" actId="207"/>
        <pc:sldMkLst>
          <pc:docMk/>
          <pc:sldMk cId="3958411755" sldId="1391"/>
        </pc:sldMkLst>
        <pc:spChg chg="mod">
          <ac:chgData name="Soheil Abbasloo" userId="d71572ce-aea6-4a3a-9d7a-c1bc96c12f67" providerId="ADAL" clId="{5A221130-90B4-4FFD-B26D-E6AAC359A9C7}" dt="2022-10-17T20:13:43.363" v="7061" actId="2711"/>
          <ac:spMkLst>
            <pc:docMk/>
            <pc:sldMk cId="3958411755" sldId="1391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44.142" v="7635" actId="207"/>
          <ac:spMkLst>
            <pc:docMk/>
            <pc:sldMk cId="3958411755" sldId="1391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39.625" v="7634" actId="207"/>
          <ac:spMkLst>
            <pc:docMk/>
            <pc:sldMk cId="3958411755" sldId="1391"/>
            <ac:spMk id="307211" creationId="{00000000-0000-0000-0000-000000000000}"/>
          </ac:spMkLst>
        </pc:spChg>
      </pc:sldChg>
      <pc:sldChg chg="addSp delSp modSp new mod ord modAnim chgLayout">
        <pc:chgData name="Soheil Abbasloo" userId="d71572ce-aea6-4a3a-9d7a-c1bc96c12f67" providerId="ADAL" clId="{5A221130-90B4-4FFD-B26D-E6AAC359A9C7}" dt="2022-10-17T20:14:25.453" v="7063" actId="6549"/>
        <pc:sldMkLst>
          <pc:docMk/>
          <pc:sldMk cId="1427595971" sldId="1392"/>
        </pc:sldMkLst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2" creationId="{88336219-176B-3C25-30D4-CA3C71E7E48B}"/>
          </ac:spMkLst>
        </pc:spChg>
        <pc:spChg chg="del">
          <ac:chgData name="Soheil Abbasloo" userId="d71572ce-aea6-4a3a-9d7a-c1bc96c12f67" providerId="ADAL" clId="{5A221130-90B4-4FFD-B26D-E6AAC359A9C7}" dt="2022-10-17T18:40:46.873" v="5226" actId="478"/>
          <ac:spMkLst>
            <pc:docMk/>
            <pc:sldMk cId="1427595971" sldId="1392"/>
            <ac:spMk id="3" creationId="{195CFD06-BDEA-E0F2-1694-F344BE714FEE}"/>
          </ac:spMkLst>
        </pc:spChg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4" creationId="{68E1B804-1C07-EF63-42BF-9BC84CD6F945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5" creationId="{1C3B7F48-9742-8EDB-FA37-4C70E979683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6" creationId="{CD393551-972A-76B1-BF4F-D46CC6C0AE3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7" creationId="{7AD0FB5D-89CB-DBE1-4300-8A3FC1EC9EF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8" creationId="{AC33C3CD-B8B5-3974-942F-4EAF7796376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9" creationId="{483531D5-1089-2C66-AA5A-4EF874BEB2F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0" creationId="{78182982-E28E-BF24-ED55-F3743ECD6B0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1" creationId="{E140D96C-5884-43FB-B877-EA554AE1D002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2" creationId="{84DB924C-A91D-77A8-9B00-0B504527986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3" creationId="{C14C9C20-2EA9-CF67-EC16-AFC47DABA56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4" creationId="{A0A29809-7C83-455F-B50E-2788DBAB5FE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5" creationId="{E536CA38-7EED-ECEC-DD44-0936618AED9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6" creationId="{7B14CF5C-94DA-ADC5-B574-F0B11736641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7" creationId="{7CA376B4-CAB6-8831-14B5-0D83EB479F9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8" creationId="{A27F15C4-E9EF-A221-04B0-BA7F89AA650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9" creationId="{3EEA999E-3DC3-C0B0-ACB1-B4376F3F1E4F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0" creationId="{0343255F-B060-4693-1AEC-A4B6878604E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1" creationId="{B9784365-38A1-3F52-A620-C1C754322D8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2" creationId="{B8CEFA4B-308F-C5FA-5E9B-8CC679B696B3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3" creationId="{A212C92D-2620-92DB-E3DE-D404345E0E4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4" creationId="{1DC99B07-F16E-4D6A-1F3C-D0EE5F9A909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5" creationId="{2E909245-11BF-3535-008F-98D598FC2F9B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6" creationId="{F0685D33-096F-3071-8632-FF30A078BFD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7" creationId="{EADAD314-DF62-4FA2-C8A1-AA8722D20BAA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8" creationId="{71D656DF-6750-C5C2-6E1F-6034AA637F46}"/>
          </ac:spMkLst>
        </pc:spChg>
        <pc:spChg chg="add mod ord">
          <ac:chgData name="Soheil Abbasloo" userId="d71572ce-aea6-4a3a-9d7a-c1bc96c12f67" providerId="ADAL" clId="{5A221130-90B4-4FFD-B26D-E6AAC359A9C7}" dt="2022-10-17T20:14:25.453" v="7063" actId="6549"/>
          <ac:spMkLst>
            <pc:docMk/>
            <pc:sldMk cId="1427595971" sldId="1392"/>
            <ac:spMk id="29" creationId="{243C3EA3-32B4-5569-B484-777D472EED4D}"/>
          </ac:spMkLst>
        </pc:spChg>
      </pc:sldChg>
      <pc:sldChg chg="modSp new del mod modShow">
        <pc:chgData name="Soheil Abbasloo" userId="d71572ce-aea6-4a3a-9d7a-c1bc96c12f67" providerId="ADAL" clId="{5A221130-90B4-4FFD-B26D-E6AAC359A9C7}" dt="2022-10-17T19:48:20.221" v="6787" actId="47"/>
        <pc:sldMkLst>
          <pc:docMk/>
          <pc:sldMk cId="1638001693" sldId="1393"/>
        </pc:sldMkLst>
        <pc:spChg chg="mod">
          <ac:chgData name="Soheil Abbasloo" userId="d71572ce-aea6-4a3a-9d7a-c1bc96c12f67" providerId="ADAL" clId="{5A221130-90B4-4FFD-B26D-E6AAC359A9C7}" dt="2022-10-17T18:52:55.407" v="5463" actId="242"/>
          <ac:spMkLst>
            <pc:docMk/>
            <pc:sldMk cId="1638001693" sldId="1393"/>
            <ac:spMk id="3" creationId="{1849039F-6FB3-5B97-9406-2C40A3F7DAE6}"/>
          </ac:spMkLst>
        </pc:spChg>
        <pc:spChg chg="mod">
          <ac:chgData name="Soheil Abbasloo" userId="d71572ce-aea6-4a3a-9d7a-c1bc96c12f67" providerId="ADAL" clId="{5A221130-90B4-4FFD-B26D-E6AAC359A9C7}" dt="2022-10-17T18:51:57.951" v="5462" actId="20577"/>
          <ac:spMkLst>
            <pc:docMk/>
            <pc:sldMk cId="1638001693" sldId="1393"/>
            <ac:spMk id="4" creationId="{A7E34A82-7960-90F0-5915-ECD7F50ABD31}"/>
          </ac:spMkLst>
        </pc:spChg>
      </pc:sldChg>
      <pc:sldChg chg="modSp add mod">
        <pc:chgData name="Soheil Abbasloo" userId="d71572ce-aea6-4a3a-9d7a-c1bc96c12f67" providerId="ADAL" clId="{5A221130-90B4-4FFD-B26D-E6AAC359A9C7}" dt="2022-10-17T20:58:36.930" v="7418" actId="20577"/>
        <pc:sldMkLst>
          <pc:docMk/>
          <pc:sldMk cId="1856767923" sldId="1394"/>
        </pc:sldMkLst>
        <pc:spChg chg="mod">
          <ac:chgData name="Soheil Abbasloo" userId="d71572ce-aea6-4a3a-9d7a-c1bc96c12f67" providerId="ADAL" clId="{5A221130-90B4-4FFD-B26D-E6AAC359A9C7}" dt="2022-10-17T20:58:36.930" v="7418" actId="20577"/>
          <ac:spMkLst>
            <pc:docMk/>
            <pc:sldMk cId="1856767923" sldId="1394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2:33.863" v="5737" actId="20577"/>
          <ac:spMkLst>
            <pc:docMk/>
            <pc:sldMk cId="1856767923" sldId="1394"/>
            <ac:spMk id="6" creationId="{2C47465A-3C8F-D4E2-BD56-31FC175DDAE2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16:34.337" v="7077" actId="47"/>
        <pc:sldMkLst>
          <pc:docMk/>
          <pc:sldMk cId="3725679837" sldId="1395"/>
        </pc:sldMkLst>
        <pc:spChg chg="mod">
          <ac:chgData name="Soheil Abbasloo" userId="d71572ce-aea6-4a3a-9d7a-c1bc96c12f67" providerId="ADAL" clId="{5A221130-90B4-4FFD-B26D-E6AAC359A9C7}" dt="2022-10-17T19:45:49.545" v="6777" actId="20577"/>
          <ac:spMkLst>
            <pc:docMk/>
            <pc:sldMk cId="3725679837" sldId="1395"/>
            <ac:spMk id="4" creationId="{E246C4D8-C414-C56B-7EDB-0742234C12A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5:11.251" v="7069" actId="242"/>
        <pc:sldMkLst>
          <pc:docMk/>
          <pc:sldMk cId="3706571396" sldId="1396"/>
        </pc:sldMkLst>
        <pc:spChg chg="mod ord">
          <ac:chgData name="Soheil Abbasloo" userId="d71572ce-aea6-4a3a-9d7a-c1bc96c12f67" providerId="ADAL" clId="{5A221130-90B4-4FFD-B26D-E6AAC359A9C7}" dt="2022-10-17T19:47:59.642" v="6786" actId="20577"/>
          <ac:spMkLst>
            <pc:docMk/>
            <pc:sldMk cId="3706571396" sldId="13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5:11.251" v="7069" actId="242"/>
          <ac:spMkLst>
            <pc:docMk/>
            <pc:sldMk cId="3706571396" sldId="1396"/>
            <ac:spMk id="3" creationId="{00000000-0000-0000-0000-000000000000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20:18:29.104" v="7107" actId="20577"/>
        <pc:sldMkLst>
          <pc:docMk/>
          <pc:sldMk cId="2520227980" sldId="1397"/>
        </pc:sldMkLst>
        <pc:spChg chg="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2" creationId="{D3D30016-CB4C-8FA7-AF25-74EF2C6433CF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3" creationId="{794CB77F-90A6-C99A-5C3A-0441F9CAD607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4" creationId="{CA5F5E28-DEC1-1837-9B47-4B35C092D12F}"/>
          </ac:spMkLst>
        </pc:spChg>
        <pc:spChg chg="add mod ord">
          <ac:chgData name="Soheil Abbasloo" userId="d71572ce-aea6-4a3a-9d7a-c1bc96c12f67" providerId="ADAL" clId="{5A221130-90B4-4FFD-B26D-E6AAC359A9C7}" dt="2022-10-17T20:18:19.996" v="7088" actId="20577"/>
          <ac:spMkLst>
            <pc:docMk/>
            <pc:sldMk cId="2520227980" sldId="1397"/>
            <ac:spMk id="5" creationId="{BF0C495A-5209-9F84-7AEB-E7C8995FD428}"/>
          </ac:spMkLst>
        </pc:spChg>
        <pc:spChg chg="add mod ord">
          <ac:chgData name="Soheil Abbasloo" userId="d71572ce-aea6-4a3a-9d7a-c1bc96c12f67" providerId="ADAL" clId="{5A221130-90B4-4FFD-B26D-E6AAC359A9C7}" dt="2022-10-17T20:18:29.104" v="7107" actId="20577"/>
          <ac:spMkLst>
            <pc:docMk/>
            <pc:sldMk cId="2520227980" sldId="1397"/>
            <ac:spMk id="6" creationId="{B1AE8419-A471-DC84-0822-2AAB77310A11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1:08:13.140" v="7621"/>
        <pc:sldMkLst>
          <pc:docMk/>
          <pc:sldMk cId="541956625" sldId="1398"/>
        </pc:sldMkLst>
        <pc:spChg chg="mod">
          <ac:chgData name="Soheil Abbasloo" userId="d71572ce-aea6-4a3a-9d7a-c1bc96c12f67" providerId="ADAL" clId="{5A221130-90B4-4FFD-B26D-E6AAC359A9C7}" dt="2022-10-17T21:05:37.922" v="7501" actId="1037"/>
          <ac:spMkLst>
            <pc:docMk/>
            <pc:sldMk cId="541956625" sldId="1398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6.735" v="7500" actId="1037"/>
          <ac:spMkLst>
            <pc:docMk/>
            <pc:sldMk cId="541956625" sldId="1398"/>
            <ac:spMk id="81933" creationId="{00000000-0000-0000-0000-000000000000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31:09.385" v="7145" actId="47"/>
        <pc:sldMkLst>
          <pc:docMk/>
          <pc:sldMk cId="2859232694" sldId="1398"/>
        </pc:sldMkLst>
        <pc:spChg chg="mod">
          <ac:chgData name="Soheil Abbasloo" userId="d71572ce-aea6-4a3a-9d7a-c1bc96c12f67" providerId="ADAL" clId="{5A221130-90B4-4FFD-B26D-E6AAC359A9C7}" dt="2022-10-17T20:21:45.125" v="7113" actId="20577"/>
          <ac:spMkLst>
            <pc:docMk/>
            <pc:sldMk cId="2859232694" sldId="1398"/>
            <ac:spMk id="4" creationId="{E21BFD02-F167-1180-E00C-587F8F2C6F27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21:24:26.411" v="7686" actId="47"/>
        <pc:sldMkLst>
          <pc:docMk/>
          <pc:sldMk cId="2137214399" sldId="1399"/>
        </pc:sldMkLst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2" creationId="{210388F3-57B1-6A54-15DB-DA1CE79D2F4D}"/>
          </ac:spMkLst>
        </pc:spChg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3" creationId="{12B5EF44-0A1E-9571-9CEC-6E76512E613F}"/>
          </ac:spMkLst>
        </pc:spChg>
        <pc:spChg chg="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4" creationId="{15B6699B-939D-A437-58A4-8BF0AFFD2878}"/>
          </ac:spMkLst>
        </pc:spChg>
        <pc:spChg chg="add mod ord">
          <ac:chgData name="Soheil Abbasloo" userId="d71572ce-aea6-4a3a-9d7a-c1bc96c12f67" providerId="ADAL" clId="{5A221130-90B4-4FFD-B26D-E6AAC359A9C7}" dt="2022-10-17T21:23:02.210" v="7684" actId="20577"/>
          <ac:spMkLst>
            <pc:docMk/>
            <pc:sldMk cId="2137214399" sldId="1399"/>
            <ac:spMk id="5" creationId="{1E87F8F1-4154-7230-8442-27881AA14A3D}"/>
          </ac:spMkLst>
        </pc:spChg>
        <pc:spChg chg="add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6" creationId="{24D27746-8852-5B9A-A016-A0936783F231}"/>
          </ac:spMkLst>
        </pc:spChg>
      </pc:sldChg>
      <pc:sldMasterChg chg="modSldLayout">
        <pc:chgData name="Soheil Abbasloo" userId="d71572ce-aea6-4a3a-9d7a-c1bc96c12f67" providerId="ADAL" clId="{5A221130-90B4-4FFD-B26D-E6AAC359A9C7}" dt="2022-10-16T22:13:14.554" v="767" actId="1076"/>
        <pc:sldMasterMkLst>
          <pc:docMk/>
          <pc:sldMasterMk cId="3677139622" sldId="2147483685"/>
        </pc:sldMasterMkLst>
        <pc:sldLayoutChg chg="modSp">
          <pc:chgData name="Soheil Abbasloo" userId="d71572ce-aea6-4a3a-9d7a-c1bc96c12f67" providerId="ADAL" clId="{5A221130-90B4-4FFD-B26D-E6AAC359A9C7}" dt="2022-10-16T21:55:19.569" v="515" actId="403"/>
          <pc:sldLayoutMkLst>
            <pc:docMk/>
            <pc:sldMasterMk cId="3677139622" sldId="2147483685"/>
            <pc:sldLayoutMk cId="2817297407" sldId="2147483689"/>
          </pc:sldLayoutMkLst>
          <pc:spChg chg="mod">
            <ac:chgData name="Soheil Abbasloo" userId="d71572ce-aea6-4a3a-9d7a-c1bc96c12f67" providerId="ADAL" clId="{5A221130-90B4-4FFD-B26D-E6AAC359A9C7}" dt="2022-10-16T21:55:19.569" v="515" actId="403"/>
            <ac:spMkLst>
              <pc:docMk/>
              <pc:sldMasterMk cId="3677139622" sldId="2147483685"/>
              <pc:sldLayoutMk cId="2817297407" sldId="2147483689"/>
              <ac:spMk id="2" creationId="{4BD338CB-8AC2-C3A8-9C57-45AB0057CDFC}"/>
            </ac:spMkLst>
          </pc:spChg>
        </pc:sldLayoutChg>
        <pc:sldLayoutChg chg="modSp mod">
          <pc:chgData name="Soheil Abbasloo" userId="d71572ce-aea6-4a3a-9d7a-c1bc96c12f67" providerId="ADAL" clId="{5A221130-90B4-4FFD-B26D-E6AAC359A9C7}" dt="2022-10-16T22:13:14.554" v="767" actId="1076"/>
          <pc:sldLayoutMkLst>
            <pc:docMk/>
            <pc:sldMasterMk cId="3677139622" sldId="2147483685"/>
            <pc:sldLayoutMk cId="684768999" sldId="2147483700"/>
          </pc:sldLayoutMkLst>
          <pc:spChg chg="mod">
            <ac:chgData name="Soheil Abbasloo" userId="d71572ce-aea6-4a3a-9d7a-c1bc96c12f67" providerId="ADAL" clId="{5A221130-90B4-4FFD-B26D-E6AAC359A9C7}" dt="2022-10-16T22:13:14.554" v="767" actId="1076"/>
            <ac:spMkLst>
              <pc:docMk/>
              <pc:sldMasterMk cId="3677139622" sldId="2147483685"/>
              <pc:sldLayoutMk cId="684768999" sldId="2147483700"/>
              <ac:spMk id="2" creationId="{00000000-0000-0000-0000-000000000000}"/>
            </ac:spMkLst>
          </pc:spChg>
        </pc:sldLayoutChg>
      </pc:sldMasterChg>
      <pc:sldMasterChg chg="del delSldLayout">
        <pc:chgData name="Soheil Abbasloo" userId="d71572ce-aea6-4a3a-9d7a-c1bc96c12f67" providerId="ADAL" clId="{5A221130-90B4-4FFD-B26D-E6AAC359A9C7}" dt="2022-10-16T22:01:54.749" v="615" actId="47"/>
        <pc:sldMasterMkLst>
          <pc:docMk/>
          <pc:sldMasterMk cId="2276988979" sldId="2147483700"/>
        </pc:sldMasterMkLst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49325216" sldId="214748370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59405676" sldId="214748370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23717838" sldId="214748370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926508872" sldId="2147483704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683426086" sldId="2147483705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30826989" sldId="2147483706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046172687" sldId="2147483707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204600460" sldId="2147483708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2518751080" sldId="2147483709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262157522" sldId="2147483710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30455098" sldId="214748371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21972772" sldId="214748371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87506528" sldId="214748371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6428477" sldId="2147483714"/>
          </pc:sldLayoutMkLst>
        </pc:sldLayoutChg>
      </pc:sldMasterChg>
      <pc:sldMasterChg chg="delSldLayout">
        <pc:chgData name="Soheil Abbasloo" userId="d71572ce-aea6-4a3a-9d7a-c1bc96c12f67" providerId="ADAL" clId="{5A221130-90B4-4FFD-B26D-E6AAC359A9C7}" dt="2022-10-16T22:53:27.883" v="1173" actId="2696"/>
        <pc:sldMasterMkLst>
          <pc:docMk/>
          <pc:sldMasterMk cId="4216264492" sldId="2147483701"/>
        </pc:sldMasterMkLst>
        <pc:sldLayoutChg chg="del">
          <pc:chgData name="Soheil Abbasloo" userId="d71572ce-aea6-4a3a-9d7a-c1bc96c12f67" providerId="ADAL" clId="{5A221130-90B4-4FFD-B26D-E6AAC359A9C7}" dt="2022-10-16T22:53:27.883" v="1173" actId="2696"/>
          <pc:sldLayoutMkLst>
            <pc:docMk/>
            <pc:sldMasterMk cId="4216264492" sldId="2147483701"/>
            <pc:sldLayoutMk cId="1860135400" sldId="214748371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6T23:58:30.526" v="1256" actId="700"/>
        <pc:sldMasterMkLst>
          <pc:docMk/>
          <pc:sldMasterMk cId="2517516262" sldId="2147483720"/>
        </pc:sldMasterMkLst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062711543" sldId="214748372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31341883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8656443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811859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65624250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645468230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1528211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59970402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9674496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5928462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471113859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14695947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427125984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827032555" sldId="2147483734"/>
          </pc:sldLayoutMkLst>
        </pc:sldLayoutChg>
      </pc:sldMasterChg>
      <pc:sldMasterChg chg="add del addSldLayout delSldLayout">
        <pc:chgData name="Soheil Abbasloo" userId="d71572ce-aea6-4a3a-9d7a-c1bc96c12f67" providerId="ADAL" clId="{5A221130-90B4-4FFD-B26D-E6AAC359A9C7}" dt="2022-10-16T22:54:08.492" v="1181" actId="700"/>
        <pc:sldMasterMkLst>
          <pc:docMk/>
          <pc:sldMasterMk cId="3242339738" sldId="2147483720"/>
        </pc:sldMasterMkLst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0965837" sldId="2147483721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388209563" sldId="2147483722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3284396" sldId="2147483723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478914969" sldId="2147483724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175350" sldId="2147483725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5885724" sldId="2147483726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828606720" sldId="2147483727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34717566" sldId="2147483728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52615401" sldId="2147483729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65870898" sldId="2147483730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691387220" sldId="2147483731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56:06.985" v="4781" actId="700"/>
        <pc:sldMasterMkLst>
          <pc:docMk/>
          <pc:sldMasterMk cId="352195509" sldId="2147483721"/>
        </pc:sldMasterMkLst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5234661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343773421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8657669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04130003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14432290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73019523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90648752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4600886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631691012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58701874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425058472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72011682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1:51.946" v="3157" actId="700"/>
        <pc:sldMasterMkLst>
          <pc:docMk/>
          <pc:sldMasterMk cId="624886170" sldId="2147483721"/>
        </pc:sldMasterMkLst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71302189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69430182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25195810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03132978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870789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566541932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9685561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84387750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8779303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533553252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1834158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757704965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094763820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434984597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0:08.437" v="4416" actId="700"/>
        <pc:sldMasterMkLst>
          <pc:docMk/>
          <pc:sldMasterMk cId="726674688" sldId="2147483721"/>
        </pc:sldMasterMkLst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9653317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84919110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611132879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6288914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84458787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05635397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12670659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5160784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13277237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1454630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7382873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820986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48:19.124" v="4657" actId="700"/>
        <pc:sldMasterMkLst>
          <pc:docMk/>
          <pc:sldMasterMk cId="1214745767" sldId="2147483721"/>
        </pc:sldMasterMkLst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01952328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47770135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07826105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4794966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192731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7259041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26547658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45388731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28582012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84843071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5371839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320534653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04:40.587" v="4178" actId="700"/>
        <pc:sldMasterMkLst>
          <pc:docMk/>
          <pc:sldMasterMk cId="1401882455" sldId="2147483721"/>
        </pc:sldMasterMkLst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989789933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02474209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09977910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79244041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60641844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3979917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50529335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365026728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73177457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19562734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47306184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76102421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45535399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865469340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7:54.349" v="3003" actId="700"/>
        <pc:sldMasterMkLst>
          <pc:docMk/>
          <pc:sldMasterMk cId="1942151876" sldId="2147483721"/>
        </pc:sldMasterMkLst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14827989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02331581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6220230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97235384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8879482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11372707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04382314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3884635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9084148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00572428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07290614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80936858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81882264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11805402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39:34.653" v="3775" actId="700"/>
        <pc:sldMasterMkLst>
          <pc:docMk/>
          <pc:sldMasterMk cId="2066122295" sldId="2147483721"/>
        </pc:sldMasterMkLst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03540198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951907785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95586185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99966754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489821945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64103615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57979887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505680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85916964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3752307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77357127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457844181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25:20.518" v="3290" actId="700"/>
        <pc:sldMasterMkLst>
          <pc:docMk/>
          <pc:sldMasterMk cId="2516494797" sldId="2147483721"/>
        </pc:sldMasterMkLst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719483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14176503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41916024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7123675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819309762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2254562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9825278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929227739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278211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9718447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425566685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499018697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4:08.287" v="3186" actId="700"/>
        <pc:sldMasterMkLst>
          <pc:docMk/>
          <pc:sldMasterMk cId="2744929554" sldId="2147483721"/>
        </pc:sldMasterMkLst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20822466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48901477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5053326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79816489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19098161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6782043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7693135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94068318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84119339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37917699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4058224897" sldId="214748373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21:59.316" v="7117" actId="700"/>
        <pc:sldMasterMkLst>
          <pc:docMk/>
          <pc:sldMasterMk cId="2836823846" sldId="2147483721"/>
        </pc:sldMasterMkLst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59188990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99176776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78186127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63249153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37029507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2670413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83877251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7061557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75200015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841454690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833703969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27761269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0486970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156321488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28:07.777" v="4338" actId="700"/>
        <pc:sldMasterMkLst>
          <pc:docMk/>
          <pc:sldMasterMk cId="2867616140" sldId="2147483721"/>
        </pc:sldMasterMkLst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2410250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5695214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30876650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4591729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07581827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294921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32120184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7244515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2250862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6888483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3065326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77352522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6:12.129" v="4449" actId="700"/>
        <pc:sldMasterMkLst>
          <pc:docMk/>
          <pc:sldMasterMk cId="3185546443" sldId="2147483721"/>
        </pc:sldMasterMkLst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172308162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49297126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60758173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12204576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40076488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5938285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93018528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09800722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00597125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4565928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096806176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0805590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436490043" sldId="2147483721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0161172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26194462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420248701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92610551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15285082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53701775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31781550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1314779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87545446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6420518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17134778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70633532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41:12.366" v="3011" actId="47"/>
        <pc:sldMasterMkLst>
          <pc:docMk/>
          <pc:sldMasterMk cId="3437226716" sldId="2147483721"/>
        </pc:sldMasterMkLst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66734813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08390807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5198748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44728515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91635156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75532426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96925820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64134578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75936153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95402996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02962161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894341332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87978652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110337070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071691212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24131611" sldId="2147483737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2:06.215" v="4422" actId="700"/>
        <pc:sldMasterMkLst>
          <pc:docMk/>
          <pc:sldMasterMk cId="3624380130" sldId="2147483721"/>
        </pc:sldMasterMkLst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92130334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85080060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9844571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227803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48516606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003072654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35095211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0655951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8773845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5867981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385118810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739587186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3:01.606" v="4433" actId="700"/>
        <pc:sldMasterMkLst>
          <pc:docMk/>
          <pc:sldMasterMk cId="3704374799" sldId="2147483721"/>
        </pc:sldMasterMkLst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3602407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14895186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82462585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724990631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1900452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087560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390595937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9768199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66272646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15562629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647908777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789576778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00:09.045" v="3058" actId="700"/>
        <pc:sldMasterMkLst>
          <pc:docMk/>
          <pc:sldMasterMk cId="3938632146" sldId="2147483721"/>
        </pc:sldMasterMkLst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38115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99791085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3630787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48642108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605871316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235179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5906855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40538697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40819193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6416444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68739471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71759437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11253299" sldId="2147483734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180412435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934867824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80672602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63253646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129928802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47827806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103862465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075730979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105815076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510832452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48236331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92033573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679165801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639595227" sldId="2147483748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6:34.711" v="2997" actId="700"/>
        <pc:sldMasterMkLst>
          <pc:docMk/>
          <pc:sldMasterMk cId="3215546867" sldId="2147483736"/>
        </pc:sldMasterMkLst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611169755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400522619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204574413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056963114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29115434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607131556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083622863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681141046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41660967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281159884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977875922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46910099" sldId="214748374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866146205" sldId="214748374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39128468" sldId="214748375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103987961" sldId="214748375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525470700" sldId="2147483752"/>
          </pc:sldLayoutMkLst>
        </pc:sldLayoutChg>
      </pc:sldMasterChg>
    </pc:docChg>
  </pc:docChgLst>
  <pc:docChgLst>
    <pc:chgData name="Soheil Abbasloo" userId="d71572ce-aea6-4a3a-9d7a-c1bc96c12f67" providerId="ADAL" clId="{7BF43ACD-6BC8-4014-A066-B4B9D43D72FC}"/>
    <pc:docChg chg="undo redo custSel addSld delSld modSld sldOrd modShowInfo">
      <pc:chgData name="Soheil Abbasloo" userId="d71572ce-aea6-4a3a-9d7a-c1bc96c12f67" providerId="ADAL" clId="{7BF43ACD-6BC8-4014-A066-B4B9D43D72FC}" dt="2022-10-11T14:56:43.333" v="782"/>
      <pc:docMkLst>
        <pc:docMk/>
      </pc:docMkLst>
      <pc:sldChg chg="modSp mod">
        <pc:chgData name="Soheil Abbasloo" userId="d71572ce-aea6-4a3a-9d7a-c1bc96c12f67" providerId="ADAL" clId="{7BF43ACD-6BC8-4014-A066-B4B9D43D72FC}" dt="2022-10-10T16:39:56.969" v="634" actId="6549"/>
        <pc:sldMkLst>
          <pc:docMk/>
          <pc:sldMk cId="880369482" sldId="450"/>
        </pc:sldMkLst>
        <pc:spChg chg="mod">
          <ac:chgData name="Soheil Abbasloo" userId="d71572ce-aea6-4a3a-9d7a-c1bc96c12f67" providerId="ADAL" clId="{7BF43ACD-6BC8-4014-A066-B4B9D43D72FC}" dt="2022-10-10T16:39:56.969" v="634" actId="6549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Soheil Abbasloo" userId="d71572ce-aea6-4a3a-9d7a-c1bc96c12f67" providerId="ADAL" clId="{7BF43ACD-6BC8-4014-A066-B4B9D43D72FC}" dt="2022-10-10T16:36:48.849" v="603" actId="47"/>
        <pc:sldMkLst>
          <pc:docMk/>
          <pc:sldMk cId="209406910" sldId="632"/>
        </pc:sldMkLst>
      </pc:sldChg>
      <pc:sldChg chg="modSp add del mod">
        <pc:chgData name="Soheil Abbasloo" userId="d71572ce-aea6-4a3a-9d7a-c1bc96c12f67" providerId="ADAL" clId="{7BF43ACD-6BC8-4014-A066-B4B9D43D72FC}" dt="2022-10-10T16:38:15.355" v="616" actId="20577"/>
        <pc:sldMkLst>
          <pc:docMk/>
          <pc:sldMk cId="1152535195" sldId="632"/>
        </pc:sldMkLst>
        <pc:spChg chg="mod">
          <ac:chgData name="Soheil Abbasloo" userId="d71572ce-aea6-4a3a-9d7a-c1bc96c12f67" providerId="ADAL" clId="{7BF43ACD-6BC8-4014-A066-B4B9D43D72FC}" dt="2022-10-10T16:38:15.355" v="616" actId="20577"/>
          <ac:spMkLst>
            <pc:docMk/>
            <pc:sldMk cId="1152535195" sldId="632"/>
            <ac:spMk id="6" creationId="{50C74F9B-550E-FB6B-2565-4F3F1411F090}"/>
          </ac:spMkLst>
        </pc:spChg>
      </pc:sldChg>
      <pc:sldChg chg="del">
        <pc:chgData name="Soheil Abbasloo" userId="d71572ce-aea6-4a3a-9d7a-c1bc96c12f67" providerId="ADAL" clId="{7BF43ACD-6BC8-4014-A066-B4B9D43D72FC}" dt="2022-10-10T16:38:56.282" v="625" actId="47"/>
        <pc:sldMkLst>
          <pc:docMk/>
          <pc:sldMk cId="662723052" sldId="633"/>
        </pc:sldMkLst>
      </pc:sldChg>
      <pc:sldChg chg="delSp modSp mod setBg modAnim">
        <pc:chgData name="Soheil Abbasloo" userId="d71572ce-aea6-4a3a-9d7a-c1bc96c12f67" providerId="ADAL" clId="{7BF43ACD-6BC8-4014-A066-B4B9D43D72FC}" dt="2022-10-11T14:56:43.333" v="782"/>
        <pc:sldMkLst>
          <pc:docMk/>
          <pc:sldMk cId="1484619680" sldId="635"/>
        </pc:sldMkLst>
        <pc:spChg chg="mod">
          <ac:chgData name="Soheil Abbasloo" userId="d71572ce-aea6-4a3a-9d7a-c1bc96c12f67" providerId="ADAL" clId="{7BF43ACD-6BC8-4014-A066-B4B9D43D72FC}" dt="2022-10-10T16:39:18.908" v="627" actId="207"/>
          <ac:spMkLst>
            <pc:docMk/>
            <pc:sldMk cId="1484619680" sldId="635"/>
            <ac:spMk id="3" creationId="{A40A24A4-FE10-6368-D67B-BC498304C90F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4" creationId="{2E13240E-DC4F-D66B-60A8-2B86126067D9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5" creationId="{BC8A5ED3-B810-C42F-3182-B9747F2E4993}"/>
          </ac:spMkLst>
        </pc:spChg>
        <pc:spChg chg="del mod">
          <ac:chgData name="Soheil Abbasloo" userId="d71572ce-aea6-4a3a-9d7a-c1bc96c12f67" providerId="ADAL" clId="{7BF43ACD-6BC8-4014-A066-B4B9D43D72FC}" dt="2022-10-03T21:35:58.778" v="21" actId="478"/>
          <ac:spMkLst>
            <pc:docMk/>
            <pc:sldMk cId="1484619680" sldId="635"/>
            <ac:spMk id="6" creationId="{D6A8B7AC-5DE4-553B-E0D8-92F6C3F4845D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7" creationId="{1C9D851F-5910-3F7F-A1F4-1A075FC9C65B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8" creationId="{3BD75822-0C33-A35D-5131-ED557CA34970}"/>
          </ac:spMkLst>
        </pc:spChg>
        <pc:spChg chg="del">
          <ac:chgData name="Soheil Abbasloo" userId="d71572ce-aea6-4a3a-9d7a-c1bc96c12f67" providerId="ADAL" clId="{7BF43ACD-6BC8-4014-A066-B4B9D43D72FC}" dt="2022-10-03T21:36:01.160" v="23" actId="478"/>
          <ac:spMkLst>
            <pc:docMk/>
            <pc:sldMk cId="1484619680" sldId="635"/>
            <ac:spMk id="9" creationId="{03882599-093A-2100-3F22-C02513872542}"/>
          </ac:spMkLst>
        </pc:spChg>
        <pc:spChg chg="del">
          <ac:chgData name="Soheil Abbasloo" userId="d71572ce-aea6-4a3a-9d7a-c1bc96c12f67" providerId="ADAL" clId="{7BF43ACD-6BC8-4014-A066-B4B9D43D72FC}" dt="2022-10-03T21:36:00.080" v="22" actId="478"/>
          <ac:spMkLst>
            <pc:docMk/>
            <pc:sldMk cId="1484619680" sldId="635"/>
            <ac:spMk id="80" creationId="{45FDBF63-FC23-E206-9BD7-1F1897331373}"/>
          </ac:spMkLst>
        </pc:spChg>
        <pc:picChg chg="mod">
          <ac:chgData name="Soheil Abbasloo" userId="d71572ce-aea6-4a3a-9d7a-c1bc96c12f67" providerId="ADAL" clId="{7BF43ACD-6BC8-4014-A066-B4B9D43D72FC}" dt="2022-10-03T21:37:40.576" v="41" actId="14100"/>
          <ac:picMkLst>
            <pc:docMk/>
            <pc:sldMk cId="1484619680" sldId="635"/>
            <ac:picMk id="84" creationId="{32C7949B-15E5-D36C-C903-D887811559CB}"/>
          </ac:picMkLst>
        </pc:pic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1" creationId="{0708362C-9AFF-5A7E-3AEE-46C59A916FC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5" creationId="{0A8C1188-BC9F-B606-A832-2EA4869FAEC8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7" creationId="{E4F2F560-2225-BF2A-7F6D-8C532B3EA997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3" creationId="{371DE4BC-E696-15A2-11A4-609F3DBA431E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9" creationId="{E674C527-99ED-A2E4-7602-BE8E117DA4B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73" creationId="{6A171FDF-7A1B-55C6-13DE-0B2F424651DF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modAnim">
        <pc:chgData name="Soheil Abbasloo" userId="d71572ce-aea6-4a3a-9d7a-c1bc96c12f67" providerId="ADAL" clId="{7BF43ACD-6BC8-4014-A066-B4B9D43D72FC}" dt="2022-10-11T12:31:47.205" v="691"/>
        <pc:sldMkLst>
          <pc:docMk/>
          <pc:sldMk cId="2467590447" sldId="928"/>
        </pc:sldMkLst>
      </pc:sldChg>
      <pc:sldChg chg="modSp mod modAnim">
        <pc:chgData name="Soheil Abbasloo" userId="d71572ce-aea6-4a3a-9d7a-c1bc96c12f67" providerId="ADAL" clId="{7BF43ACD-6BC8-4014-A066-B4B9D43D72FC}" dt="2022-10-11T12:37:22.654" v="764" actId="1038"/>
        <pc:sldMkLst>
          <pc:docMk/>
          <pc:sldMk cId="3301903470" sldId="929"/>
        </pc:sldMkLst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6" creationId="{EFB84096-602C-5921-9396-E0CC064E6CF9}"/>
          </ac:spMkLst>
        </pc:spChg>
        <pc:spChg chg="mod">
          <ac:chgData name="Soheil Abbasloo" userId="d71572ce-aea6-4a3a-9d7a-c1bc96c12f67" providerId="ADAL" clId="{7BF43ACD-6BC8-4014-A066-B4B9D43D72FC}" dt="2022-10-11T12:37:22.654" v="764" actId="1038"/>
          <ac:spMkLst>
            <pc:docMk/>
            <pc:sldMk cId="3301903470" sldId="929"/>
            <ac:spMk id="7" creationId="{72650A22-9897-5C19-1597-D827295BE664}"/>
          </ac:spMkLst>
        </pc:spChg>
        <pc:spChg chg="mod">
          <ac:chgData name="Soheil Abbasloo" userId="d71572ce-aea6-4a3a-9d7a-c1bc96c12f67" providerId="ADAL" clId="{7BF43ACD-6BC8-4014-A066-B4B9D43D72FC}" dt="2022-10-11T12:37:19.394" v="744" actId="1038"/>
          <ac:spMkLst>
            <pc:docMk/>
            <pc:sldMk cId="3301903470" sldId="929"/>
            <ac:spMk id="8" creationId="{7CC7AB0D-632B-07BB-FDF5-A7D6DA4BB321}"/>
          </ac:spMkLst>
        </pc:spChg>
      </pc:sldChg>
      <pc:sldChg chg="modSp">
        <pc:chgData name="Soheil Abbasloo" userId="d71572ce-aea6-4a3a-9d7a-c1bc96c12f67" providerId="ADAL" clId="{7BF43ACD-6BC8-4014-A066-B4B9D43D72FC}" dt="2022-10-10T13:54:29.374" v="44" actId="114"/>
        <pc:sldMkLst>
          <pc:docMk/>
          <pc:sldMk cId="1621410699" sldId="938"/>
        </pc:sldMkLst>
        <pc:spChg chg="mod">
          <ac:chgData name="Soheil Abbasloo" userId="d71572ce-aea6-4a3a-9d7a-c1bc96c12f67" providerId="ADAL" clId="{7BF43ACD-6BC8-4014-A066-B4B9D43D72FC}" dt="2022-10-10T13:54:29.374" v="44" actId="114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4:59:45.584" v="68"/>
        <pc:sldMkLst>
          <pc:docMk/>
          <pc:sldMk cId="3799088749" sldId="1012"/>
        </pc:sldMkLst>
      </pc:sldChg>
      <pc:sldChg chg="modSp">
        <pc:chgData name="Soheil Abbasloo" userId="d71572ce-aea6-4a3a-9d7a-c1bc96c12f67" providerId="ADAL" clId="{7BF43ACD-6BC8-4014-A066-B4B9D43D72FC}" dt="2022-10-10T14:05:56.619" v="54" actId="404"/>
        <pc:sldMkLst>
          <pc:docMk/>
          <pc:sldMk cId="119696529" sldId="1021"/>
        </pc:sldMkLst>
        <pc:spChg chg="mod">
          <ac:chgData name="Soheil Abbasloo" userId="d71572ce-aea6-4a3a-9d7a-c1bc96c12f67" providerId="ADAL" clId="{7BF43ACD-6BC8-4014-A066-B4B9D43D72FC}" dt="2022-10-10T14:05:56.619" v="54" actId="404"/>
          <ac:spMkLst>
            <pc:docMk/>
            <pc:sldMk cId="119696529" sldId="1021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06.778" v="56" actId="404"/>
        <pc:sldMkLst>
          <pc:docMk/>
          <pc:sldMk cId="478231768" sldId="1022"/>
        </pc:sldMkLst>
        <pc:spChg chg="mod">
          <ac:chgData name="Soheil Abbasloo" userId="d71572ce-aea6-4a3a-9d7a-c1bc96c12f67" providerId="ADAL" clId="{7BF43ACD-6BC8-4014-A066-B4B9D43D72FC}" dt="2022-10-10T14:06:06.778" v="56" actId="404"/>
          <ac:spMkLst>
            <pc:docMk/>
            <pc:sldMk cId="478231768" sldId="1022"/>
            <ac:spMk id="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4:06:18.420" v="58" actId="404"/>
        <pc:sldMkLst>
          <pc:docMk/>
          <pc:sldMk cId="391168170" sldId="1025"/>
        </pc:sldMkLst>
        <pc:spChg chg="mod">
          <ac:chgData name="Soheil Abbasloo" userId="d71572ce-aea6-4a3a-9d7a-c1bc96c12f67" providerId="ADAL" clId="{7BF43ACD-6BC8-4014-A066-B4B9D43D72FC}" dt="2022-10-10T14:06:18.420" v="58" actId="404"/>
          <ac:spMkLst>
            <pc:docMk/>
            <pc:sldMk cId="391168170" sldId="1025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3:58:53.906" v="47" actId="113"/>
        <pc:sldMkLst>
          <pc:docMk/>
          <pc:sldMk cId="140515326" sldId="1033"/>
        </pc:sldMkLst>
        <pc:spChg chg="mod">
          <ac:chgData name="Soheil Abbasloo" userId="d71572ce-aea6-4a3a-9d7a-c1bc96c12f67" providerId="ADAL" clId="{7BF43ACD-6BC8-4014-A066-B4B9D43D72FC}" dt="2022-10-10T13:58:53.906" v="47" actId="113"/>
          <ac:spMkLst>
            <pc:docMk/>
            <pc:sldMk cId="140515326" sldId="1033"/>
            <ac:spMk id="46088" creationId="{00000000-0000-0000-0000-000000000000}"/>
          </ac:spMkLst>
        </pc:spChg>
      </pc:sldChg>
      <pc:sldChg chg="mod modShow">
        <pc:chgData name="Soheil Abbasloo" userId="d71572ce-aea6-4a3a-9d7a-c1bc96c12f67" providerId="ADAL" clId="{7BF43ACD-6BC8-4014-A066-B4B9D43D72FC}" dt="2022-10-11T12:51:36.983" v="765" actId="729"/>
        <pc:sldMkLst>
          <pc:docMk/>
          <pc:sldMk cId="3478666986" sldId="1034"/>
        </pc:sldMkLst>
      </pc:sldChg>
      <pc:sldChg chg="modSp mod">
        <pc:chgData name="Soheil Abbasloo" userId="d71572ce-aea6-4a3a-9d7a-c1bc96c12f67" providerId="ADAL" clId="{7BF43ACD-6BC8-4014-A066-B4B9D43D72FC}" dt="2022-10-10T14:00:22.246" v="48"/>
        <pc:sldMkLst>
          <pc:docMk/>
          <pc:sldMk cId="2059918243" sldId="1038"/>
        </pc:sldMkLst>
        <pc:spChg chg="mod">
          <ac:chgData name="Soheil Abbasloo" userId="d71572ce-aea6-4a3a-9d7a-c1bc96c12f67" providerId="ADAL" clId="{7BF43ACD-6BC8-4014-A066-B4B9D43D72FC}" dt="2022-10-10T14:00:22.246" v="48"/>
          <ac:spMkLst>
            <pc:docMk/>
            <pc:sldMk cId="2059918243" sldId="1038"/>
            <ac:spMk id="46088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53.389" v="270" actId="6549"/>
        <pc:sldMkLst>
          <pc:docMk/>
          <pc:sldMk cId="804436738" sldId="1039"/>
        </pc:sldMkLst>
        <pc:spChg chg="mod">
          <ac:chgData name="Soheil Abbasloo" userId="d71572ce-aea6-4a3a-9d7a-c1bc96c12f67" providerId="ADAL" clId="{7BF43ACD-6BC8-4014-A066-B4B9D43D72FC}" dt="2022-10-10T14:00:26.105" v="49"/>
          <ac:spMkLst>
            <pc:docMk/>
            <pc:sldMk cId="804436738" sldId="1039"/>
            <ac:spMk id="4608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45:53.389" v="270" actId="6549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32.653" v="53" actId="404"/>
        <pc:sldMkLst>
          <pc:docMk/>
          <pc:sldMk cId="2257511476" sldId="1041"/>
        </pc:sldMkLst>
        <pc:spChg chg="mod">
          <ac:chgData name="Soheil Abbasloo" userId="d71572ce-aea6-4a3a-9d7a-c1bc96c12f67" providerId="ADAL" clId="{7BF43ACD-6BC8-4014-A066-B4B9D43D72FC}" dt="2022-10-10T14:05:32.653" v="53" actId="404"/>
          <ac:spMkLst>
            <pc:docMk/>
            <pc:sldMk cId="2257511476" sldId="104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11.912" v="51" actId="404"/>
        <pc:sldMkLst>
          <pc:docMk/>
          <pc:sldMk cId="1529437553" sldId="1042"/>
        </pc:sldMkLst>
        <pc:spChg chg="mod">
          <ac:chgData name="Soheil Abbasloo" userId="d71572ce-aea6-4a3a-9d7a-c1bc96c12f67" providerId="ADAL" clId="{7BF43ACD-6BC8-4014-A066-B4B9D43D72FC}" dt="2022-10-10T14:05:11.912" v="51" actId="404"/>
          <ac:spMkLst>
            <pc:docMk/>
            <pc:sldMk cId="1529437553" sldId="104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30.064" v="62" actId="404"/>
        <pc:sldMkLst>
          <pc:docMk/>
          <pc:sldMk cId="3443503454" sldId="1043"/>
        </pc:sldMkLst>
        <pc:spChg chg="mod">
          <ac:chgData name="Soheil Abbasloo" userId="d71572ce-aea6-4a3a-9d7a-c1bc96c12f67" providerId="ADAL" clId="{7BF43ACD-6BC8-4014-A066-B4B9D43D72FC}" dt="2022-10-10T14:06:30.064" v="62" actId="404"/>
          <ac:spMkLst>
            <pc:docMk/>
            <pc:sldMk cId="3443503454" sldId="104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1:34.112" v="498" actId="20577"/>
        <pc:sldMkLst>
          <pc:docMk/>
          <pc:sldMk cId="472346919" sldId="1050"/>
        </pc:sldMkLst>
        <pc:spChg chg="mod">
          <ac:chgData name="Soheil Abbasloo" userId="d71572ce-aea6-4a3a-9d7a-c1bc96c12f67" providerId="ADAL" clId="{7BF43ACD-6BC8-4014-A066-B4B9D43D72FC}" dt="2022-10-10T16:31:34.112" v="498" actId="20577"/>
          <ac:spMkLst>
            <pc:docMk/>
            <pc:sldMk cId="472346919" sldId="1050"/>
            <ac:spMk id="4" creationId="{277953C3-598A-B7BE-DE85-1520EB109404}"/>
          </ac:spMkLst>
        </pc:spChg>
      </pc:sldChg>
      <pc:sldChg chg="modSp">
        <pc:chgData name="Soheil Abbasloo" userId="d71572ce-aea6-4a3a-9d7a-c1bc96c12f67" providerId="ADAL" clId="{7BF43ACD-6BC8-4014-A066-B4B9D43D72FC}" dt="2022-10-10T14:07:00.393" v="63" actId="20577"/>
        <pc:sldMkLst>
          <pc:docMk/>
          <pc:sldMk cId="899325350" sldId="1053"/>
        </pc:sldMkLst>
        <pc:spChg chg="mod">
          <ac:chgData name="Soheil Abbasloo" userId="d71572ce-aea6-4a3a-9d7a-c1bc96c12f67" providerId="ADAL" clId="{7BF43ACD-6BC8-4014-A066-B4B9D43D72FC}" dt="2022-10-10T14:07:00.393" v="63" actId="20577"/>
          <ac:spMkLst>
            <pc:docMk/>
            <pc:sldMk cId="899325350" sldId="105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7:21.253" v="67" actId="166"/>
        <pc:sldMkLst>
          <pc:docMk/>
          <pc:sldMk cId="3810144935" sldId="1054"/>
        </pc:sldMkLst>
        <pc:cxnChg chg="ord">
          <ac:chgData name="Soheil Abbasloo" userId="d71572ce-aea6-4a3a-9d7a-c1bc96c12f67" providerId="ADAL" clId="{7BF43ACD-6BC8-4014-A066-B4B9D43D72FC}" dt="2022-10-10T14:07:21.253" v="67" actId="166"/>
          <ac:cxnSpMkLst>
            <pc:docMk/>
            <pc:sldMk cId="3810144935" sldId="1054"/>
            <ac:cxnSpMk id="73" creationId="{00000000-0000-0000-0000-000000000000}"/>
          </ac:cxnSpMkLst>
        </pc:cxnChg>
      </pc:sldChg>
      <pc:sldChg chg="addSp modSp mod">
        <pc:chgData name="Soheil Abbasloo" userId="d71572ce-aea6-4a3a-9d7a-c1bc96c12f67" providerId="ADAL" clId="{7BF43ACD-6BC8-4014-A066-B4B9D43D72FC}" dt="2022-10-11T14:01:46.781" v="781" actId="166"/>
        <pc:sldMkLst>
          <pc:docMk/>
          <pc:sldMk cId="1395678931" sldId="1055"/>
        </pc:sldMkLst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7" creationId="{00000000-0000-0000-0000-000000000000}"/>
          </ac:grpSpMkLst>
        </pc:grpChg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8" creationId="{00000000-0000-0000-0000-000000000000}"/>
          </ac:grpSpMkLst>
        </pc:grp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3" creationId="{1F83813A-72E2-6C92-DC88-9177FA7C4FC5}"/>
          </ac:graphicFrameMkLst>
        </pc:graphicFrame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5" creationId="{0F447B0B-A54E-82D7-6443-2A06037505DE}"/>
          </ac:graphicFrameMkLst>
        </pc:graphicFrame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3" creationId="{00000000-0000-0000-0000-000000000000}"/>
          </ac:cxnSpMkLst>
        </pc:cxn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4" creationId="{00000000-0000-0000-0000-000000000000}"/>
          </ac:cxnSpMkLst>
        </pc:cxnChg>
      </pc:sldChg>
      <pc:sldChg chg="modSp">
        <pc:chgData name="Soheil Abbasloo" userId="d71572ce-aea6-4a3a-9d7a-c1bc96c12f67" providerId="ADAL" clId="{7BF43ACD-6BC8-4014-A066-B4B9D43D72FC}" dt="2022-10-10T15:08:16.497" v="69" actId="403"/>
        <pc:sldMkLst>
          <pc:docMk/>
          <pc:sldMk cId="3708707512" sldId="1057"/>
        </pc:sldMkLst>
        <pc:spChg chg="mod">
          <ac:chgData name="Soheil Abbasloo" userId="d71572ce-aea6-4a3a-9d7a-c1bc96c12f67" providerId="ADAL" clId="{7BF43ACD-6BC8-4014-A066-B4B9D43D72FC}" dt="2022-10-10T15:08:16.497" v="69" actId="403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mod modAnim">
        <pc:chgData name="Soheil Abbasloo" userId="d71572ce-aea6-4a3a-9d7a-c1bc96c12f67" providerId="ADAL" clId="{7BF43ACD-6BC8-4014-A066-B4B9D43D72FC}" dt="2022-10-11T12:26:51.397" v="689" actId="20577"/>
        <pc:sldMkLst>
          <pc:docMk/>
          <pc:sldMk cId="2680595294" sldId="1059"/>
        </pc:sldMkLst>
        <pc:spChg chg="mod">
          <ac:chgData name="Soheil Abbasloo" userId="d71572ce-aea6-4a3a-9d7a-c1bc96c12f67" providerId="ADAL" clId="{7BF43ACD-6BC8-4014-A066-B4B9D43D72FC}" dt="2022-10-10T15:14:23.631" v="112" actId="404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1:04.014" v="71" actId="403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11.601" v="91" actId="1076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9:14.319" v="193" actId="20577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52.472" v="95" actId="1076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32.867" v="677" actId="1037"/>
          <ac:spMkLst>
            <pc:docMk/>
            <pc:sldMk cId="2680595294" sldId="1059"/>
            <ac:spMk id="13210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51.397" v="689" actId="20577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5:14:32.803" v="116" actId="403"/>
        <pc:sldMkLst>
          <pc:docMk/>
          <pc:sldMk cId="240730703" sldId="1060"/>
        </pc:sldMkLst>
        <pc:spChg chg="mod">
          <ac:chgData name="Soheil Abbasloo" userId="d71572ce-aea6-4a3a-9d7a-c1bc96c12f67" providerId="ADAL" clId="{7BF43ACD-6BC8-4014-A066-B4B9D43D72FC}" dt="2022-10-10T15:14:32.803" v="116" actId="403"/>
          <ac:spMkLst>
            <pc:docMk/>
            <pc:sldMk cId="240730703" sldId="1060"/>
            <ac:spMk id="136197" creationId="{00000000-0000-0000-0000-000000000000}"/>
          </ac:spMkLst>
        </pc:spChg>
      </pc:sldChg>
      <pc:sldChg chg="del">
        <pc:chgData name="Soheil Abbasloo" userId="d71572ce-aea6-4a3a-9d7a-c1bc96c12f67" providerId="ADAL" clId="{7BF43ACD-6BC8-4014-A066-B4B9D43D72FC}" dt="2022-10-10T15:44:43.034" v="248" actId="47"/>
        <pc:sldMkLst>
          <pc:docMk/>
          <pc:sldMk cId="1097766653" sldId="1061"/>
        </pc:sldMkLst>
      </pc:sldChg>
      <pc:sldChg chg="modSp mod modAnim">
        <pc:chgData name="Soheil Abbasloo" userId="d71572ce-aea6-4a3a-9d7a-c1bc96c12f67" providerId="ADAL" clId="{7BF43ACD-6BC8-4014-A066-B4B9D43D72FC}" dt="2022-10-10T15:15:21.253" v="184" actId="20577"/>
        <pc:sldMkLst>
          <pc:docMk/>
          <pc:sldMk cId="4294946445" sldId="1062"/>
        </pc:sldMkLst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21.253" v="184" actId="20577"/>
          <ac:spMkLst>
            <pc:docMk/>
            <pc:sldMk cId="4294946445" sldId="1062"/>
            <ac:spMk id="14234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5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5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5:39:50.421" v="246"/>
        <pc:sldMkLst>
          <pc:docMk/>
          <pc:sldMk cId="3620782179" sldId="1063"/>
        </pc:sldMkLst>
        <pc:spChg chg="del">
          <ac:chgData name="Soheil Abbasloo" userId="d71572ce-aea6-4a3a-9d7a-c1bc96c12f67" providerId="ADAL" clId="{7BF43ACD-6BC8-4014-A066-B4B9D43D72FC}" dt="2022-10-10T15:26:43.675" v="213" actId="478"/>
          <ac:spMkLst>
            <pc:docMk/>
            <pc:sldMk cId="3620782179" sldId="1063"/>
            <ac:spMk id="144391" creationId="{00000000-0000-0000-0000-000000000000}"/>
          </ac:spMkLst>
        </pc:spChg>
        <pc:picChg chg="add del mod modCrop">
          <ac:chgData name="Soheil Abbasloo" userId="d71572ce-aea6-4a3a-9d7a-c1bc96c12f67" providerId="ADAL" clId="{7BF43ACD-6BC8-4014-A066-B4B9D43D72FC}" dt="2022-10-10T15:30:59.389" v="229" actId="478"/>
          <ac:picMkLst>
            <pc:docMk/>
            <pc:sldMk cId="3620782179" sldId="1063"/>
            <ac:picMk id="3" creationId="{7260A5AC-FC98-285D-42D6-5931AB44ECEC}"/>
          </ac:picMkLst>
        </pc:picChg>
        <pc:picChg chg="add del mod modCrop">
          <ac:chgData name="Soheil Abbasloo" userId="d71572ce-aea6-4a3a-9d7a-c1bc96c12f67" providerId="ADAL" clId="{7BF43ACD-6BC8-4014-A066-B4B9D43D72FC}" dt="2022-10-10T15:39:23.734" v="237" actId="478"/>
          <ac:picMkLst>
            <pc:docMk/>
            <pc:sldMk cId="3620782179" sldId="1063"/>
            <ac:picMk id="5" creationId="{D28BA206-F608-1E7A-7FB9-E8F1CC07BB06}"/>
          </ac:picMkLst>
        </pc:picChg>
        <pc:picChg chg="add mod modCrop">
          <ac:chgData name="Soheil Abbasloo" userId="d71572ce-aea6-4a3a-9d7a-c1bc96c12f67" providerId="ADAL" clId="{7BF43ACD-6BC8-4014-A066-B4B9D43D72FC}" dt="2022-10-10T15:39:38.905" v="244" actId="1076"/>
          <ac:picMkLst>
            <pc:docMk/>
            <pc:sldMk cId="3620782179" sldId="1063"/>
            <ac:picMk id="7" creationId="{4539642B-83B4-D1F6-0C3E-7669E3957A71}"/>
          </ac:picMkLst>
        </pc:picChg>
        <pc:picChg chg="del">
          <ac:chgData name="Soheil Abbasloo" userId="d71572ce-aea6-4a3a-9d7a-c1bc96c12f67" providerId="ADAL" clId="{7BF43ACD-6BC8-4014-A066-B4B9D43D72FC}" dt="2022-10-10T15:26:31.029" v="207" actId="478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del">
        <pc:chgData name="Soheil Abbasloo" userId="d71572ce-aea6-4a3a-9d7a-c1bc96c12f67" providerId="ADAL" clId="{7BF43ACD-6BC8-4014-A066-B4B9D43D72FC}" dt="2022-10-10T15:44:41.160" v="247" actId="47"/>
        <pc:sldMkLst>
          <pc:docMk/>
          <pc:sldMk cId="1321410433" sldId="1064"/>
        </pc:sldMkLst>
      </pc:sldChg>
      <pc:sldChg chg="modSp">
        <pc:chgData name="Soheil Abbasloo" userId="d71572ce-aea6-4a3a-9d7a-c1bc96c12f67" providerId="ADAL" clId="{7BF43ACD-6BC8-4014-A066-B4B9D43D72FC}" dt="2022-10-10T16:43:07.722" v="653" actId="20577"/>
        <pc:sldMkLst>
          <pc:docMk/>
          <pc:sldMk cId="2170694978" sldId="1066"/>
        </pc:sldMkLst>
        <pc:spChg chg="mod">
          <ac:chgData name="Soheil Abbasloo" userId="d71572ce-aea6-4a3a-9d7a-c1bc96c12f67" providerId="ADAL" clId="{7BF43ACD-6BC8-4014-A066-B4B9D43D72FC}" dt="2022-10-10T16:43:07.722" v="653" actId="20577"/>
          <ac:spMkLst>
            <pc:docMk/>
            <pc:sldMk cId="2170694978" sldId="1066"/>
            <ac:spMk id="3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5:52:47.845" v="276"/>
        <pc:sldMkLst>
          <pc:docMk/>
          <pc:sldMk cId="2499371956" sldId="1085"/>
        </pc:sldMkLst>
      </pc:sldChg>
      <pc:sldChg chg="modSp">
        <pc:chgData name="Soheil Abbasloo" userId="d71572ce-aea6-4a3a-9d7a-c1bc96c12f67" providerId="ADAL" clId="{7BF43ACD-6BC8-4014-A066-B4B9D43D72FC}" dt="2022-10-10T15:54:20.206" v="279" actId="113"/>
        <pc:sldMkLst>
          <pc:docMk/>
          <pc:sldMk cId="1540537792" sldId="1087"/>
        </pc:sldMkLst>
        <pc:spChg chg="mod">
          <ac:chgData name="Soheil Abbasloo" userId="d71572ce-aea6-4a3a-9d7a-c1bc96c12f67" providerId="ADAL" clId="{7BF43ACD-6BC8-4014-A066-B4B9D43D72FC}" dt="2022-10-10T15:54:20.206" v="279" actId="113"/>
          <ac:spMkLst>
            <pc:docMk/>
            <pc:sldMk cId="1540537792" sldId="1087"/>
            <ac:spMk id="71684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6:30:41.678" v="483"/>
        <pc:sldMkLst>
          <pc:docMk/>
          <pc:sldMk cId="2001985724" sldId="1088"/>
        </pc:sldMkLst>
        <pc:spChg chg="add mod">
          <ac:chgData name="Soheil Abbasloo" userId="d71572ce-aea6-4a3a-9d7a-c1bc96c12f67" providerId="ADAL" clId="{7BF43ACD-6BC8-4014-A066-B4B9D43D72FC}" dt="2022-10-10T16:30:12.502" v="480" actId="1036"/>
          <ac:spMkLst>
            <pc:docMk/>
            <pc:sldMk cId="2001985724" sldId="1088"/>
            <ac:spMk id="3" creationId="{53D10E06-4FA8-5D73-3303-041151BE42EA}"/>
          </ac:spMkLst>
        </pc:spChg>
        <pc:spChg chg="del mod">
          <ac:chgData name="Soheil Abbasloo" userId="d71572ce-aea6-4a3a-9d7a-c1bc96c12f67" providerId="ADAL" clId="{7BF43ACD-6BC8-4014-A066-B4B9D43D72FC}" dt="2022-10-10T16:26:33.775" v="420" actId="478"/>
          <ac:spMkLst>
            <pc:docMk/>
            <pc:sldMk cId="2001985724" sldId="1088"/>
            <ac:spMk id="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6:29:02.886" v="454" actId="20577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5:53.096" v="602" actId="6549"/>
        <pc:sldMkLst>
          <pc:docMk/>
          <pc:sldMk cId="1049531296" sldId="1093"/>
        </pc:sldMkLst>
        <pc:spChg chg="mod">
          <ac:chgData name="Soheil Abbasloo" userId="d71572ce-aea6-4a3a-9d7a-c1bc96c12f67" providerId="ADAL" clId="{7BF43ACD-6BC8-4014-A066-B4B9D43D72FC}" dt="2022-10-10T16:35:53.096" v="602" actId="6549"/>
          <ac:spMkLst>
            <pc:docMk/>
            <pc:sldMk cId="1049531296" sldId="109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29.228" v="268" actId="1036"/>
        <pc:sldMkLst>
          <pc:docMk/>
          <pc:sldMk cId="507723271" sldId="1094"/>
        </pc:sldMkLst>
        <pc:spChg chg="mod">
          <ac:chgData name="Soheil Abbasloo" userId="d71572ce-aea6-4a3a-9d7a-c1bc96c12f67" providerId="ADAL" clId="{7BF43ACD-6BC8-4014-A066-B4B9D43D72FC}" dt="2022-10-10T15:45:29.228" v="268" actId="1036"/>
          <ac:spMkLst>
            <pc:docMk/>
            <pc:sldMk cId="507723271" sldId="1094"/>
            <ac:spMk id="128030" creationId="{00000000-0000-0000-0000-000000000000}"/>
          </ac:spMkLst>
        </pc:spChg>
      </pc:sldChg>
      <pc:sldChg chg="addSp delSp modSp new mod ord modClrScheme modAnim chgLayout">
        <pc:chgData name="Soheil Abbasloo" userId="d71572ce-aea6-4a3a-9d7a-c1bc96c12f67" providerId="ADAL" clId="{7BF43ACD-6BC8-4014-A066-B4B9D43D72FC}" dt="2022-10-10T16:32:16.057" v="500" actId="14100"/>
        <pc:sldMkLst>
          <pc:docMk/>
          <pc:sldMk cId="1119315437" sldId="1100"/>
        </pc:sldMkLst>
        <pc:spChg chg="mod ord">
          <ac:chgData name="Soheil Abbasloo" userId="d71572ce-aea6-4a3a-9d7a-c1bc96c12f67" providerId="ADAL" clId="{7BF43ACD-6BC8-4014-A066-B4B9D43D72FC}" dt="2022-10-10T16:10:25.336" v="293" actId="700"/>
          <ac:spMkLst>
            <pc:docMk/>
            <pc:sldMk cId="1119315437" sldId="1100"/>
            <ac:spMk id="2" creationId="{9198F3D9-6C01-0449-8672-5A37084E5042}"/>
          </ac:spMkLst>
        </pc:spChg>
        <pc:spChg chg="add del">
          <ac:chgData name="Soheil Abbasloo" userId="d71572ce-aea6-4a3a-9d7a-c1bc96c12f67" providerId="ADAL" clId="{7BF43ACD-6BC8-4014-A066-B4B9D43D72FC}" dt="2022-10-10T16:06:25.595" v="282" actId="22"/>
          <ac:spMkLst>
            <pc:docMk/>
            <pc:sldMk cId="1119315437" sldId="1100"/>
            <ac:spMk id="4" creationId="{295E9267-4F36-5525-DB71-CCE340EAED07}"/>
          </ac:spMkLst>
        </pc:spChg>
        <pc:spChg chg="add mod ord">
          <ac:chgData name="Soheil Abbasloo" userId="d71572ce-aea6-4a3a-9d7a-c1bc96c12f67" providerId="ADAL" clId="{7BF43ACD-6BC8-4014-A066-B4B9D43D72FC}" dt="2022-10-10T16:24:27.264" v="417" actId="207"/>
          <ac:spMkLst>
            <pc:docMk/>
            <pc:sldMk cId="1119315437" sldId="1100"/>
            <ac:spMk id="9" creationId="{D107B9A0-3867-EFCE-9EE7-F393FFE51F28}"/>
          </ac:spMkLst>
        </pc:spChg>
        <pc:spChg chg="add del mod ord">
          <ac:chgData name="Soheil Abbasloo" userId="d71572ce-aea6-4a3a-9d7a-c1bc96c12f67" providerId="ADAL" clId="{7BF43ACD-6BC8-4014-A066-B4B9D43D72FC}" dt="2022-10-10T16:11:35.405" v="359" actId="478"/>
          <ac:spMkLst>
            <pc:docMk/>
            <pc:sldMk cId="1119315437" sldId="1100"/>
            <ac:spMk id="10" creationId="{7B35DC4E-3461-7CFF-7C6A-750126353C6A}"/>
          </ac:spMkLst>
        </pc:spChg>
        <pc:spChg chg="add mod">
          <ac:chgData name="Soheil Abbasloo" userId="d71572ce-aea6-4a3a-9d7a-c1bc96c12f67" providerId="ADAL" clId="{7BF43ACD-6BC8-4014-A066-B4B9D43D72FC}" dt="2022-10-10T16:32:16.057" v="500" actId="14100"/>
          <ac:spMkLst>
            <pc:docMk/>
            <pc:sldMk cId="1119315437" sldId="1100"/>
            <ac:spMk id="12" creationId="{4FF8E106-2DF9-B97A-BB7D-D64BCCD78934}"/>
          </ac:spMkLst>
        </pc:spChg>
        <pc:picChg chg="add del mod">
          <ac:chgData name="Soheil Abbasloo" userId="d71572ce-aea6-4a3a-9d7a-c1bc96c12f67" providerId="ADAL" clId="{7BF43ACD-6BC8-4014-A066-B4B9D43D72FC}" dt="2022-10-10T16:10:19.769" v="291" actId="478"/>
          <ac:picMkLst>
            <pc:docMk/>
            <pc:sldMk cId="1119315437" sldId="1100"/>
            <ac:picMk id="6" creationId="{71B40FF3-7C7D-AF2E-B774-BC3B847AA5AD}"/>
          </ac:picMkLst>
        </pc:picChg>
        <pc:picChg chg="add mod">
          <ac:chgData name="Soheil Abbasloo" userId="d71572ce-aea6-4a3a-9d7a-c1bc96c12f67" providerId="ADAL" clId="{7BF43ACD-6BC8-4014-A066-B4B9D43D72FC}" dt="2022-10-10T16:11:43.502" v="364" actId="1076"/>
          <ac:picMkLst>
            <pc:docMk/>
            <pc:sldMk cId="1119315437" sldId="1100"/>
            <ac:picMk id="8" creationId="{2EC98F10-1550-E6F4-443D-6D7BAEF25B81}"/>
          </ac:picMkLst>
        </pc:picChg>
      </pc:sldChg>
      <pc:sldChg chg="add del mod modShow">
        <pc:chgData name="Soheil Abbasloo" userId="d71572ce-aea6-4a3a-9d7a-c1bc96c12f67" providerId="ADAL" clId="{7BF43ACD-6BC8-4014-A066-B4B9D43D72FC}" dt="2022-10-03T21:37:47.613" v="42" actId="47"/>
        <pc:sldMkLst>
          <pc:docMk/>
          <pc:sldMk cId="2881541040" sldId="1100"/>
        </pc:sldMkLst>
      </pc:sldChg>
      <pc:sldChg chg="add del setBg">
        <pc:chgData name="Soheil Abbasloo" userId="d71572ce-aea6-4a3a-9d7a-c1bc96c12f67" providerId="ADAL" clId="{7BF43ACD-6BC8-4014-A066-B4B9D43D72FC}" dt="2022-10-03T21:35:33.659" v="7"/>
        <pc:sldMkLst>
          <pc:docMk/>
          <pc:sldMk cId="3399472010" sldId="1100"/>
        </pc:sldMkLst>
      </pc:sldChg>
      <pc:sldChg chg="new del">
        <pc:chgData name="Soheil Abbasloo" userId="d71572ce-aea6-4a3a-9d7a-c1bc96c12f67" providerId="ADAL" clId="{7BF43ACD-6BC8-4014-A066-B4B9D43D72FC}" dt="2022-10-10T16:38:11.996" v="607" actId="47"/>
        <pc:sldMkLst>
          <pc:docMk/>
          <pc:sldMk cId="1976351306" sldId="1101"/>
        </pc:sldMkLst>
      </pc:sldChg>
      <pc:sldChg chg="modSp add del mod modAnim">
        <pc:chgData name="Soheil Abbasloo" userId="d71572ce-aea6-4a3a-9d7a-c1bc96c12f67" providerId="ADAL" clId="{7BF43ACD-6BC8-4014-A066-B4B9D43D72FC}" dt="2022-10-10T16:39:38.906" v="628"/>
        <pc:sldMkLst>
          <pc:docMk/>
          <pc:sldMk cId="380996824" sldId="1102"/>
        </pc:sldMkLst>
        <pc:spChg chg="mod">
          <ac:chgData name="Soheil Abbasloo" userId="d71572ce-aea6-4a3a-9d7a-c1bc96c12f67" providerId="ADAL" clId="{7BF43ACD-6BC8-4014-A066-B4B9D43D72FC}" dt="2022-10-10T16:38:35.382" v="624"/>
          <ac:spMkLst>
            <pc:docMk/>
            <pc:sldMk cId="380996824" sldId="1102"/>
            <ac:spMk id="8" creationId="{BA0AE907-7F3D-F79B-EF77-EBD9B1EC44F8}"/>
          </ac:spMkLst>
        </pc:spChg>
      </pc:sldChg>
    </pc:docChg>
  </pc:docChgLst>
  <pc:docChgLst>
    <pc:chgData name="ab.soheil@nyu.edu" userId="d71572ce-aea6-4a3a-9d7a-c1bc96c12f67" providerId="ADAL" clId="{ED41F9C1-8274-4F08-8693-1523C4FF26CB}"/>
    <pc:docChg chg="undo redo custSel addSld delSld modSld sldOrd">
      <pc:chgData name="ab.soheil@nyu.edu" userId="d71572ce-aea6-4a3a-9d7a-c1bc96c12f67" providerId="ADAL" clId="{ED41F9C1-8274-4F08-8693-1523C4FF26CB}" dt="2022-08-28T14:48:43.046" v="4469" actId="478"/>
      <pc:docMkLst>
        <pc:docMk/>
      </pc:docMkLst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122622024" sldId="35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631821255" sldId="35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013321256" sldId="35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38976883" sldId="35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248167321" sldId="35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0972819" sldId="35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22808721" sldId="35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934852775" sldId="36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923471849" sldId="36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4241321036" sldId="36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78205445" sldId="36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533121811" sldId="36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47128351" sldId="36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439337337" sldId="36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898918817" sldId="36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41722987" sldId="36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913803961" sldId="36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919462127" sldId="370"/>
        </pc:sldMkLst>
      </pc:sldChg>
      <pc:sldChg chg="addSp delSp modSp add del mod delAnim modAnim">
        <pc:chgData name="ab.soheil@nyu.edu" userId="d71572ce-aea6-4a3a-9d7a-c1bc96c12f67" providerId="ADAL" clId="{ED41F9C1-8274-4F08-8693-1523C4FF26CB}" dt="2022-08-21T22:13:29.978" v="1322" actId="47"/>
        <pc:sldMkLst>
          <pc:docMk/>
          <pc:sldMk cId="3616939567" sldId="442"/>
        </pc:sldMkLst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11" creationId="{F72280FC-9E68-2F8B-E2D4-E30A16219A7D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0" creationId="{4974803F-8208-8865-25E3-8831DCD204E8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1" creationId="{9FA6FB68-4B6E-D3A7-495E-C23FB2D49A6A}"/>
          </ac:spMkLst>
        </pc:spChg>
        <pc:spChg chg="del">
          <ac:chgData name="ab.soheil@nyu.edu" userId="d71572ce-aea6-4a3a-9d7a-c1bc96c12f67" providerId="ADAL" clId="{ED41F9C1-8274-4F08-8693-1523C4FF26CB}" dt="2022-08-21T21:57:42.910" v="1125" actId="478"/>
          <ac:spMkLst>
            <pc:docMk/>
            <pc:sldMk cId="3616939567" sldId="442"/>
            <ac:spMk id="22" creationId="{2E1C5553-D582-C267-562D-60A66F2756B6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4" creationId="{D481C4BC-E2A6-C93E-D3FB-71DBFC5CF83F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5" creationId="{2612EE3C-C683-0883-E6A7-D378CD85E47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6" creationId="{B1543C1A-CEA7-D97F-EE46-26AE2F0913A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7" creationId="{D644BFEE-5F43-4F6F-CACA-D4387C5C1642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8" creationId="{F8A439DA-13BE-E26E-4D24-DC08735E7234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9" creationId="{E059CE0F-3AE0-9910-6085-4BBB1C50C553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31" creationId="{1FE3644F-FDC0-3580-3985-2B1FD48D1642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33" creationId="{DE6300C6-11B8-E273-FF61-2D392CAFE1D6}"/>
          </ac:spMkLst>
        </pc:spChg>
        <pc:grpChg chg="add del mod">
          <ac:chgData name="ab.soheil@nyu.edu" userId="d71572ce-aea6-4a3a-9d7a-c1bc96c12f67" providerId="ADAL" clId="{ED41F9C1-8274-4F08-8693-1523C4FF26CB}" dt="2022-08-21T21:58:37.932" v="1132" actId="21"/>
          <ac:grpSpMkLst>
            <pc:docMk/>
            <pc:sldMk cId="3616939567" sldId="442"/>
            <ac:grpSpMk id="2" creationId="{86D7BF08-BED4-DBA1-CE5A-D3E7B44B9993}"/>
          </ac:grpSpMkLst>
        </pc:grpChg>
        <pc:picChg chg="mod modCrop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7" creationId="{D83CE94F-725B-1028-F7DB-6052FB169830}"/>
          </ac:picMkLst>
        </pc:picChg>
        <pc:picChg chg="mod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10" creationId="{BF88CF3B-F85A-F773-B16F-11317F996BBF}"/>
          </ac:picMkLst>
        </pc:picChg>
      </pc:sldChg>
      <pc:sldChg chg="modSp mod">
        <pc:chgData name="ab.soheil@nyu.edu" userId="d71572ce-aea6-4a3a-9d7a-c1bc96c12f67" providerId="ADAL" clId="{ED41F9C1-8274-4F08-8693-1523C4FF26CB}" dt="2022-08-21T20:07:03.096" v="17" actId="20577"/>
        <pc:sldMkLst>
          <pc:docMk/>
          <pc:sldMk cId="880369482" sldId="450"/>
        </pc:sldMkLst>
        <pc:spChg chg="mod">
          <ac:chgData name="ab.soheil@nyu.edu" userId="d71572ce-aea6-4a3a-9d7a-c1bc96c12f67" providerId="ADAL" clId="{ED41F9C1-8274-4F08-8693-1523C4FF26CB}" dt="2022-08-21T20:07:03.096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07427872" sldId="451"/>
        </pc:sldMkLst>
      </pc:sldChg>
      <pc:sldChg chg="delSp modSp del mod">
        <pc:chgData name="ab.soheil@nyu.edu" userId="d71572ce-aea6-4a3a-9d7a-c1bc96c12f67" providerId="ADAL" clId="{ED41F9C1-8274-4F08-8693-1523C4FF26CB}" dt="2022-08-22T15:20:44.829" v="4262" actId="47"/>
        <pc:sldMkLst>
          <pc:docMk/>
          <pc:sldMk cId="705801446" sldId="459"/>
        </pc:sldMkLst>
        <pc:picChg chg="del mod">
          <ac:chgData name="ab.soheil@nyu.edu" userId="d71572ce-aea6-4a3a-9d7a-c1bc96c12f67" providerId="ADAL" clId="{ED41F9C1-8274-4F08-8693-1523C4FF26CB}" dt="2022-08-22T15:17:05.404" v="4212" actId="21"/>
          <ac:picMkLst>
            <pc:docMk/>
            <pc:sldMk cId="705801446" sldId="459"/>
            <ac:picMk id="6" creationId="{FE073B62-721B-DC4F-EF3E-92CB53572614}"/>
          </ac:picMkLst>
        </pc:pic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671188629" sldId="5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167374619" sldId="5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72933123" sldId="58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641329988" sldId="59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67112355" sldId="59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857636285" sldId="59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31892156" sldId="59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97572354" sldId="59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117962938" sldId="59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86738136" sldId="59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10563514" sldId="59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310188990" sldId="59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78742335" sldId="60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018325089" sldId="60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289220748" sldId="60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04994886" sldId="60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30538923" sldId="60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46243241" sldId="60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773415661" sldId="60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31839122" sldId="60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89214455" sldId="60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504518619" sldId="60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57956912" sldId="61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372016015" sldId="61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41555224" sldId="61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52798299" sldId="61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797465744" sldId="62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15081551" sldId="62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907660000" sldId="6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538422942" sldId="631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0:07:35.382" v="29" actId="404"/>
        <pc:sldMkLst>
          <pc:docMk/>
          <pc:sldMk cId="209406910" sldId="632"/>
        </pc:sldMkLst>
        <pc:spChg chg="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2" creationId="{54AADBE7-A4FF-1165-F9DB-8C41ABFDCD97}"/>
          </ac:spMkLst>
        </pc:spChg>
        <pc:spChg chg="del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3" creationId="{EC04B497-5913-EA88-D51E-B0A48D5B28F4}"/>
          </ac:spMkLst>
        </pc:spChg>
        <pc:spChg chg="add mod ord">
          <ac:chgData name="ab.soheil@nyu.edu" userId="d71572ce-aea6-4a3a-9d7a-c1bc96c12f67" providerId="ADAL" clId="{ED41F9C1-8274-4F08-8693-1523C4FF26CB}" dt="2022-08-21T20:07:35.382" v="29" actId="404"/>
          <ac:spMkLst>
            <pc:docMk/>
            <pc:sldMk cId="209406910" sldId="632"/>
            <ac:spMk id="4" creationId="{6B9FD69C-CEDF-12F8-1758-1284429652B6}"/>
          </ac:spMkLst>
        </pc:spChg>
        <pc:spChg chg="add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5" creationId="{DA640DD1-8528-3377-F62B-C146E56618C8}"/>
          </ac:spMkLst>
        </pc:spChg>
      </pc:sldChg>
      <pc:sldChg chg="modSp add mod modAnim">
        <pc:chgData name="ab.soheil@nyu.edu" userId="d71572ce-aea6-4a3a-9d7a-c1bc96c12f67" providerId="ADAL" clId="{ED41F9C1-8274-4F08-8693-1523C4FF26CB}" dt="2022-08-21T20:11:13.274" v="226"/>
        <pc:sldMkLst>
          <pc:docMk/>
          <pc:sldMk cId="662723052" sldId="633"/>
        </pc:sldMkLst>
        <pc:spChg chg="mod">
          <ac:chgData name="ab.soheil@nyu.edu" userId="d71572ce-aea6-4a3a-9d7a-c1bc96c12f67" providerId="ADAL" clId="{ED41F9C1-8274-4F08-8693-1523C4FF26CB}" dt="2022-08-21T20:07:59.600" v="32" actId="207"/>
          <ac:spMkLst>
            <pc:docMk/>
            <pc:sldMk cId="662723052" sldId="633"/>
            <ac:spMk id="4" creationId="{6B9FD69C-CEDF-12F8-1758-1284429652B6}"/>
          </ac:spMkLst>
        </pc:spChg>
        <pc:spChg chg="mod">
          <ac:chgData name="ab.soheil@nyu.edu" userId="d71572ce-aea6-4a3a-9d7a-c1bc96c12f67" providerId="ADAL" clId="{ED41F9C1-8274-4F08-8693-1523C4FF26CB}" dt="2022-08-21T20:08:17.583" v="54" actId="20577"/>
          <ac:spMkLst>
            <pc:docMk/>
            <pc:sldMk cId="662723052" sldId="633"/>
            <ac:spMk id="5" creationId="{DA640DD1-8528-3377-F62B-C146E56618C8}"/>
          </ac:spMkLst>
        </pc:spChg>
      </pc:sldChg>
      <pc:sldChg chg="addSp modSp new mod modClrScheme chgLayout">
        <pc:chgData name="ab.soheil@nyu.edu" userId="d71572ce-aea6-4a3a-9d7a-c1bc96c12f67" providerId="ADAL" clId="{ED41F9C1-8274-4F08-8693-1523C4FF26CB}" dt="2022-08-21T21:50:57.159" v="833" actId="20577"/>
        <pc:sldMkLst>
          <pc:docMk/>
          <pc:sldMk cId="1187467216" sldId="634"/>
        </pc:sldMkLst>
        <pc:spChg chg="mod ord">
          <ac:chgData name="ab.soheil@nyu.edu" userId="d71572ce-aea6-4a3a-9d7a-c1bc96c12f67" providerId="ADAL" clId="{ED41F9C1-8274-4F08-8693-1523C4FF26CB}" dt="2022-08-21T20:09:51.238" v="170" actId="700"/>
          <ac:spMkLst>
            <pc:docMk/>
            <pc:sldMk cId="1187467216" sldId="634"/>
            <ac:spMk id="2" creationId="{8E6DF6D6-B52A-4A8E-792B-85A7882642A9}"/>
          </ac:spMkLst>
        </pc:spChg>
        <pc:spChg chg="mod ord">
          <ac:chgData name="ab.soheil@nyu.edu" userId="d71572ce-aea6-4a3a-9d7a-c1bc96c12f67" providerId="ADAL" clId="{ED41F9C1-8274-4F08-8693-1523C4FF26CB}" dt="2022-08-21T21:50:57.159" v="833" actId="20577"/>
          <ac:spMkLst>
            <pc:docMk/>
            <pc:sldMk cId="1187467216" sldId="634"/>
            <ac:spMk id="3" creationId="{09E9717B-6185-10AD-7899-7B760EB6D78C}"/>
          </ac:spMkLst>
        </pc:spChg>
        <pc:spChg chg="add mod ord">
          <ac:chgData name="ab.soheil@nyu.edu" userId="d71572ce-aea6-4a3a-9d7a-c1bc96c12f67" providerId="ADAL" clId="{ED41F9C1-8274-4F08-8693-1523C4FF26CB}" dt="2022-08-21T20:10:15.031" v="214" actId="207"/>
          <ac:spMkLst>
            <pc:docMk/>
            <pc:sldMk cId="1187467216" sldId="634"/>
            <ac:spMk id="4" creationId="{7AF4EE90-579C-AD59-0236-13BB0FE5DD3D}"/>
          </ac:spMkLst>
        </pc:spChg>
      </pc:sldChg>
      <pc:sldChg chg="addSp delSp modSp new mod modAnim">
        <pc:chgData name="ab.soheil@nyu.edu" userId="d71572ce-aea6-4a3a-9d7a-c1bc96c12f67" providerId="ADAL" clId="{ED41F9C1-8274-4F08-8693-1523C4FF26CB}" dt="2022-08-21T21:45:40.404" v="804"/>
        <pc:sldMkLst>
          <pc:docMk/>
          <pc:sldMk cId="1484619680" sldId="635"/>
        </pc:sldMkLst>
        <pc:spChg chg="mod">
          <ac:chgData name="ab.soheil@nyu.edu" userId="d71572ce-aea6-4a3a-9d7a-c1bc96c12f67" providerId="ADAL" clId="{ED41F9C1-8274-4F08-8693-1523C4FF26CB}" dt="2022-08-21T21:19:36.537" v="654" actId="1037"/>
          <ac:spMkLst>
            <pc:docMk/>
            <pc:sldMk cId="1484619680" sldId="635"/>
            <ac:spMk id="2" creationId="{B822D5CA-C7F3-931D-F71A-F4F836B9FA3F}"/>
          </ac:spMkLst>
        </pc:spChg>
        <pc:spChg chg="mod">
          <ac:chgData name="ab.soheil@nyu.edu" userId="d71572ce-aea6-4a3a-9d7a-c1bc96c12f67" providerId="ADAL" clId="{ED41F9C1-8274-4F08-8693-1523C4FF26CB}" dt="2022-08-21T21:45:14.524" v="802" actId="6549"/>
          <ac:spMkLst>
            <pc:docMk/>
            <pc:sldMk cId="1484619680" sldId="635"/>
            <ac:spMk id="3" creationId="{A40A24A4-FE10-6368-D67B-BC498304C90F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4" creationId="{2E13240E-DC4F-D66B-60A8-2B86126067D9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5" creationId="{BC8A5ED3-B810-C42F-3182-B9747F2E4993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6" creationId="{D6A8B7AC-5DE4-553B-E0D8-92F6C3F4845D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7" creationId="{1C9D851F-5910-3F7F-A1F4-1A075FC9C65B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8" creationId="{3BD75822-0C33-A35D-5131-ED557CA34970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9" creationId="{03882599-093A-2100-3F22-C02513872542}"/>
          </ac:spMkLst>
        </pc:spChg>
        <pc:spChg chg="add del">
          <ac:chgData name="ab.soheil@nyu.edu" userId="d71572ce-aea6-4a3a-9d7a-c1bc96c12f67" providerId="ADAL" clId="{ED41F9C1-8274-4F08-8693-1523C4FF26CB}" dt="2022-08-21T21:19:08.754" v="617" actId="22"/>
          <ac:spMkLst>
            <pc:docMk/>
            <pc:sldMk cId="1484619680" sldId="635"/>
            <ac:spMk id="79" creationId="{34B400AA-1267-9A32-75C4-EC6D6438D3CA}"/>
          </ac:spMkLst>
        </pc:spChg>
        <pc:spChg chg="add mod">
          <ac:chgData name="ab.soheil@nyu.edu" userId="d71572ce-aea6-4a3a-9d7a-c1bc96c12f67" providerId="ADAL" clId="{ED41F9C1-8274-4F08-8693-1523C4FF26CB}" dt="2022-08-21T21:19:52.751" v="686" actId="1076"/>
          <ac:spMkLst>
            <pc:docMk/>
            <pc:sldMk cId="1484619680" sldId="635"/>
            <ac:spMk id="80" creationId="{45FDBF63-FC23-E206-9BD7-1F1897331373}"/>
          </ac:spMkLst>
        </pc:spChg>
        <pc:picChg chg="add del mod">
          <ac:chgData name="ab.soheil@nyu.edu" userId="d71572ce-aea6-4a3a-9d7a-c1bc96c12f67" providerId="ADAL" clId="{ED41F9C1-8274-4F08-8693-1523C4FF26CB}" dt="2022-08-21T21:44:18.884" v="791" actId="478"/>
          <ac:picMkLst>
            <pc:docMk/>
            <pc:sldMk cId="1484619680" sldId="635"/>
            <ac:picMk id="83" creationId="{8666C014-C56A-8E52-F074-7C748641FA6D}"/>
          </ac:picMkLst>
        </pc:picChg>
        <pc:picChg chg="add mod">
          <ac:chgData name="ab.soheil@nyu.edu" userId="d71572ce-aea6-4a3a-9d7a-c1bc96c12f67" providerId="ADAL" clId="{ED41F9C1-8274-4F08-8693-1523C4FF26CB}" dt="2022-08-21T21:45:18.446" v="803" actId="14100"/>
          <ac:picMkLst>
            <pc:docMk/>
            <pc:sldMk cId="1484619680" sldId="635"/>
            <ac:picMk id="84" creationId="{32C7949B-15E5-D36C-C903-D887811559CB}"/>
          </ac:picMkLst>
        </pc:pic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1" creationId="{0708362C-9AFF-5A7E-3AEE-46C59A916FC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5" creationId="{0A8C1188-BC9F-B606-A832-2EA4869FAEC8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7" creationId="{E4F2F560-2225-BF2A-7F6D-8C532B3EA997}"/>
          </ac:cxnSpMkLst>
        </pc:cxnChg>
        <pc:cxnChg chg="add del mod">
          <ac:chgData name="ab.soheil@nyu.edu" userId="d71572ce-aea6-4a3a-9d7a-c1bc96c12f67" providerId="ADAL" clId="{ED41F9C1-8274-4F08-8693-1523C4FF26CB}" dt="2022-08-21T21:20:20.803" v="689" actId="478"/>
          <ac:cxnSpMkLst>
            <pc:docMk/>
            <pc:sldMk cId="1484619680" sldId="635"/>
            <ac:cxnSpMk id="20" creationId="{6587B142-3DAA-7ACD-DB15-2902B68222F4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3" creationId="{371DE4BC-E696-15A2-11A4-609F3DBA431E}"/>
          </ac:cxnSpMkLst>
        </pc:cxnChg>
        <pc:cxnChg chg="add del mod">
          <ac:chgData name="ab.soheil@nyu.edu" userId="d71572ce-aea6-4a3a-9d7a-c1bc96c12f67" providerId="ADAL" clId="{ED41F9C1-8274-4F08-8693-1523C4FF26CB}" dt="2022-08-21T21:16:24.253" v="509" actId="478"/>
          <ac:cxnSpMkLst>
            <pc:docMk/>
            <pc:sldMk cId="1484619680" sldId="635"/>
            <ac:cxnSpMk id="25" creationId="{8A8F64D1-417E-3659-EDFB-418A39B4946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9" creationId="{E674C527-99ED-A2E4-7602-BE8E117DA4B1}"/>
          </ac:cxnSpMkLst>
        </pc:cxnChg>
        <pc:cxnChg chg="add del mod">
          <ac:chgData name="ab.soheil@nyu.edu" userId="d71572ce-aea6-4a3a-9d7a-c1bc96c12f67" providerId="ADAL" clId="{ED41F9C1-8274-4F08-8693-1523C4FF26CB}" dt="2022-08-21T21:16:16.075" v="507" actId="478"/>
          <ac:cxnSpMkLst>
            <pc:docMk/>
            <pc:sldMk cId="1484619680" sldId="635"/>
            <ac:cxnSpMk id="31" creationId="{11B62082-E1C1-B717-D25B-C2FE876160F6}"/>
          </ac:cxnSpMkLst>
        </pc:cxnChg>
        <pc:cxnChg chg="add del mod">
          <ac:chgData name="ab.soheil@nyu.edu" userId="d71572ce-aea6-4a3a-9d7a-c1bc96c12f67" providerId="ADAL" clId="{ED41F9C1-8274-4F08-8693-1523C4FF26CB}" dt="2022-08-21T21:20:14.727" v="688" actId="478"/>
          <ac:cxnSpMkLst>
            <pc:docMk/>
            <pc:sldMk cId="1484619680" sldId="635"/>
            <ac:cxnSpMk id="44" creationId="{AFAA4863-9F7E-98BE-EF42-50A0CE28A0FB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73" creationId="{6A171FDF-7A1B-55C6-13DE-0B2F424651DF}"/>
          </ac:cxnSpMkLst>
        </pc:cxnChg>
        <pc:cxnChg chg="add">
          <ac:chgData name="ab.soheil@nyu.edu" userId="d71572ce-aea6-4a3a-9d7a-c1bc96c12f67" providerId="ADAL" clId="{ED41F9C1-8274-4F08-8693-1523C4FF26CB}" dt="2022-08-21T21:20:05.431" v="687" actId="11529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addSp modSp mod modClrScheme modAnim chgLayout">
        <pc:chgData name="ab.soheil@nyu.edu" userId="d71572ce-aea6-4a3a-9d7a-c1bc96c12f67" providerId="ADAL" clId="{ED41F9C1-8274-4F08-8693-1523C4FF26CB}" dt="2022-08-21T21:51:16.436" v="836" actId="6549"/>
        <pc:sldMkLst>
          <pc:docMk/>
          <pc:sldMk cId="2467590447" sldId="928"/>
        </pc:sldMkLst>
        <pc:spChg chg="add mod">
          <ac:chgData name="ab.soheil@nyu.edu" userId="d71572ce-aea6-4a3a-9d7a-c1bc96c12f67" providerId="ADAL" clId="{ED41F9C1-8274-4F08-8693-1523C4FF26CB}" dt="2022-08-21T21:09:10.266" v="370" actId="1076"/>
          <ac:spMkLst>
            <pc:docMk/>
            <pc:sldMk cId="2467590447" sldId="928"/>
            <ac:spMk id="5" creationId="{DB1FE98C-C373-1D2E-4369-DF9927C7DAE3}"/>
          </ac:spMkLst>
        </pc:spChg>
        <pc:spChg chg="mod ord">
          <ac:chgData name="ab.soheil@nyu.edu" userId="d71572ce-aea6-4a3a-9d7a-c1bc96c12f67" providerId="ADAL" clId="{ED41F9C1-8274-4F08-8693-1523C4FF26CB}" dt="2022-08-21T21:09:14.558" v="371" actId="700"/>
          <ac:spMkLst>
            <pc:docMk/>
            <pc:sldMk cId="2467590447" sldId="928"/>
            <ac:spMk id="235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1:51:16.436" v="836" actId="6549"/>
          <ac:spMkLst>
            <pc:docMk/>
            <pc:sldMk cId="2467590447" sldId="928"/>
            <ac:spMk id="1800195" creationId="{00000000-0000-0000-0000-000000000000}"/>
          </ac:spMkLst>
        </pc:spChg>
        <pc:picChg chg="add mod modCrop">
          <ac:chgData name="ab.soheil@nyu.edu" userId="d71572ce-aea6-4a3a-9d7a-c1bc96c12f67" providerId="ADAL" clId="{ED41F9C1-8274-4F08-8693-1523C4FF26CB}" dt="2022-08-21T21:20:58.939" v="700" actId="1076"/>
          <ac:picMkLst>
            <pc:docMk/>
            <pc:sldMk cId="2467590447" sldId="928"/>
            <ac:picMk id="3" creationId="{5194D3E4-86C1-BB00-0ACD-140E3520C4D6}"/>
          </ac:picMkLst>
        </pc:picChg>
      </pc:sldChg>
      <pc:sldChg chg="addSp modSp new mod">
        <pc:chgData name="ab.soheil@nyu.edu" userId="d71572ce-aea6-4a3a-9d7a-c1bc96c12f67" providerId="ADAL" clId="{ED41F9C1-8274-4F08-8693-1523C4FF26CB}" dt="2022-08-21T22:52:26.704" v="2053" actId="20577"/>
        <pc:sldMkLst>
          <pc:docMk/>
          <pc:sldMk cId="3301903470" sldId="929"/>
        </pc:sldMkLst>
        <pc:spChg chg="mod">
          <ac:chgData name="ab.soheil@nyu.edu" userId="d71572ce-aea6-4a3a-9d7a-c1bc96c12f67" providerId="ADAL" clId="{ED41F9C1-8274-4F08-8693-1523C4FF26CB}" dt="2022-08-21T22:13:55.180" v="1326" actId="20577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ab.soheil@nyu.edu" userId="d71572ce-aea6-4a3a-9d7a-c1bc96c12f67" providerId="ADAL" clId="{ED41F9C1-8274-4F08-8693-1523C4FF26CB}" dt="2022-08-21T22:51:55.698" v="2000" actId="20577"/>
          <ac:spMkLst>
            <pc:docMk/>
            <pc:sldMk cId="3301903470" sldId="929"/>
            <ac:spMk id="4" creationId="{89B6F1C5-EECB-A0AB-B144-E3D88AB5FFE5}"/>
          </ac:spMkLst>
        </pc:spChg>
        <pc:spChg chg="add mod">
          <ac:chgData name="ab.soheil@nyu.edu" userId="d71572ce-aea6-4a3a-9d7a-c1bc96c12f67" providerId="ADAL" clId="{ED41F9C1-8274-4F08-8693-1523C4FF26CB}" dt="2022-08-21T22:15:43.785" v="1393" actId="207"/>
          <ac:spMkLst>
            <pc:docMk/>
            <pc:sldMk cId="3301903470" sldId="929"/>
            <ac:spMk id="6" creationId="{EFB84096-602C-5921-9396-E0CC064E6CF9}"/>
          </ac:spMkLst>
        </pc:spChg>
        <pc:spChg chg="add mod">
          <ac:chgData name="ab.soheil@nyu.edu" userId="d71572ce-aea6-4a3a-9d7a-c1bc96c12f67" providerId="ADAL" clId="{ED41F9C1-8274-4F08-8693-1523C4FF26CB}" dt="2022-08-21T22:16:42.285" v="1438" actId="113"/>
          <ac:spMkLst>
            <pc:docMk/>
            <pc:sldMk cId="3301903470" sldId="929"/>
            <ac:spMk id="7" creationId="{72650A22-9897-5C19-1597-D827295BE664}"/>
          </ac:spMkLst>
        </pc:spChg>
        <pc:spChg chg="add mod">
          <ac:chgData name="ab.soheil@nyu.edu" userId="d71572ce-aea6-4a3a-9d7a-c1bc96c12f67" providerId="ADAL" clId="{ED41F9C1-8274-4F08-8693-1523C4FF26CB}" dt="2022-08-21T22:17:26.622" v="1453" actId="20577"/>
          <ac:spMkLst>
            <pc:docMk/>
            <pc:sldMk cId="3301903470" sldId="929"/>
            <ac:spMk id="8" creationId="{7CC7AB0D-632B-07BB-FDF5-A7D6DA4BB321}"/>
          </ac:spMkLst>
        </pc:spChg>
        <pc:spChg chg="add mod">
          <ac:chgData name="ab.soheil@nyu.edu" userId="d71572ce-aea6-4a3a-9d7a-c1bc96c12f67" providerId="ADAL" clId="{ED41F9C1-8274-4F08-8693-1523C4FF26CB}" dt="2022-08-21T22:52:26.704" v="2053" actId="20577"/>
          <ac:spMkLst>
            <pc:docMk/>
            <pc:sldMk cId="3301903470" sldId="929"/>
            <ac:spMk id="10" creationId="{EE0B7671-CE64-B20C-5229-D5E3BBB1F1D1}"/>
          </ac:spMkLst>
        </pc:spChg>
      </pc:sldChg>
      <pc:sldChg chg="addSp delSp modSp new mod delAnim modAnim">
        <pc:chgData name="ab.soheil@nyu.edu" userId="d71572ce-aea6-4a3a-9d7a-c1bc96c12f67" providerId="ADAL" clId="{ED41F9C1-8274-4F08-8693-1523C4FF26CB}" dt="2022-08-28T14:48:43.046" v="4469" actId="478"/>
        <pc:sldMkLst>
          <pc:docMk/>
          <pc:sldMk cId="1410508853" sldId="930"/>
        </pc:sldMkLst>
        <pc:spChg chg="del">
          <ac:chgData name="ab.soheil@nyu.edu" userId="d71572ce-aea6-4a3a-9d7a-c1bc96c12f67" providerId="ADAL" clId="{ED41F9C1-8274-4F08-8693-1523C4FF26CB}" dt="2022-08-21T21:58:43.597" v="1135" actId="478"/>
          <ac:spMkLst>
            <pc:docMk/>
            <pc:sldMk cId="1410508853" sldId="930"/>
            <ac:spMk id="3" creationId="{444FE1C5-F343-590C-6D1F-81CD94BF4DAF}"/>
          </ac:spMkLst>
        </pc:spChg>
        <pc:spChg chg="mod">
          <ac:chgData name="ab.soheil@nyu.edu" userId="d71572ce-aea6-4a3a-9d7a-c1bc96c12f67" providerId="ADAL" clId="{ED41F9C1-8274-4F08-8693-1523C4FF26CB}" dt="2022-08-21T21:57:32.723" v="1122" actId="5793"/>
          <ac:spMkLst>
            <pc:docMk/>
            <pc:sldMk cId="1410508853" sldId="930"/>
            <ac:spMk id="4" creationId="{19221948-BC58-BF1C-95C4-6B7E6E8EF9B9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8" creationId="{F5D29559-5309-2F93-9C04-241A24CD4CF3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9" creationId="{6B90846D-73B6-8341-5904-E0D5C1A4E9A8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0" creationId="{5D5ECAD3-7993-35F0-88C0-13CB589ABD1F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1" creationId="{7D820810-6BE3-316C-F3E6-A059267EDE31}"/>
          </ac:spMkLst>
        </pc:spChg>
        <pc:spChg chg="add del mod">
          <ac:chgData name="ab.soheil@nyu.edu" userId="d71572ce-aea6-4a3a-9d7a-c1bc96c12f67" providerId="ADAL" clId="{ED41F9C1-8274-4F08-8693-1523C4FF26CB}" dt="2022-08-21T21:59:15.936" v="1141"/>
          <ac:spMkLst>
            <pc:docMk/>
            <pc:sldMk cId="1410508853" sldId="930"/>
            <ac:spMk id="12" creationId="{17FC3586-6FDC-0FAA-4569-DD73641E57B7}"/>
          </ac:spMkLst>
        </pc:spChg>
        <pc:spChg chg="add del mod">
          <ac:chgData name="ab.soheil@nyu.edu" userId="d71572ce-aea6-4a3a-9d7a-c1bc96c12f67" providerId="ADAL" clId="{ED41F9C1-8274-4F08-8693-1523C4FF26CB}" dt="2022-08-21T21:59:20.887" v="1149"/>
          <ac:spMkLst>
            <pc:docMk/>
            <pc:sldMk cId="1410508853" sldId="930"/>
            <ac:spMk id="13" creationId="{277BE658-4678-6E8B-48CD-2FBCFCB6F829}"/>
          </ac:spMkLst>
        </pc:spChg>
        <pc:spChg chg="add mod">
          <ac:chgData name="ab.soheil@nyu.edu" userId="d71572ce-aea6-4a3a-9d7a-c1bc96c12f67" providerId="ADAL" clId="{ED41F9C1-8274-4F08-8693-1523C4FF26CB}" dt="2022-08-21T22:09:59.556" v="1198" actId="6549"/>
          <ac:spMkLst>
            <pc:docMk/>
            <pc:sldMk cId="1410508853" sldId="930"/>
            <ac:spMk id="15" creationId="{C2486179-EF01-0863-2F60-CA2F5253B5CD}"/>
          </ac:spMkLst>
        </pc:spChg>
        <pc:spChg chg="add mod">
          <ac:chgData name="ab.soheil@nyu.edu" userId="d71572ce-aea6-4a3a-9d7a-c1bc96c12f67" providerId="ADAL" clId="{ED41F9C1-8274-4F08-8693-1523C4FF26CB}" dt="2022-08-21T22:10:58.760" v="1260" actId="1038"/>
          <ac:spMkLst>
            <pc:docMk/>
            <pc:sldMk cId="1410508853" sldId="930"/>
            <ac:spMk id="16" creationId="{2C96D701-E446-0FBE-E4E9-7D37BD4DA8FB}"/>
          </ac:spMkLst>
        </pc:spChg>
        <pc:spChg chg="add del mod">
          <ac:chgData name="ab.soheil@nyu.edu" userId="d71572ce-aea6-4a3a-9d7a-c1bc96c12f67" providerId="ADAL" clId="{ED41F9C1-8274-4F08-8693-1523C4FF26CB}" dt="2022-08-21T22:10:01.809" v="1199" actId="478"/>
          <ac:spMkLst>
            <pc:docMk/>
            <pc:sldMk cId="1410508853" sldId="930"/>
            <ac:spMk id="17" creationId="{1E9BF60E-1ADF-4F15-568A-82007C4143ED}"/>
          </ac:spMkLst>
        </pc:spChg>
        <pc:spChg chg="add mod">
          <ac:chgData name="ab.soheil@nyu.edu" userId="d71572ce-aea6-4a3a-9d7a-c1bc96c12f67" providerId="ADAL" clId="{ED41F9C1-8274-4F08-8693-1523C4FF26CB}" dt="2022-08-21T22:10:57.061" v="1256" actId="1037"/>
          <ac:spMkLst>
            <pc:docMk/>
            <pc:sldMk cId="1410508853" sldId="930"/>
            <ac:spMk id="18" creationId="{C67ACE4F-B9A6-745F-4A58-DE23C153C428}"/>
          </ac:spMkLst>
        </pc:spChg>
        <pc:spChg chg="add del mod">
          <ac:chgData name="ab.soheil@nyu.edu" userId="d71572ce-aea6-4a3a-9d7a-c1bc96c12f67" providerId="ADAL" clId="{ED41F9C1-8274-4F08-8693-1523C4FF26CB}" dt="2022-08-28T14:48:43.046" v="4469" actId="478"/>
          <ac:spMkLst>
            <pc:docMk/>
            <pc:sldMk cId="1410508853" sldId="930"/>
            <ac:spMk id="19" creationId="{425A2802-1E15-2741-7CA0-4B50E6F60804}"/>
          </ac:spMkLst>
        </pc:spChg>
        <pc:spChg chg="add mod">
          <ac:chgData name="ab.soheil@nyu.edu" userId="d71572ce-aea6-4a3a-9d7a-c1bc96c12f67" providerId="ADAL" clId="{ED41F9C1-8274-4F08-8693-1523C4FF26CB}" dt="2022-08-21T22:12:29.006" v="1319" actId="13822"/>
          <ac:spMkLst>
            <pc:docMk/>
            <pc:sldMk cId="1410508853" sldId="930"/>
            <ac:spMk id="20" creationId="{CE9877DB-2537-4FC9-0B41-D96621B4E83A}"/>
          </ac:spMkLst>
        </pc:spChg>
        <pc:grpChg chg="add mod">
          <ac:chgData name="ab.soheil@nyu.edu" userId="d71572ce-aea6-4a3a-9d7a-c1bc96c12f67" providerId="ADAL" clId="{ED41F9C1-8274-4F08-8693-1523C4FF26CB}" dt="2022-08-21T21:58:50.232" v="1137" actId="1076"/>
          <ac:grpSpMkLst>
            <pc:docMk/>
            <pc:sldMk cId="1410508853" sldId="930"/>
            <ac:grpSpMk id="5" creationId="{6D1EA0C9-572D-41C8-18DF-51363F21C7BC}"/>
          </ac:grpSpMkLst>
        </pc:grp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6" creationId="{ECD9540A-9031-03BA-AC2A-A3FA355F1BCA}"/>
          </ac:picMkLst>
        </pc:pic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7" creationId="{0FDB7BBA-4F7C-D1F4-25D5-2A9CB8568CE4}"/>
          </ac:picMkLst>
        </pc:picChg>
        <pc:picChg chg="add del mod">
          <ac:chgData name="ab.soheil@nyu.edu" userId="d71572ce-aea6-4a3a-9d7a-c1bc96c12f67" providerId="ADAL" clId="{ED41F9C1-8274-4F08-8693-1523C4FF26CB}" dt="2022-08-21T21:59:31.229" v="1153" actId="478"/>
          <ac:picMkLst>
            <pc:docMk/>
            <pc:sldMk cId="1410508853" sldId="930"/>
            <ac:picMk id="14" creationId="{FFB11BDC-A22A-718E-F017-B4370AF7B133}"/>
          </ac:picMkLst>
        </pc:picChg>
      </pc:sldChg>
      <pc:sldChg chg="new del">
        <pc:chgData name="ab.soheil@nyu.edu" userId="d71572ce-aea6-4a3a-9d7a-c1bc96c12f67" providerId="ADAL" clId="{ED41F9C1-8274-4F08-8693-1523C4FF26CB}" dt="2022-08-21T22:34:28.414" v="1616" actId="47"/>
        <pc:sldMkLst>
          <pc:docMk/>
          <pc:sldMk cId="1300961145" sldId="931"/>
        </pc:sldMkLst>
      </pc:sldChg>
      <pc:sldChg chg="modSp add mod modClrScheme chgLayout">
        <pc:chgData name="ab.soheil@nyu.edu" userId="d71572ce-aea6-4a3a-9d7a-c1bc96c12f67" providerId="ADAL" clId="{ED41F9C1-8274-4F08-8693-1523C4FF26CB}" dt="2022-08-21T22:28:39.138" v="1614" actId="6549"/>
        <pc:sldMkLst>
          <pc:docMk/>
          <pc:sldMk cId="1442718002" sldId="932"/>
        </pc:sldMkLst>
        <pc:spChg chg="mod ord">
          <ac:chgData name="ab.soheil@nyu.edu" userId="d71572ce-aea6-4a3a-9d7a-c1bc96c12f67" providerId="ADAL" clId="{ED41F9C1-8274-4F08-8693-1523C4FF26CB}" dt="2022-08-21T22:21:41.299" v="1468" actId="115"/>
          <ac:spMkLst>
            <pc:docMk/>
            <pc:sldMk cId="1442718002" sldId="93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28:39.138" v="1614" actId="6549"/>
          <ac:spMkLst>
            <pc:docMk/>
            <pc:sldMk cId="1442718002" sldId="932"/>
            <ac:spMk id="3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2:44:02.128" v="1873" actId="20577"/>
        <pc:sldMkLst>
          <pc:docMk/>
          <pc:sldMk cId="1621410699" sldId="938"/>
        </pc:sldMkLst>
        <pc:spChg chg="mod ord">
          <ac:chgData name="ab.soheil@nyu.edu" userId="d71572ce-aea6-4a3a-9d7a-c1bc96c12f67" providerId="ADAL" clId="{ED41F9C1-8274-4F08-8693-1523C4FF26CB}" dt="2022-08-21T22:44:02.128" v="1873" actId="20577"/>
          <ac:spMkLst>
            <pc:docMk/>
            <pc:sldMk cId="1621410699" sldId="938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1:29.623" v="1816" actId="20577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48:04.910" v="1960" actId="14100"/>
        <pc:sldMkLst>
          <pc:docMk/>
          <pc:sldMk cId="683573071" sldId="939"/>
        </pc:sldMkLst>
        <pc:spChg chg="mod">
          <ac:chgData name="ab.soheil@nyu.edu" userId="d71572ce-aea6-4a3a-9d7a-c1bc96c12f67" providerId="ADAL" clId="{ED41F9C1-8274-4F08-8693-1523C4FF26CB}" dt="2022-08-21T22:45:10.388" v="1876" actId="1076"/>
          <ac:spMkLst>
            <pc:docMk/>
            <pc:sldMk cId="683573071" sldId="939"/>
            <ac:spMk id="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39:12.972" v="1736" actId="700"/>
          <ac:spMkLst>
            <pc:docMk/>
            <pc:sldMk cId="683573071" sldId="939"/>
            <ac:spMk id="116736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8:04.910" v="1960" actId="14100"/>
          <ac:spMkLst>
            <pc:docMk/>
            <pc:sldMk cId="683573071" sldId="939"/>
            <ac:spMk id="1167363" creationId="{00000000-0000-0000-0000-000000000000}"/>
          </ac:spMkLst>
        </pc:s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8:16.660" v="3494" actId="1038"/>
        <pc:sldMkLst>
          <pc:docMk/>
          <pc:sldMk cId="1170098565" sldId="1011"/>
        </pc:sldMkLst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6" creationId="{0FED16D5-AE5B-9D36-3445-FB475A712A1E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7" creationId="{817B22AA-7423-4F24-C381-B3A989DD6F2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8" creationId="{46007203-FFA6-CA19-6FCE-A3FB4B94B0E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9" creationId="{87423274-A918-126C-D434-02344CB2C48D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0" creationId="{DA20432D-8567-4DC5-57FC-368BED6993F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1" creationId="{54C4EA78-C851-7B3B-79CC-28875730285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2" creationId="{3077E4A6-6BD9-16F3-0EC7-8ED35CDF4EB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3" creationId="{385EEFE5-1C3D-0253-F5BA-488311468C64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5" creationId="{203F22F6-302D-7C91-2DC8-BBE73052DD0D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6" creationId="{2AA61177-BF33-F22A-3767-A8ED3BC14C0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7" creationId="{364429E0-4615-9502-288C-41008DF12D51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8" creationId="{6C84E248-4885-7124-08A9-184A51E6924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9" creationId="{9AACF9E0-F7E5-B079-97E9-B8853BC24A3B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0" creationId="{4EF31643-6788-EE01-9BAC-ABE8A2EB8811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1" creationId="{8D9A35A6-D93C-9BB6-9A4D-EB4BDC5C0886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2" creationId="{1E850840-9877-E2B4-51B1-D53EB310B14C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3" creationId="{A04E95D1-D91D-8726-4A01-4A6D9564447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4" creationId="{E9A56F42-279F-689C-324B-E9EF716755D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6" creationId="{0E8F3F45-C45D-22CF-8361-185BC0889268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7" creationId="{85D2EE35-FFEF-B166-62AC-C46542F46F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9" creationId="{A4364F7D-D208-D313-9700-DABC187402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0" creationId="{EB14CAD4-6903-2C6D-FCF3-81D18C32737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1" creationId="{E37C0CDB-DCE3-7D03-E14D-545321E2B6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2" creationId="{FB345968-01CC-A5DD-67D9-3EA0DDEAF43E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3" creationId="{49052562-8F1B-6597-8FBB-0C711E2904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4" creationId="{04E7B7D3-550D-9D8F-10EB-749BFA82C2C2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6" creationId="{295A342F-7D4A-D816-DE29-FE4ED87A112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7" creationId="{107F0BC4-BE95-EF1C-D1E7-16AF3FB57986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8" creationId="{D4374028-FE3C-2786-B2BE-1148DC027B3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9" creationId="{ED2497E9-0C92-B8E1-846E-B8F58964B55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0" creationId="{B14F4C7E-DE7A-5E33-50CB-96161F6F91A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1" creationId="{3D11E503-60CA-C2D1-11DF-419C9185542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2" creationId="{A0C6EBA5-66E3-D283-3CFD-CDBDDF661333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3" creationId="{63EE0071-BB07-89B7-F4D7-EA70DC324BD6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4" creationId="{7993EF67-E5BA-424E-F68A-40ED192190B2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5" creationId="{A8A25ECB-84C3-9160-A0E4-F2300E6A3D1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6" creationId="{95D7F26C-8D7F-8AA7-2BCF-DD1BDC4B2CC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7" creationId="{5863044C-9407-6401-5044-A7F647C5140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49" creationId="{C23177DB-8341-0699-8595-ED4F453F893D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0" creationId="{01A73908-3F2F-F773-DF76-61E96E369995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1" creationId="{4D7FB38A-8B56-BD68-A6CF-A739DE59707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2" creationId="{AB92CE1E-FB81-841D-E05D-696505ABB0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3" creationId="{D478EDED-2AEE-C0C1-6740-B955379A9F2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4" creationId="{A8FB8237-1C5A-7315-6FA5-7776602C1F1D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5" creationId="{AC19D1AD-111D-8DAF-561C-D40FA9F6274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6" creationId="{65D3128E-AA95-584F-979D-2074E58B409A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7" creationId="{FE0787DD-0B8D-7F70-784D-5E60CDC955B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8" creationId="{88A14A77-9D47-45DE-81C7-3FF782D0A46A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0" creationId="{F7DE7450-B3B2-809D-DA20-63BF096BE06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1" creationId="{6A1C8852-D96C-1273-F507-11D2F4AA007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3" creationId="{22B95B7D-851C-0FC6-FCD4-06819A027B0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0" creationId="{785CE3E8-BCED-007A-334E-D6AF4D9128C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1" creationId="{C28606A1-507D-67C2-4C74-DFB71343EEC9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1170098565" sldId="1011"/>
            <ac:spMk id="7168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6:50.406" v="3359" actId="14100"/>
          <ac:spMkLst>
            <pc:docMk/>
            <pc:sldMk cId="1170098565" sldId="1011"/>
            <ac:spMk id="7168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2" creationId="{8A23E232-0C25-8280-AC50-7CA77EC5ABB1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0.289" v="3455" actId="1037"/>
          <ac:spMkLst>
            <pc:docMk/>
            <pc:sldMk cId="1170098565" sldId="1011"/>
            <ac:spMk id="716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3.652" v="3471" actId="1037"/>
          <ac:spMkLst>
            <pc:docMk/>
            <pc:sldMk cId="1170098565" sldId="1011"/>
            <ac:spMk id="716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9" creationId="{3EF3C2DB-05D9-059D-614F-1C630C38E7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00" creationId="{7C869919-08BA-2267-0CE3-54B925210AE2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0" creationId="{F05EAFE4-EDA2-9722-67FE-CD98B50F2A2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1" creationId="{82CDEC01-EBF6-85BC-4322-929C1C2F9B8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2" creationId="{9D2765BC-EDCB-7C93-8E0B-4EBCF60193E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3" creationId="{F59BDEB8-2CC4-0809-D84E-B004E11C0FEF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4" creationId="{6A7D2E33-F476-FB4F-6F4F-F440D6E2FC2C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5" creationId="{95D9C110-5F4F-5D4C-FFB9-FB08CECCF017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6" creationId="{026B82CA-6DAE-46B5-EBDA-4D03F2752149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7" creationId="{05ABD53B-EE94-632C-05E0-3073A687582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8" creationId="{369FA543-480E-BA28-21D8-26ADF2239D9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9" creationId="{B0C1F263-1129-1FA6-E2F4-AB5F90A1CFDF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0" creationId="{2BE7ED6B-C8B6-9495-5E9C-BD44BA2496C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1" creationId="{11C657A1-7295-C7F7-F87B-D3DDE292D22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3" creationId="{25EE5FA0-EAE6-8735-A7BF-A20E05EC3EC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4" creationId="{37574141-AF47-BFAA-AF4C-D4C56D3E6E4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5" creationId="{30576B43-B88F-D933-FAF1-315562B4A8A9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6" creationId="{F46484FB-6B2C-FBAA-5863-321AB044DF1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7" creationId="{98D61F7E-A461-E7C7-8AE5-82F1B4BAC4B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8" creationId="{1D95A6D1-AD0D-7BA2-7AC4-128F4303865B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39" creationId="{A6A9B7B6-D3F0-78A5-8AAB-FC5A167A6541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40" creationId="{9F8059CA-6F63-E27D-4822-6F25F7BFE7C0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1" creationId="{4950A890-0C6F-10A1-0585-F9EE8A7844F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2" creationId="{B50AEDF7-5168-3B77-DDB5-E5CBAACFB8D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4" creationId="{E9932136-7167-5D1F-3DBE-4BB7DD3FE82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5" creationId="{CBED9FAB-234F-6E7C-ACCC-57B3100CFAD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7" creationId="{F9766DEC-48C2-1988-77A1-B7153F7376E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8" creationId="{DC71126E-CBAA-05CB-8BA5-59590983149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9" creationId="{28A3BFBE-CDBB-81FA-4E47-F889174BE88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0" creationId="{85379A49-16C6-B18C-C28C-DF2A0A0941D0}"/>
          </ac:spMkLst>
        </pc:spChg>
        <pc:spChg chg="mod">
          <ac:chgData name="ab.soheil@nyu.edu" userId="d71572ce-aea6-4a3a-9d7a-c1bc96c12f67" providerId="ADAL" clId="{ED41F9C1-8274-4F08-8693-1523C4FF26CB}" dt="2022-08-21T23:37:45.859" v="3373" actId="1076"/>
          <ac:spMkLst>
            <pc:docMk/>
            <pc:sldMk cId="1170098565" sldId="1011"/>
            <ac:spMk id="71751" creationId="{07BDC865-731A-335C-F49A-52C665520A4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2" creationId="{1B48D6A2-C005-EAD8-0FB9-E0AB3E8E304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4" creationId="{48142100-E84A-2984-EF6D-0E3A1B9FBD0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5" creationId="{C4B9867C-26C5-613C-3805-B96CB3BE4D8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6" creationId="{57D5ED32-5E2A-F177-EEBC-D63C4C12F81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7" creationId="{22D2601F-72C0-2F48-AE0B-10609CD6EF91}"/>
          </ac:spMkLst>
        </pc:s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2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3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4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5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14" creationId="{DC2A6D1F-7B41-AAA3-1DC6-6F6D15ABC8D1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5" creationId="{76613944-5A92-B9BF-278D-A5338BFD93BD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8" creationId="{4A3978A7-F38F-58D4-DADE-602FF103F0C8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35" creationId="{7451CC22-4843-C9E6-0FFC-6E2724C8F603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48" creationId="{20E6BDAC-D360-7B7B-A3DC-AF3E07DC8CEA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59" creationId="{B8493092-4CAA-3A94-BE8B-18C1CE59FC40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62" creationId="{7EB362BA-85CB-765B-FFB8-7943113E647D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71701" creationId="{08CFD09F-68D8-DF2A-40C5-6F62AAC799F4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32" creationId="{48E2A1A7-BD90-7923-241A-F241346273B6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43" creationId="{C151ECA7-2A24-A4BD-E8A6-9BB2BD172CA2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46" creationId="{B190A398-E44D-0180-F0AB-BF19AEF43A9F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53" creationId="{156AEE50-AE07-08A1-6F61-EB0E3D63820A}"/>
          </ac:grpSpMkLst>
        </pc:gr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5:42.726" v="3358" actId="1038"/>
        <pc:sldMkLst>
          <pc:docMk/>
          <pc:sldMk cId="3799088749" sldId="1012"/>
        </pc:sldMkLst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5" creationId="{78A3B723-6AA9-07AB-A176-BE0131D14F52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6" creationId="{B7487981-6B42-3A5F-747A-782243A7DF58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7" creationId="{5B4D723F-B09C-642C-7917-F258983B4A60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9" creationId="{7BF6266E-592B-8A9D-E789-D778187C8AD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0" creationId="{990E50FF-FB98-BAE9-BDD8-E8B759D65DC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1" creationId="{C10B9105-4AEF-D2D0-F2DF-75947DB6EFC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2" creationId="{96AE5EA7-9BB1-0D01-3463-692EE225C397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3" creationId="{F800B732-65B0-D2A6-1364-270AF2960893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4" creationId="{9BCD771F-A4EF-08A6-6456-7A5024A25E4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5" creationId="{6A0D23A1-3FFD-3A8D-41C1-782A8100D5DB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7" creationId="{586EF4A9-BBB9-61A4-5B03-BCE81DEF2A9A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8" creationId="{94093D02-5DD9-8458-F9B9-12357E6C2D3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9" creationId="{C0735F91-7C7F-0CDB-48BD-F1259623C5A8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0" creationId="{E992FE9E-5A60-871E-F22B-D53721319E0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1" creationId="{0B19EA10-40B7-115D-F500-BE63E87678DF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3" creationId="{ED1B5839-1598-1F0F-0459-1F0D16F03E64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4" creationId="{4D1263FB-8858-47CA-501B-21DCA4056F1B}"/>
          </ac:spMkLst>
        </pc:spChg>
        <pc:spChg chg="del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5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6" creationId="{00000000-0000-0000-0000-000000000000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7" creationId="{4B94D819-F70A-CEB7-86AE-A70BF3B6E70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8" creationId="{E513E4D8-9D5F-BCA3-BE57-957BF5FC1AB8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29" creationId="{A471DC4A-80D5-E4E2-BB6C-DB62D2FB984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0" creationId="{85E7660B-C1F3-1267-6147-31C8BAA160B3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1" creationId="{E3F41F42-9910-3049-0846-085D110549ED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3" creationId="{40757055-649D-C922-D6B7-58946457DB8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4" creationId="{5C6B7400-738C-C8CB-109C-82AC75ECF1E9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5" creationId="{872F6558-E69D-6EEA-6699-760099CD7505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6" creationId="{516919E5-383F-99A8-2E78-9F71D654A83F}"/>
          </ac:spMkLst>
        </pc:spChg>
        <pc:spChg chg="add mod">
          <ac:chgData name="ab.soheil@nyu.edu" userId="d71572ce-aea6-4a3a-9d7a-c1bc96c12f67" providerId="ADAL" clId="{ED41F9C1-8274-4F08-8693-1523C4FF26CB}" dt="2022-08-21T23:35:42.726" v="3358" actId="1038"/>
          <ac:spMkLst>
            <pc:docMk/>
            <pc:sldMk cId="3799088749" sldId="1012"/>
            <ac:spMk id="37" creationId="{EBC60CBC-2197-1D64-5401-4638CDDB51FA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8" creationId="{66D963B3-F51E-709F-194C-7F5BC64F7E1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9" creationId="{46391EBF-1299-4498-8FAF-D605199F3AB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1" creationId="{40DAD190-2A20-9201-3292-198C5C52177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2" creationId="{F0876037-48BA-2D14-744D-144FA3F94998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3" creationId="{0C1D76F1-500C-EE0F-6B4D-E89CF8CDE9A3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4" creationId="{ADE71FEA-0ED3-9A4E-6FF3-74B677759AD6}"/>
          </ac:spMkLst>
        </pc:spChg>
        <pc:spChg chg="mod">
          <ac:chgData name="ab.soheil@nyu.edu" userId="d71572ce-aea6-4a3a-9d7a-c1bc96c12f67" providerId="ADAL" clId="{ED41F9C1-8274-4F08-8693-1523C4FF26CB}" dt="2022-08-21T23:35:36.069" v="3351" actId="1076"/>
          <ac:spMkLst>
            <pc:docMk/>
            <pc:sldMk cId="3799088749" sldId="1012"/>
            <ac:spMk id="45" creationId="{D526FD5C-3939-769E-43CC-6DEA9A8AAEB0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7" creationId="{2793861F-3BE6-B67D-1C09-9B30D278056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8" creationId="{A1E10E2F-7B61-926F-5063-192096BBBD4B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49" creationId="{FA526366-CE3C-A1D9-F6B6-B459EFA5DAE1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50" creationId="{103FAC68-9254-04DD-6EEC-961DBA062E74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799088749" sldId="1012"/>
            <ac:spMk id="7373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1:08.405" v="3121" actId="1076"/>
          <ac:spMkLst>
            <pc:docMk/>
            <pc:sldMk cId="3799088749" sldId="1012"/>
            <ac:spMk id="7373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2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4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6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7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47.096" v="3342" actId="2085"/>
          <ac:spMkLst>
            <pc:docMk/>
            <pc:sldMk cId="3799088749" sldId="1012"/>
            <ac:spMk id="7374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2" creationId="{00000000-0000-0000-0000-000000000000}"/>
          </ac:spMkLst>
        </pc:s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2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3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4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8" creationId="{F9B94369-EB48-A2DE-CFC8-640DD530F10B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16" creationId="{35913F73-818C-0CA7-7FCD-06EA20E885B8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22" creationId="{60534419-5E20-0F84-5490-4E85CB6231F5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32" creationId="{5C1C4F5A-EA9F-A610-8FCE-E67B26994118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0" creationId="{66FA6727-1A30-2DE2-2947-953833583421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6" creationId="{AA2C589B-0729-7FB1-E40A-D2151C4AF5B0}"/>
          </ac:grpSpMkLst>
        </pc:grpChg>
      </pc:sldChg>
      <pc:sldChg chg="modSp add mod modClrScheme modAnim chgLayout">
        <pc:chgData name="ab.soheil@nyu.edu" userId="d71572ce-aea6-4a3a-9d7a-c1bc96c12f67" providerId="ADAL" clId="{ED41F9C1-8274-4F08-8693-1523C4FF26CB}" dt="2022-08-21T23:14:01.040" v="2568" actId="6549"/>
        <pc:sldMkLst>
          <pc:docMk/>
          <pc:sldMk cId="1139141595" sldId="1014"/>
        </pc:sldMkLst>
        <pc:spChg chg="mod ord">
          <ac:chgData name="ab.soheil@nyu.edu" userId="d71572ce-aea6-4a3a-9d7a-c1bc96c12f67" providerId="ADAL" clId="{ED41F9C1-8274-4F08-8693-1523C4FF26CB}" dt="2022-08-21T23:12:24.632" v="2548" actId="20577"/>
          <ac:spMkLst>
            <pc:docMk/>
            <pc:sldMk cId="1139141595" sldId="101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3:07.547" v="2560" actId="6549"/>
          <ac:spMkLst>
            <pc:docMk/>
            <pc:sldMk cId="1139141595" sldId="101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7:39.697" v="2844" actId="113"/>
        <pc:sldMkLst>
          <pc:docMk/>
          <pc:sldMk cId="4293950886" sldId="1017"/>
        </pc:sldMkLst>
        <pc:spChg chg="mod ord">
          <ac:chgData name="ab.soheil@nyu.edu" userId="d71572ce-aea6-4a3a-9d7a-c1bc96c12f67" providerId="ADAL" clId="{ED41F9C1-8274-4F08-8693-1523C4FF26CB}" dt="2022-08-21T23:17:39.697" v="2844" actId="113"/>
          <ac:spMkLst>
            <pc:docMk/>
            <pc:sldMk cId="4293950886" sldId="1017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293950886" sldId="1017"/>
            <ac:spMk id="3" creationId="{00000000-0000-0000-0000-000000000000}"/>
          </ac:spMkLst>
        </pc:spChg>
      </pc:sldChg>
      <pc:sldChg chg="modSp add mod modClrScheme addAnim delAnim modAnim chgLayout">
        <pc:chgData name="ab.soheil@nyu.edu" userId="d71572ce-aea6-4a3a-9d7a-c1bc96c12f67" providerId="ADAL" clId="{ED41F9C1-8274-4F08-8693-1523C4FF26CB}" dt="2022-08-21T23:17:17.372" v="2842" actId="1076"/>
        <pc:sldMkLst>
          <pc:docMk/>
          <pc:sldMk cId="2879861557" sldId="1019"/>
        </pc:sldMkLst>
        <pc:spChg chg="mod ord">
          <ac:chgData name="ab.soheil@nyu.edu" userId="d71572ce-aea6-4a3a-9d7a-c1bc96c12f67" providerId="ADAL" clId="{ED41F9C1-8274-4F08-8693-1523C4FF26CB}" dt="2022-08-21T23:16:55.829" v="2839" actId="1038"/>
          <ac:spMkLst>
            <pc:docMk/>
            <pc:sldMk cId="2879861557" sldId="1019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17.372" v="2842" actId="1076"/>
          <ac:spMkLst>
            <pc:docMk/>
            <pc:sldMk cId="2879861557" sldId="1019"/>
            <ac:spMk id="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4.715" v="2841" actId="14100"/>
          <ac:spMkLst>
            <pc:docMk/>
            <pc:sldMk cId="2879861557" sldId="1019"/>
            <ac:spMk id="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6:06.864" v="2611" actId="1035"/>
          <ac:spMkLst>
            <pc:docMk/>
            <pc:sldMk cId="2879861557" sldId="1019"/>
            <ac:spMk id="7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0.607" v="2840" actId="14100"/>
          <ac:spMkLst>
            <pc:docMk/>
            <pc:sldMk cId="2879861557" sldId="1019"/>
            <ac:spMk id="8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5:32.814" v="2586" actId="2711"/>
          <ac:spMkLst>
            <pc:docMk/>
            <pc:sldMk cId="2879861557" sldId="1019"/>
            <ac:spMk id="4711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8:26.379" v="2849" actId="404"/>
        <pc:sldMkLst>
          <pc:docMk/>
          <pc:sldMk cId="3217873227" sldId="1020"/>
        </pc:sldMkLst>
        <pc:spChg chg="mod ord">
          <ac:chgData name="ab.soheil@nyu.edu" userId="d71572ce-aea6-4a3a-9d7a-c1bc96c12f67" providerId="ADAL" clId="{ED41F9C1-8274-4F08-8693-1523C4FF26CB}" dt="2022-08-21T23:18:04.871" v="2845" actId="120"/>
          <ac:spMkLst>
            <pc:docMk/>
            <pc:sldMk cId="3217873227" sldId="102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217873227" sldId="1020"/>
            <ac:spMk id="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8:26.379" v="2849" actId="404"/>
          <ac:spMkLst>
            <pc:docMk/>
            <pc:sldMk cId="3217873227" sldId="1020"/>
            <ac:spMk id="1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8:51.465" v="2853" actId="478"/>
        <pc:sldMkLst>
          <pc:docMk/>
          <pc:sldMk cId="119696529" sldId="1021"/>
        </pc:sldMkLst>
        <pc:spChg chg="add del mod ord">
          <ac:chgData name="ab.soheil@nyu.edu" userId="d71572ce-aea6-4a3a-9d7a-c1bc96c12f67" providerId="ADAL" clId="{ED41F9C1-8274-4F08-8693-1523C4FF26CB}" dt="2022-08-21T23:18:51.465" v="2853" actId="478"/>
          <ac:spMkLst>
            <pc:docMk/>
            <pc:sldMk cId="119696529" sldId="1021"/>
            <ac:spMk id="2" creationId="{DCCF359D-800B-5564-F556-7FDE4A6A4C90}"/>
          </ac:spMkLst>
        </pc:spChg>
        <pc:spChg chg="mod ord">
          <ac:chgData name="ab.soheil@nyu.edu" userId="d71572ce-aea6-4a3a-9d7a-c1bc96c12f67" providerId="ADAL" clId="{ED41F9C1-8274-4F08-8693-1523C4FF26CB}" dt="2022-08-21T23:18:42.300" v="2850" actId="120"/>
          <ac:spMkLst>
            <pc:docMk/>
            <pc:sldMk cId="119696529" sldId="1021"/>
            <ac:spMk id="4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9:02.366" v="2855" actId="478"/>
        <pc:sldMkLst>
          <pc:docMk/>
          <pc:sldMk cId="478231768" sldId="1022"/>
        </pc:sldMkLst>
        <pc:spChg chg="add del mod ord">
          <ac:chgData name="ab.soheil@nyu.edu" userId="d71572ce-aea6-4a3a-9d7a-c1bc96c12f67" providerId="ADAL" clId="{ED41F9C1-8274-4F08-8693-1523C4FF26CB}" dt="2022-08-21T23:19:02.366" v="2855" actId="478"/>
          <ac:spMkLst>
            <pc:docMk/>
            <pc:sldMk cId="478231768" sldId="1022"/>
            <ac:spMk id="2" creationId="{3C4BF6D3-E43B-2A42-148C-AF247EB6503A}"/>
          </ac:spMkLst>
        </pc:spChg>
        <pc:spChg chg="mod ord">
          <ac:chgData name="ab.soheil@nyu.edu" userId="d71572ce-aea6-4a3a-9d7a-c1bc96c12f67" providerId="ADAL" clId="{ED41F9C1-8274-4F08-8693-1523C4FF26CB}" dt="2022-08-21T23:18:58.693" v="2854" actId="120"/>
          <ac:spMkLst>
            <pc:docMk/>
            <pc:sldMk cId="478231768" sldId="1022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9:37.475" v="2862" actId="20577"/>
        <pc:sldMkLst>
          <pc:docMk/>
          <pc:sldMk cId="1712223731" sldId="1023"/>
        </pc:sldMkLst>
        <pc:spChg chg="mod ord">
          <ac:chgData name="ab.soheil@nyu.edu" userId="d71572ce-aea6-4a3a-9d7a-c1bc96c12f67" providerId="ADAL" clId="{ED41F9C1-8274-4F08-8693-1523C4FF26CB}" dt="2022-08-21T23:19:25.524" v="2857" actId="2711"/>
          <ac:spMkLst>
            <pc:docMk/>
            <pc:sldMk cId="1712223731" sldId="1023"/>
            <ac:spMk id="532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37.475" v="2862" actId="20577"/>
          <ac:spMkLst>
            <pc:docMk/>
            <pc:sldMk cId="1712223731" sldId="1023"/>
            <ac:spMk id="55302" creationId="{00000000-0000-0000-0000-000000000000}"/>
          </ac:spMkLst>
        </pc:spChg>
      </pc:sldChg>
      <pc:sldChg chg="addSp delSp modSp add mod modClrScheme addAnim delAnim chgLayout">
        <pc:chgData name="ab.soheil@nyu.edu" userId="d71572ce-aea6-4a3a-9d7a-c1bc96c12f67" providerId="ADAL" clId="{ED41F9C1-8274-4F08-8693-1523C4FF26CB}" dt="2022-08-21T23:19:53.980" v="2866" actId="478"/>
        <pc:sldMkLst>
          <pc:docMk/>
          <pc:sldMk cId="391168170" sldId="1025"/>
        </pc:sldMkLst>
        <pc:spChg chg="add del mod ord">
          <ac:chgData name="ab.soheil@nyu.edu" userId="d71572ce-aea6-4a3a-9d7a-c1bc96c12f67" providerId="ADAL" clId="{ED41F9C1-8274-4F08-8693-1523C4FF26CB}" dt="2022-08-21T23:19:53.980" v="2866" actId="478"/>
          <ac:spMkLst>
            <pc:docMk/>
            <pc:sldMk cId="391168170" sldId="1025"/>
            <ac:spMk id="2" creationId="{F8D6D4C2-F1E2-A1BC-269B-92C2C8F746E6}"/>
          </ac:spMkLst>
        </pc:spChg>
        <pc:spChg chg="add del">
          <ac:chgData name="ab.soheil@nyu.edu" userId="d71572ce-aea6-4a3a-9d7a-c1bc96c12f67" providerId="ADAL" clId="{ED41F9C1-8274-4F08-8693-1523C4FF26CB}" dt="2022-08-21T23:19:52.653" v="2865" actId="478"/>
          <ac:spMkLst>
            <pc:docMk/>
            <pc:sldMk cId="391168170" sldId="1025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49.028" v="2863" actId="120"/>
          <ac:spMkLst>
            <pc:docMk/>
            <pc:sldMk cId="391168170" sldId="1025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9:43.319" v="3071" actId="1036"/>
        <pc:sldMkLst>
          <pc:docMk/>
          <pc:sldMk cId="3790769407" sldId="1026"/>
        </pc:sldMkLst>
        <pc:spChg chg="mod ord">
          <ac:chgData name="ab.soheil@nyu.edu" userId="d71572ce-aea6-4a3a-9d7a-c1bc96c12f67" providerId="ADAL" clId="{ED41F9C1-8274-4F08-8693-1523C4FF26CB}" dt="2022-08-21T23:27:12.175" v="3047" actId="2711"/>
          <ac:spMkLst>
            <pc:docMk/>
            <pc:sldMk cId="3790769407" sldId="1026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6.672" v="3060" actId="207"/>
          <ac:spMkLst>
            <pc:docMk/>
            <pc:sldMk cId="3790769407" sldId="1026"/>
            <ac:spMk id="5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3.474" v="3059" actId="207"/>
          <ac:spMkLst>
            <pc:docMk/>
            <pc:sldMk cId="3790769407" sldId="1026"/>
            <ac:spMk id="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6:56.296" v="3045" actId="2711"/>
          <ac:spMkLst>
            <pc:docMk/>
            <pc:sldMk cId="3790769407" sldId="1026"/>
            <ac:spMk id="6144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6.470" v="3057" actId="207"/>
          <ac:spMkLst>
            <pc:docMk/>
            <pc:sldMk cId="3790769407" sldId="1026"/>
            <ac:spMk id="6147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0.708" v="3054" actId="404"/>
          <ac:spMkLst>
            <pc:docMk/>
            <pc:sldMk cId="3790769407" sldId="1026"/>
            <ac:spMk id="6147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43.319" v="3071" actId="1036"/>
          <ac:spMkLst>
            <pc:docMk/>
            <pc:sldMk cId="3790769407" sldId="1026"/>
            <ac:spMk id="6147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01.280" v="3061" actId="2711"/>
          <ac:spMkLst>
            <pc:docMk/>
            <pc:sldMk cId="3790769407" sldId="1026"/>
            <ac:spMk id="614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5.013" v="3050" actId="108"/>
          <ac:spMkLst>
            <pc:docMk/>
            <pc:sldMk cId="3790769407" sldId="1026"/>
            <ac:spMk id="197939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7.335" v="3051" actId="108"/>
          <ac:spMkLst>
            <pc:docMk/>
            <pc:sldMk cId="3790769407" sldId="1026"/>
            <ac:spMk id="197940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3.019" v="3049" actId="108"/>
          <ac:spMkLst>
            <pc:docMk/>
            <pc:sldMk cId="3790769407" sldId="1026"/>
            <ac:spMk id="19794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06.020" v="3048" actId="13822"/>
          <ac:spMkLst>
            <pc:docMk/>
            <pc:sldMk cId="3790769407" sldId="1026"/>
            <ac:spMk id="197941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14.401" v="3063" actId="1076"/>
          <ac:spMkLst>
            <pc:docMk/>
            <pc:sldMk cId="3790769407" sldId="1026"/>
            <ac:spMk id="19794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9.743" v="3052" actId="108"/>
          <ac:spMkLst>
            <pc:docMk/>
            <pc:sldMk cId="3790769407" sldId="1026"/>
            <ac:spMk id="1979432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9:32.984" v="3064" actId="14100"/>
          <ac:grpSpMkLst>
            <pc:docMk/>
            <pc:sldMk cId="3790769407" sldId="1026"/>
            <ac:grpSpMk id="8" creationId="{00000000-0000-0000-0000-000000000000}"/>
          </ac:grpSpMkLst>
        </pc:grpChg>
      </pc:sldChg>
      <pc:sldChg chg="addSp delSp modSp add mod modClrScheme chgLayout">
        <pc:chgData name="ab.soheil@nyu.edu" userId="d71572ce-aea6-4a3a-9d7a-c1bc96c12f67" providerId="ADAL" clId="{ED41F9C1-8274-4F08-8693-1523C4FF26CB}" dt="2022-08-21T23:22:19.754" v="2979" actId="14100"/>
        <pc:sldMkLst>
          <pc:docMk/>
          <pc:sldMk cId="656030744" sldId="1027"/>
        </pc:sldMkLst>
        <pc:spChg chg="mod">
          <ac:chgData name="ab.soheil@nyu.edu" userId="d71572ce-aea6-4a3a-9d7a-c1bc96c12f67" providerId="ADAL" clId="{ED41F9C1-8274-4F08-8693-1523C4FF26CB}" dt="2022-08-21T23:22:06.497" v="2975" actId="20577"/>
          <ac:spMkLst>
            <pc:docMk/>
            <pc:sldMk cId="656030744" sldId="1027"/>
            <ac:spMk id="3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3:20:24.237" v="2868" actId="478"/>
          <ac:spMkLst>
            <pc:docMk/>
            <pc:sldMk cId="656030744" sldId="1027"/>
            <ac:spMk id="4" creationId="{79297775-2699-4082-6244-E84658C65DCB}"/>
          </ac:spMkLst>
        </pc:spChg>
        <pc:spChg chg="mod">
          <ac:chgData name="ab.soheil@nyu.edu" userId="d71572ce-aea6-4a3a-9d7a-c1bc96c12f67" providerId="ADAL" clId="{ED41F9C1-8274-4F08-8693-1523C4FF26CB}" dt="2022-08-21T23:22:12.501" v="2978" actId="6549"/>
          <ac:spMkLst>
            <pc:docMk/>
            <pc:sldMk cId="656030744" sldId="1027"/>
            <ac:spMk id="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1.271" v="2977" actId="6549"/>
          <ac:spMkLst>
            <pc:docMk/>
            <pc:sldMk cId="656030744" sldId="1027"/>
            <ac:spMk id="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09.890" v="2976" actId="6549"/>
          <ac:spMkLst>
            <pc:docMk/>
            <pc:sldMk cId="656030744" sldId="1027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9.754" v="2979" actId="14100"/>
          <ac:spMkLst>
            <pc:docMk/>
            <pc:sldMk cId="656030744" sldId="1027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0:17.242" v="2867" actId="120"/>
          <ac:spMkLst>
            <pc:docMk/>
            <pc:sldMk cId="656030744" sldId="1027"/>
            <ac:spMk id="40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1:37.985" v="2930" actId="1037"/>
          <ac:grpSpMkLst>
            <pc:docMk/>
            <pc:sldMk cId="656030744" sldId="1027"/>
            <ac:grpSpMk id="2" creationId="{00000000-0000-0000-0000-000000000000}"/>
          </ac:grpSpMkLst>
        </pc:grpChg>
      </pc:sldChg>
      <pc:sldChg chg="modSp add mod modClrScheme chgLayout">
        <pc:chgData name="ab.soheil@nyu.edu" userId="d71572ce-aea6-4a3a-9d7a-c1bc96c12f67" providerId="ADAL" clId="{ED41F9C1-8274-4F08-8693-1523C4FF26CB}" dt="2022-08-21T23:25:16.240" v="3029" actId="20577"/>
        <pc:sldMkLst>
          <pc:docMk/>
          <pc:sldMk cId="3270348819" sldId="1028"/>
        </pc:sldMkLst>
        <pc:spChg chg="mod ord">
          <ac:chgData name="ab.soheil@nyu.edu" userId="d71572ce-aea6-4a3a-9d7a-c1bc96c12f67" providerId="ADAL" clId="{ED41F9C1-8274-4F08-8693-1523C4FF26CB}" dt="2022-08-21T23:22:32.775" v="2980" actId="14100"/>
          <ac:spMkLst>
            <pc:docMk/>
            <pc:sldMk cId="3270348819" sldId="1028"/>
            <ac:spMk id="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15.088" v="3019" actId="207"/>
          <ac:spMkLst>
            <pc:docMk/>
            <pc:sldMk cId="3270348819" sldId="1028"/>
            <ac:spMk id="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16.240" v="3029" actId="20577"/>
          <ac:spMkLst>
            <pc:docMk/>
            <pc:sldMk cId="3270348819" sldId="1028"/>
            <ac:spMk id="1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44.209" v="3024" actId="207"/>
          <ac:spMkLst>
            <pc:docMk/>
            <pc:sldMk cId="3270348819" sldId="1028"/>
            <ac:spMk id="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42.130" v="2987" actId="404"/>
          <ac:spMkLst>
            <pc:docMk/>
            <pc:sldMk cId="3270348819" sldId="1028"/>
            <ac:spMk id="2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03.778" v="3026" actId="14100"/>
          <ac:spMkLst>
            <pc:docMk/>
            <pc:sldMk cId="3270348819" sldId="1028"/>
            <ac:spMk id="2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2:34.959" v="2981" actId="120"/>
          <ac:spMkLst>
            <pc:docMk/>
            <pc:sldMk cId="3270348819" sldId="1028"/>
            <ac:spMk id="40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1T23:25:03.778" v="3026" actId="14100"/>
          <ac:cxnSpMkLst>
            <pc:docMk/>
            <pc:sldMk cId="3270348819" sldId="1028"/>
            <ac:cxnSpMk id="26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2:57:48.075" v="2069" actId="20577"/>
        <pc:sldMkLst>
          <pc:docMk/>
          <pc:sldMk cId="4121364102" sldId="1031"/>
        </pc:sldMkLst>
        <pc:spChg chg="mod ord">
          <ac:chgData name="ab.soheil@nyu.edu" userId="d71572ce-aea6-4a3a-9d7a-c1bc96c12f67" providerId="ADAL" clId="{ED41F9C1-8274-4F08-8693-1523C4FF26CB}" dt="2022-08-21T22:57:32.186" v="2064" actId="2711"/>
          <ac:spMkLst>
            <pc:docMk/>
            <pc:sldMk cId="4121364102" sldId="1031"/>
            <ac:spMk id="4301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7:48.075" v="2069" actId="20577"/>
          <ac:spMkLst>
            <pc:docMk/>
            <pc:sldMk cId="4121364102" sldId="1031"/>
            <ac:spMk id="4301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6:27.291" v="2504" actId="1037"/>
        <pc:sldMkLst>
          <pc:docMk/>
          <pc:sldMk cId="889205381" sldId="1032"/>
        </pc:sldMkLst>
        <pc:spChg chg="add del mod ord">
          <ac:chgData name="ab.soheil@nyu.edu" userId="d71572ce-aea6-4a3a-9d7a-c1bc96c12f67" providerId="ADAL" clId="{ED41F9C1-8274-4F08-8693-1523C4FF26CB}" dt="2022-08-21T22:58:09.469" v="2070" actId="478"/>
          <ac:spMkLst>
            <pc:docMk/>
            <pc:sldMk cId="889205381" sldId="1032"/>
            <ac:spMk id="2" creationId="{18F8A4CE-AC8E-6950-5C24-AE493D8D97C2}"/>
          </ac:spMkLst>
        </pc:spChg>
        <pc:spChg chg="add mod ord">
          <ac:chgData name="ab.soheil@nyu.edu" userId="d71572ce-aea6-4a3a-9d7a-c1bc96c12f67" providerId="ADAL" clId="{ED41F9C1-8274-4F08-8693-1523C4FF26CB}" dt="2022-08-21T23:04:31.479" v="2424" actId="207"/>
          <ac:spMkLst>
            <pc:docMk/>
            <pc:sldMk cId="889205381" sldId="1032"/>
            <ac:spMk id="3" creationId="{C9210A75-2A4F-6912-A19B-6E21BC31AC28}"/>
          </ac:spMkLst>
        </pc:spChg>
        <pc:spChg chg="add mod">
          <ac:chgData name="ab.soheil@nyu.edu" userId="d71572ce-aea6-4a3a-9d7a-c1bc96c12f67" providerId="ADAL" clId="{ED41F9C1-8274-4F08-8693-1523C4FF26CB}" dt="2022-08-21T23:04:35.975" v="2425" actId="207"/>
          <ac:spMkLst>
            <pc:docMk/>
            <pc:sldMk cId="889205381" sldId="1032"/>
            <ac:spMk id="4" creationId="{0E50EB91-FDB0-8095-7A36-AA5DF585D8C9}"/>
          </ac:spMkLst>
        </pc:spChg>
        <pc:spChg chg="add mod ord">
          <ac:chgData name="ab.soheil@nyu.edu" userId="d71572ce-aea6-4a3a-9d7a-c1bc96c12f67" providerId="ADAL" clId="{ED41F9C1-8274-4F08-8693-1523C4FF26CB}" dt="2022-08-21T23:04:19.180" v="2422" actId="207"/>
          <ac:spMkLst>
            <pc:docMk/>
            <pc:sldMk cId="889205381" sldId="1032"/>
            <ac:spMk id="5" creationId="{6C081ACB-EA58-545D-1D41-E4ABE121FD3B}"/>
          </ac:spMkLst>
        </pc:spChg>
        <pc:spChg chg="add mod ord">
          <ac:chgData name="ab.soheil@nyu.edu" userId="d71572ce-aea6-4a3a-9d7a-c1bc96c12f67" providerId="ADAL" clId="{ED41F9C1-8274-4F08-8693-1523C4FF26CB}" dt="2022-08-21T23:04:23.271" v="2423" actId="207"/>
          <ac:spMkLst>
            <pc:docMk/>
            <pc:sldMk cId="889205381" sldId="1032"/>
            <ac:spMk id="6" creationId="{904A7490-E079-B0A4-8186-6595949E5F4B}"/>
          </ac:spMkLst>
        </pc:spChg>
        <pc:spChg chg="add mod">
          <ac:chgData name="ab.soheil@nyu.edu" userId="d71572ce-aea6-4a3a-9d7a-c1bc96c12f67" providerId="ADAL" clId="{ED41F9C1-8274-4F08-8693-1523C4FF26CB}" dt="2022-08-21T23:06:27.291" v="2504" actId="1037"/>
          <ac:spMkLst>
            <pc:docMk/>
            <pc:sldMk cId="889205381" sldId="1032"/>
            <ac:spMk id="12" creationId="{67C450A5-166B-9E2A-050E-19C637F48584}"/>
          </ac:spMkLst>
        </pc:spChg>
        <pc:spChg chg="add mod">
          <ac:chgData name="ab.soheil@nyu.edu" userId="d71572ce-aea6-4a3a-9d7a-c1bc96c12f67" providerId="ADAL" clId="{ED41F9C1-8274-4F08-8693-1523C4FF26CB}" dt="2022-08-21T23:04:45.768" v="2426" actId="207"/>
          <ac:spMkLst>
            <pc:docMk/>
            <pc:sldMk cId="889205381" sldId="1032"/>
            <ac:spMk id="13" creationId="{73B9A86F-0ECA-D20B-0B04-EE8F3CCBB535}"/>
          </ac:spMkLst>
        </pc:spChg>
        <pc:spChg chg="add mod">
          <ac:chgData name="ab.soheil@nyu.edu" userId="d71572ce-aea6-4a3a-9d7a-c1bc96c12f67" providerId="ADAL" clId="{ED41F9C1-8274-4F08-8693-1523C4FF26CB}" dt="2022-08-21T23:04:57.460" v="2427" actId="207"/>
          <ac:spMkLst>
            <pc:docMk/>
            <pc:sldMk cId="889205381" sldId="1032"/>
            <ac:spMk id="18" creationId="{3D9CCCD9-3EEA-083D-94CF-2FA85F4150D8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889205381" sldId="1032"/>
            <ac:spMk id="45065" creationId="{00000000-0000-0000-0000-000000000000}"/>
          </ac:spMkLst>
        </pc:spChg>
        <pc:graphicFrameChg chg="del mod">
          <ac:chgData name="ab.soheil@nyu.edu" userId="d71572ce-aea6-4a3a-9d7a-c1bc96c12f67" providerId="ADAL" clId="{ED41F9C1-8274-4F08-8693-1523C4FF26CB}" dt="2022-08-21T23:00:49.869" v="2272" actId="478"/>
          <ac:graphicFrameMkLst>
            <pc:docMk/>
            <pc:sldMk cId="889205381" sldId="1032"/>
            <ac:graphicFrameMk id="45058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2:02.593" v="2304" actId="478"/>
          <ac:graphicFrameMkLst>
            <pc:docMk/>
            <pc:sldMk cId="889205381" sldId="1032"/>
            <ac:graphicFrameMk id="45059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1.809" v="2384" actId="478"/>
          <ac:graphicFrameMkLst>
            <pc:docMk/>
            <pc:sldMk cId="889205381" sldId="1032"/>
            <ac:graphicFrameMk id="45060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1:48.591" v="2281" actId="478"/>
          <ac:graphicFrameMkLst>
            <pc:docMk/>
            <pc:sldMk cId="889205381" sldId="1032"/>
            <ac:graphicFrameMk id="45061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3.317" v="2386" actId="478"/>
          <ac:graphicFrameMkLst>
            <pc:docMk/>
            <pc:sldMk cId="889205381" sldId="1032"/>
            <ac:graphicFrameMk id="45062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2.706" v="2385" actId="478"/>
          <ac:graphicFrameMkLst>
            <pc:docMk/>
            <pc:sldMk cId="889205381" sldId="1032"/>
            <ac:graphicFrameMk id="45063" creationId="{00000000-0000-0000-0000-000000000000}"/>
          </ac:graphicFrameMkLst>
        </pc:graphicFrameChg>
        <pc:cxnChg chg="add mod">
          <ac:chgData name="ab.soheil@nyu.edu" userId="d71572ce-aea6-4a3a-9d7a-c1bc96c12f67" providerId="ADAL" clId="{ED41F9C1-8274-4F08-8693-1523C4FF26CB}" dt="2022-08-21T23:03:48.897" v="2413" actId="14100"/>
          <ac:cxnSpMkLst>
            <pc:docMk/>
            <pc:sldMk cId="889205381" sldId="1032"/>
            <ac:cxnSpMk id="14" creationId="{516C7F8A-847F-94C8-F9BB-DC55EDEDAB1B}"/>
          </ac:cxnSpMkLst>
        </pc:cxnChg>
        <pc:cxnChg chg="mod">
          <ac:chgData name="ab.soheil@nyu.edu" userId="d71572ce-aea6-4a3a-9d7a-c1bc96c12f67" providerId="ADAL" clId="{ED41F9C1-8274-4F08-8693-1523C4FF26CB}" dt="2022-08-21T23:02:38.704" v="2371" actId="1037"/>
          <ac:cxnSpMkLst>
            <pc:docMk/>
            <pc:sldMk cId="889205381" sldId="1032"/>
            <ac:cxnSpMk id="45068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10.443" v="2398" actId="14100"/>
          <ac:cxnSpMkLst>
            <pc:docMk/>
            <pc:sldMk cId="889205381" sldId="1032"/>
            <ac:cxnSpMk id="45069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23.569" v="2402" actId="1076"/>
          <ac:cxnSpMkLst>
            <pc:docMk/>
            <pc:sldMk cId="889205381" sldId="1032"/>
            <ac:cxnSpMk id="45070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4:08.723" v="2420" actId="14100"/>
          <ac:cxnSpMkLst>
            <pc:docMk/>
            <pc:sldMk cId="889205381" sldId="1032"/>
            <ac:cxnSpMk id="45071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2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7:39.206" v="2511" actId="6549"/>
        <pc:sldMkLst>
          <pc:docMk/>
          <pc:sldMk cId="140515326" sldId="1033"/>
        </pc:sldMkLst>
        <pc:spChg chg="mod ord">
          <ac:chgData name="ab.soheil@nyu.edu" userId="d71572ce-aea6-4a3a-9d7a-c1bc96c12f67" providerId="ADAL" clId="{ED41F9C1-8274-4F08-8693-1523C4FF26CB}" dt="2022-08-21T23:07:39.206" v="2511" actId="6549"/>
          <ac:spMkLst>
            <pc:docMk/>
            <pc:sldMk cId="140515326" sldId="1033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28.295" v="2507" actId="2711"/>
          <ac:spMkLst>
            <pc:docMk/>
            <pc:sldMk cId="140515326" sldId="1033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6:58.434" v="2055" actId="700"/>
        <pc:sldMkLst>
          <pc:docMk/>
          <pc:sldMk cId="3478666986" sldId="1034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1818627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3:30:42.178" v="3083" actId="5793"/>
        <pc:sldMkLst>
          <pc:docMk/>
          <pc:sldMk cId="434822173" sldId="1035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34822173" sldId="103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0:42.178" v="3083" actId="5793"/>
          <ac:spMkLst>
            <pc:docMk/>
            <pc:sldMk cId="434822173" sldId="1035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7:59.587" v="2515" actId="2711"/>
        <pc:sldMkLst>
          <pc:docMk/>
          <pc:sldMk cId="1834978851" sldId="1036"/>
        </pc:sldMkLst>
        <pc:spChg chg="add del mod ord">
          <ac:chgData name="ab.soheil@nyu.edu" userId="d71572ce-aea6-4a3a-9d7a-c1bc96c12f67" providerId="ADAL" clId="{ED41F9C1-8274-4F08-8693-1523C4FF26CB}" dt="2022-08-21T23:05:28.501" v="2440" actId="478"/>
          <ac:spMkLst>
            <pc:docMk/>
            <pc:sldMk cId="1834978851" sldId="1036"/>
            <ac:spMk id="2" creationId="{3F66BA94-AB84-4ADA-2C43-2B70247AD17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6" creationId="{BBFABFEF-16AC-E19E-5E1D-415A1522E93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7" creationId="{B153EE98-1C24-9EF1-0B8B-9A75EC4230DF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8" creationId="{2FAF6104-AE08-AE6D-7F94-F0913D671184}"/>
          </ac:spMkLst>
        </pc:spChg>
        <pc:spChg chg="mod">
          <ac:chgData name="ab.soheil@nyu.edu" userId="d71572ce-aea6-4a3a-9d7a-c1bc96c12f67" providerId="ADAL" clId="{ED41F9C1-8274-4F08-8693-1523C4FF26CB}" dt="2022-08-21T23:05:15.545" v="2434" actId="404"/>
          <ac:spMkLst>
            <pc:docMk/>
            <pc:sldMk cId="1834978851" sldId="1036"/>
            <ac:spMk id="9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0" creationId="{B577A7B2-1CD8-71CB-DBA5-3AA708AA252B}"/>
          </ac:spMkLst>
        </pc:spChg>
        <pc:spChg chg="add mod">
          <ac:chgData name="ab.soheil@nyu.edu" userId="d71572ce-aea6-4a3a-9d7a-c1bc96c12f67" providerId="ADAL" clId="{ED41F9C1-8274-4F08-8693-1523C4FF26CB}" dt="2022-08-21T23:07:59.587" v="2515" actId="2711"/>
          <ac:spMkLst>
            <pc:docMk/>
            <pc:sldMk cId="1834978851" sldId="1036"/>
            <ac:spMk id="11" creationId="{F381D7EF-5428-B9CC-EDA1-A11FF710D6E1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2" creationId="{E76E2E65-59E6-890C-7EDD-A508C152BE5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3" creationId="{7FA6FCE4-1990-0520-3427-F2F02F4622D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1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5:19.616" v="2439" actId="404"/>
          <ac:spMkLst>
            <pc:docMk/>
            <pc:sldMk cId="1834978851" sldId="1036"/>
            <ac:spMk id="3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51.661" v="2514" actId="2711"/>
          <ac:spMkLst>
            <pc:docMk/>
            <pc:sldMk cId="1834978851" sldId="1036"/>
            <ac:spMk id="45065" creationId="{00000000-0000-0000-0000-000000000000}"/>
          </ac:spMkLst>
        </pc:sp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3" creationId="{D5E7559C-DBA0-0739-688A-9C05F118A10F}"/>
          </ac:cxnSpMkLst>
        </pc:cxn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4" creationId="{D5A0E8B8-A39E-A9E9-965C-83AF60FC914E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2" creationId="{00000000-0000-0000-0000-000000000000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8:36.187" v="2525" actId="6549"/>
        <pc:sldMkLst>
          <pc:docMk/>
          <pc:sldMk cId="2059918243" sldId="1038"/>
        </pc:sldMkLst>
        <pc:spChg chg="mod ord">
          <ac:chgData name="ab.soheil@nyu.edu" userId="d71572ce-aea6-4a3a-9d7a-c1bc96c12f67" providerId="ADAL" clId="{ED41F9C1-8274-4F08-8693-1523C4FF26CB}" dt="2022-08-21T23:08:36.187" v="2525" actId="6549"/>
          <ac:spMkLst>
            <pc:docMk/>
            <pc:sldMk cId="2059918243" sldId="1038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8:28.683" v="2521" actId="403"/>
          <ac:spMkLst>
            <pc:docMk/>
            <pc:sldMk cId="2059918243" sldId="1038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09:04.217" v="2533" actId="5793"/>
        <pc:sldMkLst>
          <pc:docMk/>
          <pc:sldMk cId="804436738" sldId="1039"/>
        </pc:sldMkLst>
        <pc:spChg chg="mod ord">
          <ac:chgData name="ab.soheil@nyu.edu" userId="d71572ce-aea6-4a3a-9d7a-c1bc96c12f67" providerId="ADAL" clId="{ED41F9C1-8274-4F08-8693-1523C4FF26CB}" dt="2022-08-21T23:08:50.252" v="2529" actId="6549"/>
          <ac:spMkLst>
            <pc:docMk/>
            <pc:sldMk cId="804436738" sldId="1039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9:04.217" v="2533" actId="5793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1:49.218" v="2536" actId="21"/>
        <pc:sldMkLst>
          <pc:docMk/>
          <pc:sldMk cId="4139975915" sldId="1040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139975915" sldId="104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1:49.218" v="2536" actId="21"/>
          <ac:spMkLst>
            <pc:docMk/>
            <pc:sldMk cId="4139975915" sldId="1040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0:35.175" v="1988" actId="5793"/>
        <pc:sldMkLst>
          <pc:docMk/>
          <pc:sldMk cId="2257511476" sldId="1041"/>
        </pc:sldMkLst>
        <pc:spChg chg="mod ord">
          <ac:chgData name="ab.soheil@nyu.edu" userId="d71572ce-aea6-4a3a-9d7a-c1bc96c12f67" providerId="ADAL" clId="{ED41F9C1-8274-4F08-8693-1523C4FF26CB}" dt="2022-08-21T22:50:32.080" v="1986" actId="207"/>
          <ac:spMkLst>
            <pc:docMk/>
            <pc:sldMk cId="2257511476" sldId="104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0:35.175" v="1988" actId="5793"/>
          <ac:spMkLst>
            <pc:docMk/>
            <pc:sldMk cId="2257511476" sldId="1041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2:11.125" v="2544" actId="207"/>
        <pc:sldMkLst>
          <pc:docMk/>
          <pc:sldMk cId="1529437553" sldId="1042"/>
        </pc:sldMkLst>
        <pc:spChg chg="mod ord">
          <ac:chgData name="ab.soheil@nyu.edu" userId="d71572ce-aea6-4a3a-9d7a-c1bc96c12f67" providerId="ADAL" clId="{ED41F9C1-8274-4F08-8693-1523C4FF26CB}" dt="2022-08-21T23:12:00.453" v="2537" actId="6549"/>
          <ac:spMkLst>
            <pc:docMk/>
            <pc:sldMk cId="1529437553" sldId="104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2:11.125" v="2544" actId="207"/>
          <ac:spMkLst>
            <pc:docMk/>
            <pc:sldMk cId="1529437553" sldId="104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5:52.897" v="3037" actId="207"/>
        <pc:sldMkLst>
          <pc:docMk/>
          <pc:sldMk cId="3443503454" sldId="1043"/>
        </pc:sldMkLst>
        <pc:spChg chg="mod ord">
          <ac:chgData name="ab.soheil@nyu.edu" userId="d71572ce-aea6-4a3a-9d7a-c1bc96c12f67" providerId="ADAL" clId="{ED41F9C1-8274-4F08-8693-1523C4FF26CB}" dt="2022-08-21T23:25:33.290" v="3030" actId="6549"/>
          <ac:spMkLst>
            <pc:docMk/>
            <pc:sldMk cId="3443503454" sldId="104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5:52.897" v="3037" actId="207"/>
          <ac:spMkLst>
            <pc:docMk/>
            <pc:sldMk cId="3443503454" sldId="104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2:21.872" v="3642" actId="20577"/>
        <pc:sldMkLst>
          <pc:docMk/>
          <pc:sldMk cId="3443508437" sldId="104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43508437" sldId="104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21.872" v="3642" actId="20577"/>
          <ac:spMkLst>
            <pc:docMk/>
            <pc:sldMk cId="3443508437" sldId="104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3:37.038" v="3657" actId="2711"/>
        <pc:sldMkLst>
          <pc:docMk/>
          <pc:sldMk cId="3457084441" sldId="1045"/>
        </pc:sldMkLst>
        <pc:spChg chg="mod ord">
          <ac:chgData name="ab.soheil@nyu.edu" userId="d71572ce-aea6-4a3a-9d7a-c1bc96c12f67" providerId="ADAL" clId="{ED41F9C1-8274-4F08-8693-1523C4FF26CB}" dt="2022-08-22T14:33:30.736" v="3656" actId="2711"/>
          <ac:spMkLst>
            <pc:docMk/>
            <pc:sldMk cId="3457084441" sldId="1045"/>
            <ac:spMk id="15053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3:37.038" v="3657" actId="2711"/>
          <ac:spMkLst>
            <pc:docMk/>
            <pc:sldMk cId="3457084441" sldId="1045"/>
            <ac:spMk id="15053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4:02.389" v="3660" actId="2711"/>
        <pc:sldMkLst>
          <pc:docMk/>
          <pc:sldMk cId="61418665" sldId="1046"/>
        </pc:sldMkLst>
        <pc:spChg chg="add del mod ord">
          <ac:chgData name="ab.soheil@nyu.edu" userId="d71572ce-aea6-4a3a-9d7a-c1bc96c12f67" providerId="ADAL" clId="{ED41F9C1-8274-4F08-8693-1523C4FF26CB}" dt="2022-08-22T14:33:55.230" v="3659" actId="478"/>
          <ac:spMkLst>
            <pc:docMk/>
            <pc:sldMk cId="61418665" sldId="1046"/>
            <ac:spMk id="2" creationId="{1B4BAF6A-15A1-E042-B855-6F18A5041D10}"/>
          </ac:spMkLst>
        </pc:spChg>
        <pc:spChg chg="mod ord">
          <ac:chgData name="ab.soheil@nyu.edu" userId="d71572ce-aea6-4a3a-9d7a-c1bc96c12f67" providerId="ADAL" clId="{ED41F9C1-8274-4F08-8693-1523C4FF26CB}" dt="2022-08-22T14:33:48.575" v="3658" actId="2711"/>
          <ac:spMkLst>
            <pc:docMk/>
            <pc:sldMk cId="61418665" sldId="1046"/>
            <ac:spMk id="3688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4:02.389" v="3660" actId="2711"/>
          <ac:spMkLst>
            <pc:docMk/>
            <pc:sldMk cId="61418665" sldId="1046"/>
            <ac:spMk id="2069575" creationId="{00000000-0000-0000-0000-000000000000}"/>
          </ac:spMkLst>
        </pc:spChg>
      </pc:sldChg>
      <pc:sldChg chg="addSp delSp modSp add mod modClrScheme addAnim delAnim modAnim chgLayout">
        <pc:chgData name="ab.soheil@nyu.edu" userId="d71572ce-aea6-4a3a-9d7a-c1bc96c12f67" providerId="ADAL" clId="{ED41F9C1-8274-4F08-8693-1523C4FF26CB}" dt="2022-08-21T22:47:50.936" v="1959"/>
        <pc:sldMkLst>
          <pc:docMk/>
          <pc:sldMk cId="1867837804" sldId="1047"/>
        </pc:sldMkLst>
        <pc:spChg chg="mod ord">
          <ac:chgData name="ab.soheil@nyu.edu" userId="d71572ce-aea6-4a3a-9d7a-c1bc96c12f67" providerId="ADAL" clId="{ED41F9C1-8274-4F08-8693-1523C4FF26CB}" dt="2022-08-21T22:34:44.417" v="1632" actId="115"/>
          <ac:spMkLst>
            <pc:docMk/>
            <pc:sldMk cId="1867837804" sldId="1047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2:47:18.343" v="1955" actId="207"/>
          <ac:spMkLst>
            <pc:docMk/>
            <pc:sldMk cId="1867837804" sldId="1047"/>
            <ac:spMk id="3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2:47:11.516" v="1954" actId="1076"/>
          <ac:spMkLst>
            <pc:docMk/>
            <pc:sldMk cId="1867837804" sldId="1047"/>
            <ac:spMk id="5" creationId="{4161A040-EF94-461D-99F1-10188B7367F4}"/>
          </ac:spMkLst>
        </pc:spChg>
        <pc:spChg chg="add mod">
          <ac:chgData name="ab.soheil@nyu.edu" userId="d71572ce-aea6-4a3a-9d7a-c1bc96c12f67" providerId="ADAL" clId="{ED41F9C1-8274-4F08-8693-1523C4FF26CB}" dt="2022-08-21T22:47:26.040" v="1956" actId="207"/>
          <ac:spMkLst>
            <pc:docMk/>
            <pc:sldMk cId="1867837804" sldId="1047"/>
            <ac:spMk id="7" creationId="{30A1A24E-6FEF-F25C-FA81-1ECBB16B8BB2}"/>
          </ac:spMkLst>
        </pc:spChg>
      </pc:sldChg>
      <pc:sldChg chg="new del">
        <pc:chgData name="ab.soheil@nyu.edu" userId="d71572ce-aea6-4a3a-9d7a-c1bc96c12f67" providerId="ADAL" clId="{ED41F9C1-8274-4F08-8693-1523C4FF26CB}" dt="2022-08-21T22:39:08.018" v="1735" actId="47"/>
        <pc:sldMkLst>
          <pc:docMk/>
          <pc:sldMk cId="1964127026" sldId="1048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2:50:04.649" v="1977" actId="404"/>
        <pc:sldMkLst>
          <pc:docMk/>
          <pc:sldMk cId="4190512738" sldId="1048"/>
        </pc:sldMkLst>
        <pc:spChg chg="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2" creationId="{FF531B72-5844-2BFE-1BB7-FC704C080F54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3" creationId="{6066BEA7-A055-F7B4-1ABF-0D094E1C8F0A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4" creationId="{8609616E-FAE6-179B-5763-6A51334BEB87}"/>
          </ac:spMkLst>
        </pc:spChg>
        <pc:spChg chg="add del mod ord">
          <ac:chgData name="ab.soheil@nyu.edu" userId="d71572ce-aea6-4a3a-9d7a-c1bc96c12f67" providerId="ADAL" clId="{ED41F9C1-8274-4F08-8693-1523C4FF26CB}" dt="2022-08-21T22:50:04.649" v="1977" actId="404"/>
          <ac:spMkLst>
            <pc:docMk/>
            <pc:sldMk cId="4190512738" sldId="1048"/>
            <ac:spMk id="5" creationId="{3D42345C-E845-FA6E-D26E-6A98F2A798F1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6" creationId="{5515F52A-4609-197D-A2C5-007B0718B1FB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7" creationId="{07B78DE9-682F-177C-1413-E617B191EC40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8" creationId="{487D9B21-C8CC-69BA-ACA6-51A6B1D5BCDC}"/>
          </ac:spMkLst>
        </pc:spChg>
      </pc:sldChg>
      <pc:sldChg chg="addSp delSp modSp new del mod modClrScheme chgLayout">
        <pc:chgData name="ab.soheil@nyu.edu" userId="d71572ce-aea6-4a3a-9d7a-c1bc96c12f67" providerId="ADAL" clId="{ED41F9C1-8274-4F08-8693-1523C4FF26CB}" dt="2022-08-22T14:28:38.410" v="3605" actId="47"/>
        <pc:sldMkLst>
          <pc:docMk/>
          <pc:sldMk cId="3060311469" sldId="1049"/>
        </pc:sldMkLst>
        <pc:spChg chg="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2" creationId="{3A550A6A-6BED-1728-0AFF-0687DA10D5B4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3" creationId="{753C41B8-7282-7FE3-C5D2-846692BE81B1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4" creationId="{512A87B4-E1EC-84EB-F3E2-FE0928C9AEDB}"/>
          </ac:spMkLst>
        </pc:spChg>
        <pc:spChg chg="add mod ord">
          <ac:chgData name="ab.soheil@nyu.edu" userId="d71572ce-aea6-4a3a-9d7a-c1bc96c12f67" providerId="ADAL" clId="{ED41F9C1-8274-4F08-8693-1523C4FF26CB}" dt="2022-08-21T23:39:54.828" v="3514" actId="20577"/>
          <ac:spMkLst>
            <pc:docMk/>
            <pc:sldMk cId="3060311469" sldId="1049"/>
            <ac:spMk id="5" creationId="{F7898B84-174C-6BFA-97E0-B91061C38EB5}"/>
          </ac:spMkLst>
        </pc:spChg>
        <pc:spChg chg="add mod ord">
          <ac:chgData name="ab.soheil@nyu.edu" userId="d71572ce-aea6-4a3a-9d7a-c1bc96c12f67" providerId="ADAL" clId="{ED41F9C1-8274-4F08-8693-1523C4FF26CB}" dt="2022-08-21T23:43:01.404" v="3580" actId="20577"/>
          <ac:spMkLst>
            <pc:docMk/>
            <pc:sldMk cId="3060311469" sldId="1049"/>
            <ac:spMk id="6" creationId="{B5A9B77B-C7F7-6BDF-7BE5-B4EE474D01C7}"/>
          </ac:spMkLst>
        </pc:spChg>
      </pc:sldChg>
      <pc:sldChg chg="addSp delSp modSp new mod modClrScheme chgLayout">
        <pc:chgData name="ab.soheil@nyu.edu" userId="d71572ce-aea6-4a3a-9d7a-c1bc96c12f67" providerId="ADAL" clId="{ED41F9C1-8274-4F08-8693-1523C4FF26CB}" dt="2022-08-28T14:48:01.899" v="4468" actId="20577"/>
        <pc:sldMkLst>
          <pc:docMk/>
          <pc:sldMk cId="472346919" sldId="1050"/>
        </pc:sldMkLst>
        <pc:spChg chg="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2" creationId="{FE24EB42-1B96-4980-C5B3-8926EDDBBA28}"/>
          </ac:spMkLst>
        </pc:spChg>
        <pc:spChg chg="del 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3" creationId="{694E6ADF-B360-1611-3D67-EC4A61D41530}"/>
          </ac:spMkLst>
        </pc:spChg>
        <pc:spChg chg="add mod ord">
          <ac:chgData name="ab.soheil@nyu.edu" userId="d71572ce-aea6-4a3a-9d7a-c1bc96c12f67" providerId="ADAL" clId="{ED41F9C1-8274-4F08-8693-1523C4FF26CB}" dt="2022-08-28T14:48:01.899" v="4468" actId="20577"/>
          <ac:spMkLst>
            <pc:docMk/>
            <pc:sldMk cId="472346919" sldId="1050"/>
            <ac:spMk id="4" creationId="{277953C3-598A-B7BE-DE85-1520EB109404}"/>
          </ac:spMkLst>
        </pc:spChg>
        <pc:spChg chg="add del mod ord">
          <ac:chgData name="ab.soheil@nyu.edu" userId="d71572ce-aea6-4a3a-9d7a-c1bc96c12f67" providerId="ADAL" clId="{ED41F9C1-8274-4F08-8693-1523C4FF26CB}" dt="2022-08-22T15:14:32.371" v="4178" actId="478"/>
          <ac:spMkLst>
            <pc:docMk/>
            <pc:sldMk cId="472346919" sldId="1050"/>
            <ac:spMk id="5" creationId="{432B1088-3D8D-D077-C688-8429D2CE6BC2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29:58.287" v="3637" actId="207"/>
        <pc:sldMkLst>
          <pc:docMk/>
          <pc:sldMk cId="828197859" sldId="1051"/>
        </pc:sldMkLst>
        <pc:spChg chg="mod ord">
          <ac:chgData name="ab.soheil@nyu.edu" userId="d71572ce-aea6-4a3a-9d7a-c1bc96c12f67" providerId="ADAL" clId="{ED41F9C1-8274-4F08-8693-1523C4FF26CB}" dt="2022-08-22T14:29:35.381" v="3631" actId="700"/>
          <ac:spMkLst>
            <pc:docMk/>
            <pc:sldMk cId="828197859" sldId="105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9:58.287" v="3637" actId="207"/>
          <ac:spMkLst>
            <pc:docMk/>
            <pc:sldMk cId="828197859" sldId="1051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1:13.052" v="3638" actId="478"/>
        <pc:sldMkLst>
          <pc:docMk/>
          <pc:sldMk cId="3431137889" sldId="1052"/>
        </pc:sldMkLst>
        <pc:spChg chg="add del mod ord">
          <ac:chgData name="ab.soheil@nyu.edu" userId="d71572ce-aea6-4a3a-9d7a-c1bc96c12f67" providerId="ADAL" clId="{ED41F9C1-8274-4F08-8693-1523C4FF26CB}" dt="2022-08-22T14:31:13.052" v="3638" actId="478"/>
          <ac:spMkLst>
            <pc:docMk/>
            <pc:sldMk cId="3431137889" sldId="1052"/>
            <ac:spMk id="3" creationId="{F621E3D8-70B3-DC53-3A4D-255C19A97A98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31137889" sldId="1052"/>
            <ac:spMk id="3688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899325350" sldId="105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00.555" v="3647" actId="478"/>
        <pc:sldMkLst>
          <pc:docMk/>
          <pc:sldMk cId="3810144935" sldId="1054"/>
        </pc:sldMkLst>
        <pc:spChg chg="add del mod ord">
          <ac:chgData name="ab.soheil@nyu.edu" userId="d71572ce-aea6-4a3a-9d7a-c1bc96c12f67" providerId="ADAL" clId="{ED41F9C1-8274-4F08-8693-1523C4FF26CB}" dt="2022-08-22T14:33:00.555" v="3647" actId="478"/>
          <ac:spMkLst>
            <pc:docMk/>
            <pc:sldMk cId="3810144935" sldId="1054"/>
            <ac:spMk id="2" creationId="{F1603109-A1F0-9673-29EE-94B32D9AFA60}"/>
          </ac:spMkLst>
        </pc:spChg>
        <pc:spChg chg="mod">
          <ac:chgData name="ab.soheil@nyu.edu" userId="d71572ce-aea6-4a3a-9d7a-c1bc96c12f67" providerId="ADAL" clId="{ED41F9C1-8274-4F08-8693-1523C4FF26CB}" dt="2022-08-22T14:32:56.102" v="3646" actId="2711"/>
          <ac:spMkLst>
            <pc:docMk/>
            <pc:sldMk cId="3810144935" sldId="1054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50.536" v="3645" actId="2711"/>
          <ac:spMkLst>
            <pc:docMk/>
            <pc:sldMk cId="3810144935" sldId="1054"/>
            <ac:spMk id="36881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12.359" v="3649" actId="478"/>
        <pc:sldMkLst>
          <pc:docMk/>
          <pc:sldMk cId="1395678931" sldId="1055"/>
        </pc:sldMkLst>
        <pc:spChg chg="add del mod ord">
          <ac:chgData name="ab.soheil@nyu.edu" userId="d71572ce-aea6-4a3a-9d7a-c1bc96c12f67" providerId="ADAL" clId="{ED41F9C1-8274-4F08-8693-1523C4FF26CB}" dt="2022-08-22T14:33:12.359" v="3649" actId="478"/>
          <ac:spMkLst>
            <pc:docMk/>
            <pc:sldMk cId="1395678931" sldId="1055"/>
            <ac:spMk id="2" creationId="{1BA68EA4-464B-C6ED-CCAD-F9F942055F00}"/>
          </ac:spMkLst>
        </pc:spChg>
        <pc:spChg chg="mod">
          <ac:chgData name="ab.soheil@nyu.edu" userId="d71572ce-aea6-4a3a-9d7a-c1bc96c12f67" providerId="ADAL" clId="{ED41F9C1-8274-4F08-8693-1523C4FF26CB}" dt="2022-08-22T14:33:08.357" v="3648" actId="2711"/>
          <ac:spMkLst>
            <pc:docMk/>
            <pc:sldMk cId="1395678931" sldId="1055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95678931" sldId="1055"/>
            <ac:spMk id="36881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2T14:33:08.357" v="3648" actId="2711"/>
          <ac:cxnSpMkLst>
            <pc:docMk/>
            <pc:sldMk cId="1395678931" sldId="1055"/>
            <ac:cxnSpMk id="12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725141741" sldId="105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08707512" sldId="105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37:13.247" v="3677" actId="20577"/>
        <pc:sldMkLst>
          <pc:docMk/>
          <pc:sldMk cId="3816375272" sldId="1058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816375272" sldId="1058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13.247" v="3677" actId="20577"/>
          <ac:spMkLst>
            <pc:docMk/>
            <pc:sldMk cId="3816375272" sldId="1058"/>
            <ac:spMk id="105370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07.366" v="3686" actId="2711"/>
        <pc:sldMkLst>
          <pc:docMk/>
          <pc:sldMk cId="2680595294" sldId="1059"/>
        </pc:sldMkLst>
        <pc:spChg chg="mod ord">
          <ac:chgData name="ab.soheil@nyu.edu" userId="d71572ce-aea6-4a3a-9d7a-c1bc96c12f67" providerId="ADAL" clId="{ED41F9C1-8274-4F08-8693-1523C4FF26CB}" dt="2022-08-22T14:37:28.390" v="3679" actId="2711"/>
          <ac:spMkLst>
            <pc:docMk/>
            <pc:sldMk cId="2680595294" sldId="1059"/>
            <ac:spMk id="13209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34.639" v="3680" actId="2711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1.631" v="3683" actId="2711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7.366" v="3686" actId="2711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0.820" v="3681" actId="2711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6.687" v="3684" actId="2711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1.531" v="3685" actId="2711"/>
          <ac:spMkLst>
            <pc:docMk/>
            <pc:sldMk cId="2680595294" sldId="1059"/>
            <ac:spMk id="1321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5.871" v="3682" actId="2711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44.931" v="3689" actId="2711"/>
        <pc:sldMkLst>
          <pc:docMk/>
          <pc:sldMk cId="240730703" sldId="1060"/>
        </pc:sldMkLst>
        <pc:spChg chg="mod ord">
          <ac:chgData name="ab.soheil@nyu.edu" userId="d71572ce-aea6-4a3a-9d7a-c1bc96c12f67" providerId="ADAL" clId="{ED41F9C1-8274-4F08-8693-1523C4FF26CB}" dt="2022-08-22T14:38:34.306" v="3687" actId="2711"/>
          <ac:spMkLst>
            <pc:docMk/>
            <pc:sldMk cId="240730703" sldId="1060"/>
            <ac:spMk id="13619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8:44.931" v="3689" actId="2711"/>
          <ac:spMkLst>
            <pc:docMk/>
            <pc:sldMk cId="240730703" sldId="1060"/>
            <ac:spMk id="13619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9:10.334" v="3693" actId="2711"/>
        <pc:sldMkLst>
          <pc:docMk/>
          <pc:sldMk cId="1097766653" sldId="1061"/>
        </pc:sldMkLst>
        <pc:spChg chg="mod ord">
          <ac:chgData name="ab.soheil@nyu.edu" userId="d71572ce-aea6-4a3a-9d7a-c1bc96c12f67" providerId="ADAL" clId="{ED41F9C1-8274-4F08-8693-1523C4FF26CB}" dt="2022-08-22T14:39:10.334" v="3693" actId="2711"/>
          <ac:spMkLst>
            <pc:docMk/>
            <pc:sldMk cId="1097766653" sldId="1061"/>
            <ac:spMk id="13824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05.567" v="3692" actId="2711"/>
          <ac:spMkLst>
            <pc:docMk/>
            <pc:sldMk cId="1097766653" sldId="1061"/>
            <ac:spMk id="13824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0:36.734" v="3741" actId="14100"/>
        <pc:sldMkLst>
          <pc:docMk/>
          <pc:sldMk cId="4294946445" sldId="1062"/>
        </pc:sldMkLst>
        <pc:spChg chg="mod">
          <ac:chgData name="ab.soheil@nyu.edu" userId="d71572ce-aea6-4a3a-9d7a-c1bc96c12f67" providerId="ADAL" clId="{ED41F9C1-8274-4F08-8693-1523C4FF26CB}" dt="2022-08-22T14:40:24.019" v="3739" actId="404"/>
          <ac:spMkLst>
            <pc:docMk/>
            <pc:sldMk cId="4294946445" sldId="106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36.519" v="3694" actId="2711"/>
          <ac:spMkLst>
            <pc:docMk/>
            <pc:sldMk cId="4294946445" sldId="1062"/>
            <ac:spMk id="1423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36.734" v="3741" actId="14100"/>
          <ac:spMkLst>
            <pc:docMk/>
            <pc:sldMk cId="4294946445" sldId="1062"/>
            <ac:spMk id="1423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1:23.680" v="3799" actId="1037"/>
        <pc:sldMkLst>
          <pc:docMk/>
          <pc:sldMk cId="3620782179" sldId="106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620782179" sldId="1063"/>
            <ac:spMk id="14438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49.950" v="3742" actId="2711"/>
          <ac:spMkLst>
            <pc:docMk/>
            <pc:sldMk cId="3620782179" sldId="1063"/>
            <ac:spMk id="1443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59.087" v="3744" actId="14100"/>
          <ac:spMkLst>
            <pc:docMk/>
            <pc:sldMk cId="3620782179" sldId="1063"/>
            <ac:spMk id="1443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4:41:16.207" v="3746" actId="478"/>
          <ac:spMkLst>
            <pc:docMk/>
            <pc:sldMk cId="3620782179" sldId="1063"/>
            <ac:spMk id="1443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1:23.680" v="3799" actId="1037"/>
          <ac:spMkLst>
            <pc:docMk/>
            <pc:sldMk cId="3620782179" sldId="1063"/>
            <ac:spMk id="144391" creationId="{00000000-0000-0000-0000-000000000000}"/>
          </ac:spMkLst>
        </pc:spChg>
        <pc:picChg chg="mod">
          <ac:chgData name="ab.soheil@nyu.edu" userId="d71572ce-aea6-4a3a-9d7a-c1bc96c12f67" providerId="ADAL" clId="{ED41F9C1-8274-4F08-8693-1523C4FF26CB}" dt="2022-08-22T14:41:23.680" v="3799" actId="1037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addSp delSp modSp add mod modClrScheme modShow chgLayout">
        <pc:chgData name="ab.soheil@nyu.edu" userId="d71572ce-aea6-4a3a-9d7a-c1bc96c12f67" providerId="ADAL" clId="{ED41F9C1-8274-4F08-8693-1523C4FF26CB}" dt="2022-08-22T14:43:44.995" v="3820" actId="729"/>
        <pc:sldMkLst>
          <pc:docMk/>
          <pc:sldMk cId="1321410433" sldId="106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21410433" sldId="1064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2T14:43:15.082" v="3800" actId="478"/>
          <ac:spMkLst>
            <pc:docMk/>
            <pc:sldMk cId="1321410433" sldId="1064"/>
            <ac:spMk id="5" creationId="{66165DB2-103A-EFC6-77D4-A46A3D5B1ADF}"/>
          </ac:spMkLst>
        </pc:spChg>
        <pc:spChg chg="mod">
          <ac:chgData name="ab.soheil@nyu.edu" userId="d71572ce-aea6-4a3a-9d7a-c1bc96c12f67" providerId="ADAL" clId="{ED41F9C1-8274-4F08-8693-1523C4FF26CB}" dt="2022-08-22T14:43:29.148" v="3806" actId="403"/>
          <ac:spMkLst>
            <pc:docMk/>
            <pc:sldMk cId="1321410433" sldId="1064"/>
            <ac:spMk id="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2.459" v="3812" actId="404"/>
          <ac:spMkLst>
            <pc:docMk/>
            <pc:sldMk cId="1321410433" sldId="1064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7.166" v="3819" actId="403"/>
          <ac:spMkLst>
            <pc:docMk/>
            <pc:sldMk cId="1321410433" sldId="1064"/>
            <ac:spMk id="1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9:25.107" v="3922" actId="2711"/>
        <pc:sldMkLst>
          <pc:docMk/>
          <pc:sldMk cId="1999487065" sldId="1065"/>
        </pc:sldMkLst>
        <pc:spChg chg="mod ord">
          <ac:chgData name="ab.soheil@nyu.edu" userId="d71572ce-aea6-4a3a-9d7a-c1bc96c12f67" providerId="ADAL" clId="{ED41F9C1-8274-4F08-8693-1523C4FF26CB}" dt="2022-08-22T14:49:19.341" v="3921" actId="2711"/>
          <ac:spMkLst>
            <pc:docMk/>
            <pc:sldMk cId="1999487065" sldId="1065"/>
            <ac:spMk id="6963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9:25.107" v="3922" actId="2711"/>
          <ac:spMkLst>
            <pc:docMk/>
            <pc:sldMk cId="1999487065" sldId="1065"/>
            <ac:spMk id="69636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52:54.767" v="3954" actId="313"/>
        <pc:sldMkLst>
          <pc:docMk/>
          <pc:sldMk cId="2170694978" sldId="106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170694978" sldId="1066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2:54.767" v="3954" actId="313"/>
          <ac:spMkLst>
            <pc:docMk/>
            <pc:sldMk cId="2170694978" sldId="1066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4:43.565" v="3972" actId="2711"/>
        <pc:sldMkLst>
          <pc:docMk/>
          <pc:sldMk cId="1986752115" sldId="1067"/>
        </pc:sldMkLst>
        <pc:spChg chg="add del mod ord">
          <ac:chgData name="ab.soheil@nyu.edu" userId="d71572ce-aea6-4a3a-9d7a-c1bc96c12f67" providerId="ADAL" clId="{ED41F9C1-8274-4F08-8693-1523C4FF26CB}" dt="2022-08-22T14:54:13.634" v="3968" actId="478"/>
          <ac:spMkLst>
            <pc:docMk/>
            <pc:sldMk cId="1986752115" sldId="1067"/>
            <ac:spMk id="3" creationId="{DA0764FA-ECA2-AA07-670F-A2788097F88A}"/>
          </ac:spMkLst>
        </pc:spChg>
        <pc:spChg chg="mod">
          <ac:chgData name="ab.soheil@nyu.edu" userId="d71572ce-aea6-4a3a-9d7a-c1bc96c12f67" providerId="ADAL" clId="{ED41F9C1-8274-4F08-8693-1523C4FF26CB}" dt="2022-08-22T14:53:37.231" v="3962" actId="403"/>
          <ac:spMkLst>
            <pc:docMk/>
            <pc:sldMk cId="1986752115" sldId="1067"/>
            <ac:spMk id="2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4:43.565" v="3972" actId="2711"/>
          <ac:spMkLst>
            <pc:docMk/>
            <pc:sldMk cId="1986752115" sldId="1067"/>
            <ac:spMk id="6656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3:53.952" v="3967" actId="404"/>
          <ac:spMkLst>
            <pc:docMk/>
            <pc:sldMk cId="1986752115" sldId="1067"/>
            <ac:spMk id="198760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6:29.391" v="3991" actId="1076"/>
        <pc:sldMkLst>
          <pc:docMk/>
          <pc:sldMk cId="4205825112" sldId="1068"/>
        </pc:sldMkLst>
        <pc:spChg chg="add del mod ord">
          <ac:chgData name="ab.soheil@nyu.edu" userId="d71572ce-aea6-4a3a-9d7a-c1bc96c12f67" providerId="ADAL" clId="{ED41F9C1-8274-4F08-8693-1523C4FF26CB}" dt="2022-08-22T14:54:54.958" v="3973" actId="478"/>
          <ac:spMkLst>
            <pc:docMk/>
            <pc:sldMk cId="4205825112" sldId="1068"/>
            <ac:spMk id="2" creationId="{8D1D2AB7-8B6E-40E9-F5F6-D515F972F3A1}"/>
          </ac:spMkLst>
        </pc:spChg>
        <pc:spChg chg="mod ord">
          <ac:chgData name="ab.soheil@nyu.edu" userId="d71572ce-aea6-4a3a-9d7a-c1bc96c12f67" providerId="ADAL" clId="{ED41F9C1-8274-4F08-8693-1523C4FF26CB}" dt="2022-08-22T14:54:36.255" v="3971" actId="2711"/>
          <ac:spMkLst>
            <pc:docMk/>
            <pc:sldMk cId="4205825112" sldId="1068"/>
            <ac:spMk id="686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29.391" v="3991" actId="1076"/>
          <ac:spMkLst>
            <pc:docMk/>
            <pc:sldMk cId="4205825112" sldId="1068"/>
            <ac:spMk id="198758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1.255" v="4070" actId="478"/>
        <pc:sldMkLst>
          <pc:docMk/>
          <pc:sldMk cId="500777266" sldId="1069"/>
        </pc:sldMkLst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2" creationId="{8F2436B5-F61C-7BF0-C59C-05845DF9A3CA}"/>
          </ac:spMkLst>
        </pc:spChg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3" creationId="{057407DA-3A26-BECF-791A-113E3DA21F39}"/>
          </ac:spMkLst>
        </pc:spChg>
        <pc:spChg chg="add del mod ord">
          <ac:chgData name="ab.soheil@nyu.edu" userId="d71572ce-aea6-4a3a-9d7a-c1bc96c12f67" providerId="ADAL" clId="{ED41F9C1-8274-4F08-8693-1523C4FF26CB}" dt="2022-08-22T14:55:51.921" v="3981" actId="478"/>
          <ac:spMkLst>
            <pc:docMk/>
            <pc:sldMk cId="500777266" sldId="1069"/>
            <ac:spMk id="4" creationId="{B17A769E-BC28-ABFF-405D-C03EC30FF6F6}"/>
          </ac:spMkLst>
        </pc:spChg>
        <pc:spChg chg="add del mod ord">
          <ac:chgData name="ab.soheil@nyu.edu" userId="d71572ce-aea6-4a3a-9d7a-c1bc96c12f67" providerId="ADAL" clId="{ED41F9C1-8274-4F08-8693-1523C4FF26CB}" dt="2022-08-22T14:55:42.214" v="3979" actId="478"/>
          <ac:spMkLst>
            <pc:docMk/>
            <pc:sldMk cId="500777266" sldId="1069"/>
            <ac:spMk id="5" creationId="{23044EE6-9FFC-CDBF-ECBB-320F7B3ECC8D}"/>
          </ac:spMkLst>
        </pc:spChg>
        <pc:spChg chg="add del mod ord">
          <ac:chgData name="ab.soheil@nyu.edu" userId="d71572ce-aea6-4a3a-9d7a-c1bc96c12f67" providerId="ADAL" clId="{ED41F9C1-8274-4F08-8693-1523C4FF26CB}" dt="2022-08-22T15:01:18.459" v="4069" actId="478"/>
          <ac:spMkLst>
            <pc:docMk/>
            <pc:sldMk cId="500777266" sldId="1069"/>
            <ac:spMk id="6" creationId="{7B4B13A7-274B-54A6-7D9D-9B92A20C2698}"/>
          </ac:spMkLst>
        </pc:spChg>
        <pc:spChg chg="add del mod ord">
          <ac:chgData name="ab.soheil@nyu.edu" userId="d71572ce-aea6-4a3a-9d7a-c1bc96c12f67" providerId="ADAL" clId="{ED41F9C1-8274-4F08-8693-1523C4FF26CB}" dt="2022-08-22T14:56:02.920" v="3986" actId="478"/>
          <ac:spMkLst>
            <pc:docMk/>
            <pc:sldMk cId="500777266" sldId="1069"/>
            <ac:spMk id="7" creationId="{4A16FC9B-DB9D-1555-0016-67BCB4F2AB1B}"/>
          </ac:spMkLst>
        </pc:spChg>
        <pc:spChg chg="add del mod">
          <ac:chgData name="ab.soheil@nyu.edu" userId="d71572ce-aea6-4a3a-9d7a-c1bc96c12f67" providerId="ADAL" clId="{ED41F9C1-8274-4F08-8693-1523C4FF26CB}" dt="2022-08-22T15:01:21.255" v="4070" actId="478"/>
          <ac:spMkLst>
            <pc:docMk/>
            <pc:sldMk cId="500777266" sldId="1069"/>
            <ac:spMk id="9" creationId="{494FBDAE-B28F-3E02-92C2-F74D22BD9DBE}"/>
          </ac:spMkLst>
        </pc:spChg>
        <pc:spChg chg="mod">
          <ac:chgData name="ab.soheil@nyu.edu" userId="d71572ce-aea6-4a3a-9d7a-c1bc96c12f67" providerId="ADAL" clId="{ED41F9C1-8274-4F08-8693-1523C4FF26CB}" dt="2022-08-22T14:55:54.468" v="3982" actId="21"/>
          <ac:spMkLst>
            <pc:docMk/>
            <pc:sldMk cId="500777266" sldId="1069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09.693" v="3987" actId="1076"/>
          <ac:spMkLst>
            <pc:docMk/>
            <pc:sldMk cId="500777266" sldId="1069"/>
            <ac:spMk id="7065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5:46.796" v="3980" actId="14100"/>
          <ac:spMkLst>
            <pc:docMk/>
            <pc:sldMk cId="500777266" sldId="1069"/>
            <ac:spMk id="706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5.428" v="4072" actId="478"/>
        <pc:sldMkLst>
          <pc:docMk/>
          <pc:sldMk cId="2011832356" sldId="1070"/>
        </pc:sldMkLst>
        <pc:spChg chg="add del mod ord">
          <ac:chgData name="ab.soheil@nyu.edu" userId="d71572ce-aea6-4a3a-9d7a-c1bc96c12f67" providerId="ADAL" clId="{ED41F9C1-8274-4F08-8693-1523C4FF26CB}" dt="2022-08-22T14:56:59.699" v="3993" actId="478"/>
          <ac:spMkLst>
            <pc:docMk/>
            <pc:sldMk cId="2011832356" sldId="1070"/>
            <ac:spMk id="2" creationId="{6E1817BB-0078-EC7B-D278-1DD26A310342}"/>
          </ac:spMkLst>
        </pc:spChg>
        <pc:spChg chg="add del mod ord">
          <ac:chgData name="ab.soheil@nyu.edu" userId="d71572ce-aea6-4a3a-9d7a-c1bc96c12f67" providerId="ADAL" clId="{ED41F9C1-8274-4F08-8693-1523C4FF26CB}" dt="2022-08-22T14:57:27.349" v="4003" actId="700"/>
          <ac:spMkLst>
            <pc:docMk/>
            <pc:sldMk cId="2011832356" sldId="1070"/>
            <ac:spMk id="3" creationId="{8B23C53C-71AE-1847-D422-5AC8E7F0E952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4" creationId="{59B13784-362E-06BA-4E9B-784EF3B4FEFD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5" creationId="{1A289A11-21EE-92B8-658A-3723B6BB88AE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6" creationId="{FFF774BF-912A-2EDD-0601-31CFAAB1F3E9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7" creationId="{EB738A33-6928-3B1C-26E8-93C8557EBF50}"/>
          </ac:spMkLst>
        </pc:spChg>
        <pc:spChg chg="add del mod or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8" creationId="{EC573A24-BCA6-82F8-724B-8EA418D1E8BD}"/>
          </ac:spMkLst>
        </pc:spChg>
        <pc:spChg chg="add del mod ord">
          <ac:chgData name="ab.soheil@nyu.edu" userId="d71572ce-aea6-4a3a-9d7a-c1bc96c12f67" providerId="ADAL" clId="{ED41F9C1-8274-4F08-8693-1523C4FF26CB}" dt="2022-08-22T14:57:33.597" v="4005" actId="478"/>
          <ac:spMkLst>
            <pc:docMk/>
            <pc:sldMk cId="2011832356" sldId="1070"/>
            <ac:spMk id="9" creationId="{2A9D492A-33EB-437D-C27A-EED77CF7E89B}"/>
          </ac:spMkLst>
        </pc:spChg>
        <pc:spChg chg="add mo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11" creationId="{63E1DD4D-2DC0-FA2C-CACC-24E6A00BA89B}"/>
          </ac:spMkLst>
        </pc:spChg>
        <pc:spChg chg="del mod">
          <ac:chgData name="ab.soheil@nyu.edu" userId="d71572ce-aea6-4a3a-9d7a-c1bc96c12f67" providerId="ADAL" clId="{ED41F9C1-8274-4F08-8693-1523C4FF26CB}" dt="2022-08-22T15:01:23.888" v="4071" actId="478"/>
          <ac:spMkLst>
            <pc:docMk/>
            <pc:sldMk cId="2011832356" sldId="107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0.878" v="4075" actId="478"/>
        <pc:sldMkLst>
          <pc:docMk/>
          <pc:sldMk cId="4205048118" sldId="1071"/>
        </pc:sldMkLst>
        <pc:spChg chg="add del mod ord">
          <ac:chgData name="ab.soheil@nyu.edu" userId="d71572ce-aea6-4a3a-9d7a-c1bc96c12f67" providerId="ADAL" clId="{ED41F9C1-8274-4F08-8693-1523C4FF26CB}" dt="2022-08-22T14:57:42.469" v="4006" actId="478"/>
          <ac:spMkLst>
            <pc:docMk/>
            <pc:sldMk cId="4205048118" sldId="1071"/>
            <ac:spMk id="2" creationId="{CEF560DD-CE43-07B5-80F9-05BDCAA0C8A8}"/>
          </ac:spMkLst>
        </pc:spChg>
        <pc:spChg chg="add del mod ord">
          <ac:chgData name="ab.soheil@nyu.edu" userId="d71572ce-aea6-4a3a-9d7a-c1bc96c12f67" providerId="ADAL" clId="{ED41F9C1-8274-4F08-8693-1523C4FF26CB}" dt="2022-08-22T14:57:48.148" v="4008" actId="700"/>
          <ac:spMkLst>
            <pc:docMk/>
            <pc:sldMk cId="4205048118" sldId="1071"/>
            <ac:spMk id="3" creationId="{034FE858-95BE-3A59-6977-A34225C68891}"/>
          </ac:spMkLst>
        </pc:spChg>
        <pc:spChg chg="add del mod ord">
          <ac:chgData name="ab.soheil@nyu.edu" userId="d71572ce-aea6-4a3a-9d7a-c1bc96c12f67" providerId="ADAL" clId="{ED41F9C1-8274-4F08-8693-1523C4FF26CB}" dt="2022-08-22T15:01:28.669" v="4074" actId="478"/>
          <ac:spMkLst>
            <pc:docMk/>
            <pc:sldMk cId="4205048118" sldId="1071"/>
            <ac:spMk id="4" creationId="{676C5DE1-3685-F1D6-2AF9-A0F23121F6BF}"/>
          </ac:spMkLst>
        </pc:spChg>
        <pc:spChg chg="add del mod ord">
          <ac:chgData name="ab.soheil@nyu.edu" userId="d71572ce-aea6-4a3a-9d7a-c1bc96c12f67" providerId="ADAL" clId="{ED41F9C1-8274-4F08-8693-1523C4FF26CB}" dt="2022-08-22T14:57:58.707" v="4013" actId="478"/>
          <ac:spMkLst>
            <pc:docMk/>
            <pc:sldMk cId="4205048118" sldId="1071"/>
            <ac:spMk id="5" creationId="{CE75E61F-E8EB-2E08-2DC0-03A565E4F72C}"/>
          </ac:spMkLst>
        </pc:spChg>
        <pc:spChg chg="add del mod">
          <ac:chgData name="ab.soheil@nyu.edu" userId="d71572ce-aea6-4a3a-9d7a-c1bc96c12f67" providerId="ADAL" clId="{ED41F9C1-8274-4F08-8693-1523C4FF26CB}" dt="2022-08-22T15:01:30.878" v="4075" actId="478"/>
          <ac:spMkLst>
            <pc:docMk/>
            <pc:sldMk cId="4205048118" sldId="1071"/>
            <ac:spMk id="7" creationId="{96CC60EF-EF0A-2841-ED81-2B3DFAE29B34}"/>
          </ac:spMkLst>
        </pc:spChg>
        <pc:spChg chg="del">
          <ac:chgData name="ab.soheil@nyu.edu" userId="d71572ce-aea6-4a3a-9d7a-c1bc96c12f67" providerId="ADAL" clId="{ED41F9C1-8274-4F08-8693-1523C4FF26CB}" dt="2022-08-22T14:57:43.925" v="4007" actId="478"/>
          <ac:spMkLst>
            <pc:docMk/>
            <pc:sldMk cId="4205048118" sldId="107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51.068" v="4027" actId="2711"/>
          <ac:spMkLst>
            <pc:docMk/>
            <pc:sldMk cId="4205048118" sldId="1071"/>
            <ac:spMk id="747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8:16" v="4018" actId="478"/>
        <pc:sldMkLst>
          <pc:docMk/>
          <pc:sldMk cId="676079804" sldId="1072"/>
        </pc:sldMkLst>
        <pc:spChg chg="add del mod ord">
          <ac:chgData name="ab.soheil@nyu.edu" userId="d71572ce-aea6-4a3a-9d7a-c1bc96c12f67" providerId="ADAL" clId="{ED41F9C1-8274-4F08-8693-1523C4FF26CB}" dt="2022-08-22T14:58:04.933" v="4014" actId="478"/>
          <ac:spMkLst>
            <pc:docMk/>
            <pc:sldMk cId="676079804" sldId="1072"/>
            <ac:spMk id="2" creationId="{312B72E4-5FC4-D5AE-9B13-87AC6EC72567}"/>
          </ac:spMkLst>
        </pc:spChg>
        <pc:spChg chg="add del mod ord">
          <ac:chgData name="ab.soheil@nyu.edu" userId="d71572ce-aea6-4a3a-9d7a-c1bc96c12f67" providerId="ADAL" clId="{ED41F9C1-8274-4F08-8693-1523C4FF26CB}" dt="2022-08-22T14:58:09.776" v="4016" actId="700"/>
          <ac:spMkLst>
            <pc:docMk/>
            <pc:sldMk cId="676079804" sldId="1072"/>
            <ac:spMk id="3" creationId="{7B4489FA-0E42-BA17-7F15-FA33F5695A55}"/>
          </ac:spMkLst>
        </pc:spChg>
        <pc:spChg chg="add mod ord">
          <ac:chgData name="ab.soheil@nyu.edu" userId="d71572ce-aea6-4a3a-9d7a-c1bc96c12f67" providerId="ADAL" clId="{ED41F9C1-8274-4F08-8693-1523C4FF26CB}" dt="2022-08-22T14:58:11.088" v="4017"/>
          <ac:spMkLst>
            <pc:docMk/>
            <pc:sldMk cId="676079804" sldId="1072"/>
            <ac:spMk id="4" creationId="{A0795086-73CF-2A9B-84FA-6D8837AE4CDB}"/>
          </ac:spMkLst>
        </pc:spChg>
        <pc:spChg chg="add del mod ord">
          <ac:chgData name="ab.soheil@nyu.edu" userId="d71572ce-aea6-4a3a-9d7a-c1bc96c12f67" providerId="ADAL" clId="{ED41F9C1-8274-4F08-8693-1523C4FF26CB}" dt="2022-08-22T14:58:16" v="4018" actId="478"/>
          <ac:spMkLst>
            <pc:docMk/>
            <pc:sldMk cId="676079804" sldId="1072"/>
            <ac:spMk id="5" creationId="{1BBCA26B-2223-8383-75AC-47BBABF327D2}"/>
          </ac:spMkLst>
        </pc:spChg>
        <pc:spChg chg="del">
          <ac:chgData name="ab.soheil@nyu.edu" userId="d71572ce-aea6-4a3a-9d7a-c1bc96c12f67" providerId="ADAL" clId="{ED41F9C1-8274-4F08-8693-1523C4FF26CB}" dt="2022-08-22T14:58:06.219" v="4015" actId="478"/>
          <ac:spMkLst>
            <pc:docMk/>
            <pc:sldMk cId="676079804" sldId="1072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53.543" v="4081" actId="700"/>
        <pc:sldMkLst>
          <pc:docMk/>
          <pc:sldMk cId="3468114077" sldId="1073"/>
        </pc:sldMkLst>
        <pc:spChg chg="add del mod ord">
          <ac:chgData name="ab.soheil@nyu.edu" userId="d71572ce-aea6-4a3a-9d7a-c1bc96c12f67" providerId="ADAL" clId="{ED41F9C1-8274-4F08-8693-1523C4FF26CB}" dt="2022-08-22T14:58:21.623" v="4019" actId="478"/>
          <ac:spMkLst>
            <pc:docMk/>
            <pc:sldMk cId="3468114077" sldId="1073"/>
            <ac:spMk id="2" creationId="{C2277D13-C273-B0FB-61E3-154F9C0FC852}"/>
          </ac:spMkLst>
        </pc:spChg>
        <pc:spChg chg="add del mod ord">
          <ac:chgData name="ab.soheil@nyu.edu" userId="d71572ce-aea6-4a3a-9d7a-c1bc96c12f67" providerId="ADAL" clId="{ED41F9C1-8274-4F08-8693-1523C4FF26CB}" dt="2022-08-22T14:58:25.752" v="4021" actId="700"/>
          <ac:spMkLst>
            <pc:docMk/>
            <pc:sldMk cId="3468114077" sldId="1073"/>
            <ac:spMk id="3" creationId="{D105C86A-2EE0-A54C-1968-D846D8BB14D0}"/>
          </ac:spMkLst>
        </pc:spChg>
        <pc:spChg chg="add del mod ord">
          <ac:chgData name="ab.soheil@nyu.edu" userId="d71572ce-aea6-4a3a-9d7a-c1bc96c12f67" providerId="ADAL" clId="{ED41F9C1-8274-4F08-8693-1523C4FF26CB}" dt="2022-08-22T15:01:34.092" v="4076" actId="478"/>
          <ac:spMkLst>
            <pc:docMk/>
            <pc:sldMk cId="3468114077" sldId="1073"/>
            <ac:spMk id="4" creationId="{147764CB-68F6-3411-0AED-676CF68B1158}"/>
          </ac:spMkLst>
        </pc:spChg>
        <pc:spChg chg="add del mod ord">
          <ac:chgData name="ab.soheil@nyu.edu" userId="d71572ce-aea6-4a3a-9d7a-c1bc96c12f67" providerId="ADAL" clId="{ED41F9C1-8274-4F08-8693-1523C4FF26CB}" dt="2022-08-22T14:58:31.585" v="4023" actId="478"/>
          <ac:spMkLst>
            <pc:docMk/>
            <pc:sldMk cId="3468114077" sldId="1073"/>
            <ac:spMk id="5" creationId="{27377120-1C56-3D3B-BA50-BF852A6BA5C1}"/>
          </ac:spMkLst>
        </pc:spChg>
        <pc:spChg chg="add del mod">
          <ac:chgData name="ab.soheil@nyu.edu" userId="d71572ce-aea6-4a3a-9d7a-c1bc96c12f67" providerId="ADAL" clId="{ED41F9C1-8274-4F08-8693-1523C4FF26CB}" dt="2022-08-22T15:01:53.543" v="4081" actId="700"/>
          <ac:spMkLst>
            <pc:docMk/>
            <pc:sldMk cId="3468114077" sldId="1073"/>
            <ac:spMk id="7" creationId="{D733B76C-C3BB-5193-D7B0-9D54589ED32C}"/>
          </ac:spMkLst>
        </pc:spChg>
        <pc:spChg chg="del">
          <ac:chgData name="ab.soheil@nyu.edu" userId="d71572ce-aea6-4a3a-9d7a-c1bc96c12f67" providerId="ADAL" clId="{ED41F9C1-8274-4F08-8693-1523C4FF26CB}" dt="2022-08-22T14:58:22.883" v="4020" actId="478"/>
          <ac:spMkLst>
            <pc:docMk/>
            <pc:sldMk cId="3468114077" sldId="1073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45.176" v="4026" actId="2711"/>
          <ac:spMkLst>
            <pc:docMk/>
            <pc:sldMk cId="3468114077" sldId="1073"/>
            <ac:spMk id="9627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6.368" v="4077" actId="478"/>
        <pc:sldMkLst>
          <pc:docMk/>
          <pc:sldMk cId="2104836670" sldId="1074"/>
        </pc:sldMkLst>
        <pc:spChg chg="add del mod ord">
          <ac:chgData name="ab.soheil@nyu.edu" userId="d71572ce-aea6-4a3a-9d7a-c1bc96c12f67" providerId="ADAL" clId="{ED41F9C1-8274-4F08-8693-1523C4FF26CB}" dt="2022-08-22T14:58:58.488" v="4028" actId="478"/>
          <ac:spMkLst>
            <pc:docMk/>
            <pc:sldMk cId="2104836670" sldId="1074"/>
            <ac:spMk id="2" creationId="{78541936-FECD-58AD-0CFF-ACA3FEE0FE36}"/>
          </ac:spMkLst>
        </pc:spChg>
        <pc:spChg chg="add del mod ord">
          <ac:chgData name="ab.soheil@nyu.edu" userId="d71572ce-aea6-4a3a-9d7a-c1bc96c12f67" providerId="ADAL" clId="{ED41F9C1-8274-4F08-8693-1523C4FF26CB}" dt="2022-08-22T14:59:02.593" v="4030" actId="700"/>
          <ac:spMkLst>
            <pc:docMk/>
            <pc:sldMk cId="2104836670" sldId="1074"/>
            <ac:spMk id="3" creationId="{54CA6EC4-5FD5-FC6A-FFE1-BBAE83CE7D3A}"/>
          </ac:spMkLst>
        </pc:spChg>
        <pc:spChg chg="add del mod or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4" creationId="{92204FE9-3925-1DF8-C587-9AE4496A96E1}"/>
          </ac:spMkLst>
        </pc:spChg>
        <pc:spChg chg="add del mod ord">
          <ac:chgData name="ab.soheil@nyu.edu" userId="d71572ce-aea6-4a3a-9d7a-c1bc96c12f67" providerId="ADAL" clId="{ED41F9C1-8274-4F08-8693-1523C4FF26CB}" dt="2022-08-22T14:59:06.676" v="4032" actId="478"/>
          <ac:spMkLst>
            <pc:docMk/>
            <pc:sldMk cId="2104836670" sldId="1074"/>
            <ac:spMk id="5" creationId="{69069B32-8A1A-4499-53C6-AD1DED4521CB}"/>
          </ac:spMkLst>
        </pc:spChg>
        <pc:spChg chg="add mo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7" creationId="{FC53F616-9C0E-924C-E2CC-78916CD52340}"/>
          </ac:spMkLst>
        </pc:spChg>
        <pc:spChg chg="del">
          <ac:chgData name="ab.soheil@nyu.edu" userId="d71572ce-aea6-4a3a-9d7a-c1bc96c12f67" providerId="ADAL" clId="{ED41F9C1-8274-4F08-8693-1523C4FF26CB}" dt="2022-08-22T14:58:59.844" v="4029" actId="478"/>
          <ac:spMkLst>
            <pc:docMk/>
            <pc:sldMk cId="2104836670" sldId="1074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8.752" v="4078" actId="478"/>
        <pc:sldMkLst>
          <pc:docMk/>
          <pc:sldMk cId="1407128168" sldId="1075"/>
        </pc:sldMkLst>
        <pc:spChg chg="add del mod ord">
          <ac:chgData name="ab.soheil@nyu.edu" userId="d71572ce-aea6-4a3a-9d7a-c1bc96c12f67" providerId="ADAL" clId="{ED41F9C1-8274-4F08-8693-1523C4FF26CB}" dt="2022-08-22T14:59:12.808" v="4033" actId="478"/>
          <ac:spMkLst>
            <pc:docMk/>
            <pc:sldMk cId="1407128168" sldId="1075"/>
            <ac:spMk id="2" creationId="{7DB17722-36EA-F674-A185-56257DF501B1}"/>
          </ac:spMkLst>
        </pc:spChg>
        <pc:spChg chg="add del mod ord">
          <ac:chgData name="ab.soheil@nyu.edu" userId="d71572ce-aea6-4a3a-9d7a-c1bc96c12f67" providerId="ADAL" clId="{ED41F9C1-8274-4F08-8693-1523C4FF26CB}" dt="2022-08-22T14:59:16.403" v="4035" actId="700"/>
          <ac:spMkLst>
            <pc:docMk/>
            <pc:sldMk cId="1407128168" sldId="1075"/>
            <ac:spMk id="3" creationId="{64C3727A-AB22-4DC0-7810-DDB97C2DEEC9}"/>
          </ac:spMkLst>
        </pc:spChg>
        <pc:spChg chg="add del mod or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4" creationId="{AEAFF5B8-2A85-9427-2AC6-9AF5298107D2}"/>
          </ac:spMkLst>
        </pc:spChg>
        <pc:spChg chg="add del mod ord">
          <ac:chgData name="ab.soheil@nyu.edu" userId="d71572ce-aea6-4a3a-9d7a-c1bc96c12f67" providerId="ADAL" clId="{ED41F9C1-8274-4F08-8693-1523C4FF26CB}" dt="2022-08-22T14:59:33.221" v="4041" actId="478"/>
          <ac:spMkLst>
            <pc:docMk/>
            <pc:sldMk cId="1407128168" sldId="1075"/>
            <ac:spMk id="5" creationId="{7AFA218E-F0C0-9C42-B8E8-8CA77B0C4B94}"/>
          </ac:spMkLst>
        </pc:spChg>
        <pc:spChg chg="add mo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7" creationId="{5498162E-A3CE-4E60-11D3-F43CC851BADB}"/>
          </ac:spMkLst>
        </pc:spChg>
        <pc:spChg chg="del">
          <ac:chgData name="ab.soheil@nyu.edu" userId="d71572ce-aea6-4a3a-9d7a-c1bc96c12f67" providerId="ADAL" clId="{ED41F9C1-8274-4F08-8693-1523C4FF26CB}" dt="2022-08-22T14:59:14.045" v="4034" actId="478"/>
          <ac:spMkLst>
            <pc:docMk/>
            <pc:sldMk cId="1407128168" sldId="1075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9:30.602" v="4040" actId="122"/>
          <ac:spMkLst>
            <pc:docMk/>
            <pc:sldMk cId="1407128168" sldId="1075"/>
            <ac:spMk id="8295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47.533" v="4080" actId="700"/>
        <pc:sldMkLst>
          <pc:docMk/>
          <pc:sldMk cId="3424856159" sldId="1076"/>
        </pc:sldMkLst>
        <pc:spChg chg="add del mod ord">
          <ac:chgData name="ab.soheil@nyu.edu" userId="d71572ce-aea6-4a3a-9d7a-c1bc96c12f67" providerId="ADAL" clId="{ED41F9C1-8274-4F08-8693-1523C4FF26CB}" dt="2022-08-22T14:59:38.782" v="4042" actId="478"/>
          <ac:spMkLst>
            <pc:docMk/>
            <pc:sldMk cId="3424856159" sldId="1076"/>
            <ac:spMk id="2" creationId="{5387156D-52DE-562E-0F0B-BB7A04B65802}"/>
          </ac:spMkLst>
        </pc:spChg>
        <pc:spChg chg="add del mod ord">
          <ac:chgData name="ab.soheil@nyu.edu" userId="d71572ce-aea6-4a3a-9d7a-c1bc96c12f67" providerId="ADAL" clId="{ED41F9C1-8274-4F08-8693-1523C4FF26CB}" dt="2022-08-22T14:59:43.309" v="4044" actId="700"/>
          <ac:spMkLst>
            <pc:docMk/>
            <pc:sldMk cId="3424856159" sldId="1076"/>
            <ac:spMk id="3" creationId="{F59871A5-499C-3D10-E743-2EAB18B9E592}"/>
          </ac:spMkLst>
        </pc:spChg>
        <pc:spChg chg="add del mod ord">
          <ac:chgData name="ab.soheil@nyu.edu" userId="d71572ce-aea6-4a3a-9d7a-c1bc96c12f67" providerId="ADAL" clId="{ED41F9C1-8274-4F08-8693-1523C4FF26CB}" dt="2022-08-22T15:01:41.657" v="4079" actId="478"/>
          <ac:spMkLst>
            <pc:docMk/>
            <pc:sldMk cId="3424856159" sldId="1076"/>
            <ac:spMk id="4" creationId="{3F86E4D9-6014-273E-A338-6683C606EEFE}"/>
          </ac:spMkLst>
        </pc:spChg>
        <pc:spChg chg="add del mod ord">
          <ac:chgData name="ab.soheil@nyu.edu" userId="d71572ce-aea6-4a3a-9d7a-c1bc96c12f67" providerId="ADAL" clId="{ED41F9C1-8274-4F08-8693-1523C4FF26CB}" dt="2022-08-22T14:59:49.241" v="4046" actId="478"/>
          <ac:spMkLst>
            <pc:docMk/>
            <pc:sldMk cId="3424856159" sldId="1076"/>
            <ac:spMk id="5" creationId="{B15F8210-CAC1-FFCA-55E9-A2733EABCF92}"/>
          </ac:spMkLst>
        </pc:spChg>
        <pc:spChg chg="add del mod">
          <ac:chgData name="ab.soheil@nyu.edu" userId="d71572ce-aea6-4a3a-9d7a-c1bc96c12f67" providerId="ADAL" clId="{ED41F9C1-8274-4F08-8693-1523C4FF26CB}" dt="2022-08-22T15:01:47.533" v="4080" actId="700"/>
          <ac:spMkLst>
            <pc:docMk/>
            <pc:sldMk cId="3424856159" sldId="1076"/>
            <ac:spMk id="7" creationId="{B63D839C-38A0-B970-3537-546A1B972058}"/>
          </ac:spMkLst>
        </pc:spChg>
        <pc:spChg chg="del">
          <ac:chgData name="ab.soheil@nyu.edu" userId="d71572ce-aea6-4a3a-9d7a-c1bc96c12f67" providerId="ADAL" clId="{ED41F9C1-8274-4F08-8693-1523C4FF26CB}" dt="2022-08-22T14:59:41.171" v="4043" actId="478"/>
          <ac:spMkLst>
            <pc:docMk/>
            <pc:sldMk cId="3424856159" sldId="1076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1.640" v="4083" actId="478"/>
        <pc:sldMkLst>
          <pc:docMk/>
          <pc:sldMk cId="3564368298" sldId="1077"/>
        </pc:sldMkLst>
        <pc:spChg chg="add del mod ord">
          <ac:chgData name="ab.soheil@nyu.edu" userId="d71572ce-aea6-4a3a-9d7a-c1bc96c12f67" providerId="ADAL" clId="{ED41F9C1-8274-4F08-8693-1523C4FF26CB}" dt="2022-08-22T14:59:51.280" v="4047" actId="478"/>
          <ac:spMkLst>
            <pc:docMk/>
            <pc:sldMk cId="3564368298" sldId="1077"/>
            <ac:spMk id="2" creationId="{DF21BDCF-4BE0-DB3F-8C45-87B134B5AE27}"/>
          </ac:spMkLst>
        </pc:spChg>
        <pc:spChg chg="add del mod ord">
          <ac:chgData name="ab.soheil@nyu.edu" userId="d71572ce-aea6-4a3a-9d7a-c1bc96c12f67" providerId="ADAL" clId="{ED41F9C1-8274-4F08-8693-1523C4FF26CB}" dt="2022-08-22T14:59:57.020" v="4049" actId="700"/>
          <ac:spMkLst>
            <pc:docMk/>
            <pc:sldMk cId="3564368298" sldId="1077"/>
            <ac:spMk id="3" creationId="{0C5A678F-2B45-724E-62C1-56257107C7A9}"/>
          </ac:spMkLst>
        </pc:spChg>
        <pc:spChg chg="add del mod ord">
          <ac:chgData name="ab.soheil@nyu.edu" userId="d71572ce-aea6-4a3a-9d7a-c1bc96c12f67" providerId="ADAL" clId="{ED41F9C1-8274-4F08-8693-1523C4FF26CB}" dt="2022-08-22T15:02:01.640" v="4083" actId="478"/>
          <ac:spMkLst>
            <pc:docMk/>
            <pc:sldMk cId="3564368298" sldId="1077"/>
            <ac:spMk id="4" creationId="{DE1A0C88-5314-3D78-2F65-85D3348A0A47}"/>
          </ac:spMkLst>
        </pc:spChg>
        <pc:spChg chg="add del mod ord">
          <ac:chgData name="ab.soheil@nyu.edu" userId="d71572ce-aea6-4a3a-9d7a-c1bc96c12f67" providerId="ADAL" clId="{ED41F9C1-8274-4F08-8693-1523C4FF26CB}" dt="2022-08-22T15:00:09.033" v="4054" actId="478"/>
          <ac:spMkLst>
            <pc:docMk/>
            <pc:sldMk cId="3564368298" sldId="1077"/>
            <ac:spMk id="5" creationId="{6AFF1363-98A8-3DAB-363A-60DCDE317165}"/>
          </ac:spMkLst>
        </pc:spChg>
        <pc:spChg chg="del">
          <ac:chgData name="ab.soheil@nyu.edu" userId="d71572ce-aea6-4a3a-9d7a-c1bc96c12f67" providerId="ADAL" clId="{ED41F9C1-8274-4F08-8693-1523C4FF26CB}" dt="2022-08-22T14:59:52.672" v="4048" actId="478"/>
          <ac:spMkLst>
            <pc:docMk/>
            <pc:sldMk cId="3564368298" sldId="1077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0:06.163" v="4053" actId="2711"/>
          <ac:spMkLst>
            <pc:docMk/>
            <pc:sldMk cId="3564368298" sldId="1077"/>
            <ac:spMk id="10446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8.355" v="4085" actId="700"/>
        <pc:sldMkLst>
          <pc:docMk/>
          <pc:sldMk cId="1766638525" sldId="1078"/>
        </pc:sldMkLst>
        <pc:spChg chg="add del mod ord">
          <ac:chgData name="ab.soheil@nyu.edu" userId="d71572ce-aea6-4a3a-9d7a-c1bc96c12f67" providerId="ADAL" clId="{ED41F9C1-8274-4F08-8693-1523C4FF26CB}" dt="2022-08-22T15:00:15.930" v="4055" actId="478"/>
          <ac:spMkLst>
            <pc:docMk/>
            <pc:sldMk cId="1766638525" sldId="1078"/>
            <ac:spMk id="2" creationId="{F76ED193-1758-E326-04D9-39A829750E37}"/>
          </ac:spMkLst>
        </pc:spChg>
        <pc:spChg chg="add del mod ord">
          <ac:chgData name="ab.soheil@nyu.edu" userId="d71572ce-aea6-4a3a-9d7a-c1bc96c12f67" providerId="ADAL" clId="{ED41F9C1-8274-4F08-8693-1523C4FF26CB}" dt="2022-08-22T15:00:51.335" v="4065" actId="700"/>
          <ac:spMkLst>
            <pc:docMk/>
            <pc:sldMk cId="1766638525" sldId="1078"/>
            <ac:spMk id="3" creationId="{89CE542D-6649-2A59-A410-437CD1F140BE}"/>
          </ac:spMkLst>
        </pc:spChg>
        <pc:spChg chg="add del mod ord">
          <ac:chgData name="ab.soheil@nyu.edu" userId="d71572ce-aea6-4a3a-9d7a-c1bc96c12f67" providerId="ADAL" clId="{ED41F9C1-8274-4F08-8693-1523C4FF26CB}" dt="2022-08-22T15:02:05.283" v="4084" actId="478"/>
          <ac:spMkLst>
            <pc:docMk/>
            <pc:sldMk cId="1766638525" sldId="1078"/>
            <ac:spMk id="4" creationId="{1B68CEF3-C5AB-D338-60FD-125D40C5F7D4}"/>
          </ac:spMkLst>
        </pc:spChg>
        <pc:spChg chg="add del mod or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5" creationId="{DA459B56-A31E-FFCE-29D5-FDF0EDEED26C}"/>
          </ac:spMkLst>
        </pc:spChg>
        <pc:spChg chg="add del mo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7" creationId="{DD59E9A6-59F2-C9A6-3F63-C9C8F1E54C97}"/>
          </ac:spMkLst>
        </pc:spChg>
        <pc:spChg chg="del">
          <ac:chgData name="ab.soheil@nyu.edu" userId="d71572ce-aea6-4a3a-9d7a-c1bc96c12f67" providerId="ADAL" clId="{ED41F9C1-8274-4F08-8693-1523C4FF26CB}" dt="2022-08-22T15:00:17.127" v="4056" actId="478"/>
          <ac:spMkLst>
            <pc:docMk/>
            <pc:sldMk cId="1766638525" sldId="1078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24.281" v="4087" actId="700"/>
        <pc:sldMkLst>
          <pc:docMk/>
          <pc:sldMk cId="4117801506" sldId="1079"/>
        </pc:sldMkLst>
        <pc:spChg chg="add del mod ord">
          <ac:chgData name="ab.soheil@nyu.edu" userId="d71572ce-aea6-4a3a-9d7a-c1bc96c12f67" providerId="ADAL" clId="{ED41F9C1-8274-4F08-8693-1523C4FF26CB}" dt="2022-08-22T15:00:20.928" v="4057" actId="478"/>
          <ac:spMkLst>
            <pc:docMk/>
            <pc:sldMk cId="4117801506" sldId="1079"/>
            <ac:spMk id="2" creationId="{AE834912-196A-1412-697C-D26561F65309}"/>
          </ac:spMkLst>
        </pc:spChg>
        <pc:spChg chg="add del mod ord">
          <ac:chgData name="ab.soheil@nyu.edu" userId="d71572ce-aea6-4a3a-9d7a-c1bc96c12f67" providerId="ADAL" clId="{ED41F9C1-8274-4F08-8693-1523C4FF26CB}" dt="2022-08-22T15:00:56.519" v="4067" actId="700"/>
          <ac:spMkLst>
            <pc:docMk/>
            <pc:sldMk cId="4117801506" sldId="1079"/>
            <ac:spMk id="3" creationId="{482D014F-3DAD-6184-878F-2F5E2383FA98}"/>
          </ac:spMkLst>
        </pc:spChg>
        <pc:spChg chg="add del mod ord">
          <ac:chgData name="ab.soheil@nyu.edu" userId="d71572ce-aea6-4a3a-9d7a-c1bc96c12f67" providerId="ADAL" clId="{ED41F9C1-8274-4F08-8693-1523C4FF26CB}" dt="2022-08-22T15:02:20.837" v="4086" actId="478"/>
          <ac:spMkLst>
            <pc:docMk/>
            <pc:sldMk cId="4117801506" sldId="1079"/>
            <ac:spMk id="4" creationId="{AA1FBB31-82FD-FF82-819B-5ADE72AB6916}"/>
          </ac:spMkLst>
        </pc:spChg>
        <pc:spChg chg="add del mod or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5" creationId="{DF466307-36A7-3965-2B5F-1FD15FBE9C93}"/>
          </ac:spMkLst>
        </pc:spChg>
        <pc:spChg chg="add del mo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7" creationId="{C8DEAFF3-ED9C-033E-841D-CFC4B461FC6C}"/>
          </ac:spMkLst>
        </pc:spChg>
        <pc:spChg chg="del">
          <ac:chgData name="ab.soheil@nyu.edu" userId="d71572ce-aea6-4a3a-9d7a-c1bc96c12f67" providerId="ADAL" clId="{ED41F9C1-8274-4F08-8693-1523C4FF26CB}" dt="2022-08-22T15:00:22.305" v="4058" actId="478"/>
          <ac:spMkLst>
            <pc:docMk/>
            <pc:sldMk cId="4117801506" sldId="1079"/>
            <ac:spMk id="2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0:26.864" v="4060" actId="478"/>
        <pc:sldMkLst>
          <pc:docMk/>
          <pc:sldMk cId="1047412011" sldId="1080"/>
        </pc:sldMkLst>
        <pc:spChg chg="add del mod ord">
          <ac:chgData name="ab.soheil@nyu.edu" userId="d71572ce-aea6-4a3a-9d7a-c1bc96c12f67" providerId="ADAL" clId="{ED41F9C1-8274-4F08-8693-1523C4FF26CB}" dt="2022-08-22T15:00:25.079" v="4059" actId="478"/>
          <ac:spMkLst>
            <pc:docMk/>
            <pc:sldMk cId="1047412011" sldId="1080"/>
            <ac:spMk id="2" creationId="{314F456B-6D6A-4DD8-9A05-3A6FA2505025}"/>
          </ac:spMkLst>
        </pc:spChg>
        <pc:spChg chg="add 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7412011" sldId="1080"/>
            <ac:spMk id="3" creationId="{76859F72-CECF-9143-6D6C-AD0712B11E9B}"/>
          </ac:spMkLst>
        </pc:spChg>
        <pc:spChg chg="del">
          <ac:chgData name="ab.soheil@nyu.edu" userId="d71572ce-aea6-4a3a-9d7a-c1bc96c12f67" providerId="ADAL" clId="{ED41F9C1-8274-4F08-8693-1523C4FF26CB}" dt="2022-08-22T15:00:26.864" v="4060" actId="478"/>
          <ac:spMkLst>
            <pc:docMk/>
            <pc:sldMk cId="1047412011" sldId="108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8.559" v="4100" actId="403"/>
        <pc:sldMkLst>
          <pc:docMk/>
          <pc:sldMk cId="1690749286" sldId="1081"/>
        </pc:sldMkLst>
        <pc:spChg chg="add del mod ord">
          <ac:chgData name="ab.soheil@nyu.edu" userId="d71572ce-aea6-4a3a-9d7a-c1bc96c12f67" providerId="ADAL" clId="{ED41F9C1-8274-4F08-8693-1523C4FF26CB}" dt="2022-08-22T15:00:31.350" v="4061" actId="478"/>
          <ac:spMkLst>
            <pc:docMk/>
            <pc:sldMk cId="1690749286" sldId="1081"/>
            <ac:spMk id="2" creationId="{FEEE4583-9ECA-679C-F27A-7618221CDAD1}"/>
          </ac:spMkLst>
        </pc:spChg>
        <pc:spChg chg="add del mod ord">
          <ac:chgData name="ab.soheil@nyu.edu" userId="d71572ce-aea6-4a3a-9d7a-c1bc96c12f67" providerId="ADAL" clId="{ED41F9C1-8274-4F08-8693-1523C4FF26CB}" dt="2022-08-22T15:02:31.554" v="4088" actId="700"/>
          <ac:spMkLst>
            <pc:docMk/>
            <pc:sldMk cId="1690749286" sldId="1081"/>
            <ac:spMk id="3" creationId="{1D3BE684-D2D6-E221-BBCF-5E5FC34A6198}"/>
          </ac:spMkLst>
        </pc:spChg>
        <pc:spChg chg="del">
          <ac:chgData name="ab.soheil@nyu.edu" userId="d71572ce-aea6-4a3a-9d7a-c1bc96c12f67" providerId="ADAL" clId="{ED41F9C1-8274-4F08-8693-1523C4FF26CB}" dt="2022-08-22T15:00:33.096" v="4062" actId="478"/>
          <ac:spMkLst>
            <pc:docMk/>
            <pc:sldMk cId="1690749286" sldId="108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3:08.559" v="4100" actId="403"/>
          <ac:spMkLst>
            <pc:docMk/>
            <pc:sldMk cId="1690749286" sldId="1081"/>
            <ac:spMk id="34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3.087" v="4096" actId="404"/>
        <pc:sldMkLst>
          <pc:docMk/>
          <pc:sldMk cId="2270073544" sldId="1082"/>
        </pc:sldMkLst>
        <pc:spChg chg="add del mod ord">
          <ac:chgData name="ab.soheil@nyu.edu" userId="d71572ce-aea6-4a3a-9d7a-c1bc96c12f67" providerId="ADAL" clId="{ED41F9C1-8274-4F08-8693-1523C4FF26CB}" dt="2022-08-22T15:00:35.911" v="4063" actId="478"/>
          <ac:spMkLst>
            <pc:docMk/>
            <pc:sldMk cId="2270073544" sldId="1082"/>
            <ac:spMk id="2" creationId="{5DD117E8-56F9-33DF-5B29-7464FEB82444}"/>
          </ac:spMkLst>
        </pc:spChg>
        <pc:spChg chg="add del mod ord">
          <ac:chgData name="ab.soheil@nyu.edu" userId="d71572ce-aea6-4a3a-9d7a-c1bc96c12f67" providerId="ADAL" clId="{ED41F9C1-8274-4F08-8693-1523C4FF26CB}" dt="2022-08-22T15:02:38.621" v="4089" actId="700"/>
          <ac:spMkLst>
            <pc:docMk/>
            <pc:sldMk cId="2270073544" sldId="1082"/>
            <ac:spMk id="3" creationId="{55848012-62D9-6831-F44C-30BB1F597D35}"/>
          </ac:spMkLst>
        </pc:spChg>
        <pc:spChg chg="mod">
          <ac:chgData name="ab.soheil@nyu.edu" userId="d71572ce-aea6-4a3a-9d7a-c1bc96c12f67" providerId="ADAL" clId="{ED41F9C1-8274-4F08-8693-1523C4FF26CB}" dt="2022-08-22T15:03:03.087" v="4096" actId="404"/>
          <ac:spMkLst>
            <pc:docMk/>
            <pc:sldMk cId="2270073544" sldId="1082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5:00:36.958" v="4064" actId="478"/>
          <ac:spMkLst>
            <pc:docMk/>
            <pc:sldMk cId="2270073544" sldId="1082"/>
            <ac:spMk id="30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5:02:51.386" v="4092" actId="6549"/>
        <pc:sldMkLst>
          <pc:docMk/>
          <pc:sldMk cId="3510298935" sldId="108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510298935" sldId="108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2:51.386" v="4092" actId="6549"/>
          <ac:spMkLst>
            <pc:docMk/>
            <pc:sldMk cId="3510298935" sldId="108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5:20.388" v="4102" actId="2711"/>
        <pc:sldMkLst>
          <pc:docMk/>
          <pc:sldMk cId="787328573" sldId="1084"/>
        </pc:sldMkLst>
        <pc:spChg chg="mod ord">
          <ac:chgData name="ab.soheil@nyu.edu" userId="d71572ce-aea6-4a3a-9d7a-c1bc96c12f67" providerId="ADAL" clId="{ED41F9C1-8274-4F08-8693-1523C4FF26CB}" dt="2022-08-22T15:03:16.610" v="4101" actId="2711"/>
          <ac:spMkLst>
            <pc:docMk/>
            <pc:sldMk cId="787328573" sldId="1084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5:20.388" v="4102" actId="2711"/>
          <ac:spMkLst>
            <pc:docMk/>
            <pc:sldMk cId="787328573" sldId="1084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7:29.450" v="4135" actId="1076"/>
        <pc:sldMkLst>
          <pc:docMk/>
          <pc:sldMk cId="2499371956" sldId="1085"/>
        </pc:sldMkLst>
        <pc:spChg chg="mod ord">
          <ac:chgData name="ab.soheil@nyu.edu" userId="d71572ce-aea6-4a3a-9d7a-c1bc96c12f67" providerId="ADAL" clId="{ED41F9C1-8274-4F08-8693-1523C4FF26CB}" dt="2022-08-22T15:06:48.962" v="4106" actId="2711"/>
          <ac:spMkLst>
            <pc:docMk/>
            <pc:sldMk cId="2499371956" sldId="1085"/>
            <ac:spMk id="7373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6:44.283" v="4105" actId="2711"/>
          <ac:spMkLst>
            <pc:docMk/>
            <pc:sldMk cId="2499371956" sldId="1085"/>
            <ac:spMk id="7373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7:29.450" v="4135" actId="1076"/>
          <ac:spMkLst>
            <pc:docMk/>
            <pc:sldMk cId="2499371956" sldId="1085"/>
            <ac:spMk id="73768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2:27.316" v="4138" actId="47"/>
        <pc:sldMkLst>
          <pc:docMk/>
          <pc:sldMk cId="1117757646" sldId="1086"/>
        </pc:sldMkLst>
        <pc:spChg chg="mod ord">
          <ac:chgData name="ab.soheil@nyu.edu" userId="d71572ce-aea6-4a3a-9d7a-c1bc96c12f67" providerId="ADAL" clId="{ED41F9C1-8274-4F08-8693-1523C4FF26CB}" dt="2022-08-22T15:12:03.901" v="4136" actId="2711"/>
          <ac:spMkLst>
            <pc:docMk/>
            <pc:sldMk cId="1117757646" sldId="1086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2:08.965" v="4137" actId="2711"/>
          <ac:spMkLst>
            <pc:docMk/>
            <pc:sldMk cId="1117757646" sldId="1086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06.688" v="4141" actId="20577"/>
        <pc:sldMkLst>
          <pc:docMk/>
          <pc:sldMk cId="1540537792" sldId="1087"/>
        </pc:sldMkLst>
        <pc:spChg chg="mod ord">
          <ac:chgData name="ab.soheil@nyu.edu" userId="d71572ce-aea6-4a3a-9d7a-c1bc96c12f67" providerId="ADAL" clId="{ED41F9C1-8274-4F08-8693-1523C4FF26CB}" dt="2022-08-22T15:12:35.924" v="4139" actId="2711"/>
          <ac:spMkLst>
            <pc:docMk/>
            <pc:sldMk cId="1540537792" sldId="1087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06.688" v="4141" actId="20577"/>
          <ac:spMkLst>
            <pc:docMk/>
            <pc:sldMk cId="1540537792" sldId="1087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36.044" v="4147" actId="2711"/>
        <pc:sldMkLst>
          <pc:docMk/>
          <pc:sldMk cId="2001985724" sldId="1088"/>
        </pc:sldMkLst>
        <pc:spChg chg="mo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3:58.048" v="4148" actId="47"/>
        <pc:sldMkLst>
          <pc:docMk/>
          <pc:sldMk cId="903659874" sldId="1089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27149043" sldId="1092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5:32.139" v="3839" actId="12385"/>
        <pc:sldMkLst>
          <pc:docMk/>
          <pc:sldMk cId="1049531296" sldId="109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9531296" sldId="109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4:06.026" v="3822" actId="14100"/>
          <ac:spMkLst>
            <pc:docMk/>
            <pc:sldMk cId="1049531296" sldId="1093"/>
            <ac:spMk id="3" creationId="{00000000-0000-0000-0000-000000000000}"/>
          </ac:spMkLst>
        </pc:spChg>
        <pc:graphicFrameChg chg="mod modGraphic">
          <ac:chgData name="ab.soheil@nyu.edu" userId="d71572ce-aea6-4a3a-9d7a-c1bc96c12f67" providerId="ADAL" clId="{ED41F9C1-8274-4F08-8693-1523C4FF26CB}" dt="2022-08-22T14:45:32.139" v="3839" actId="12385"/>
          <ac:graphicFrameMkLst>
            <pc:docMk/>
            <pc:sldMk cId="1049531296" sldId="1093"/>
            <ac:graphicFrameMk id="4" creationId="{00000000-0000-0000-0000-000000000000}"/>
          </ac:graphicFrameMkLst>
        </pc:graphicFrameChg>
      </pc:sldChg>
      <pc:sldChg chg="addSp delSp modSp add mod modClrScheme chgLayout">
        <pc:chgData name="ab.soheil@nyu.edu" userId="d71572ce-aea6-4a3a-9d7a-c1bc96c12f67" providerId="ADAL" clId="{ED41F9C1-8274-4F08-8693-1523C4FF26CB}" dt="2022-08-22T14:45:59.938" v="3842" actId="2711"/>
        <pc:sldMkLst>
          <pc:docMk/>
          <pc:sldMk cId="507723271" sldId="1094"/>
        </pc:sldMkLst>
        <pc:spChg chg="add del mod ord">
          <ac:chgData name="ab.soheil@nyu.edu" userId="d71572ce-aea6-4a3a-9d7a-c1bc96c12f67" providerId="ADAL" clId="{ED41F9C1-8274-4F08-8693-1523C4FF26CB}" dt="2022-08-22T14:45:47.067" v="3841" actId="478"/>
          <ac:spMkLst>
            <pc:docMk/>
            <pc:sldMk cId="507723271" sldId="1094"/>
            <ac:spMk id="2" creationId="{EFBC118A-6461-5CCE-5B8E-002B0CE4A2A2}"/>
          </ac:spMkLst>
        </pc:spChg>
        <pc:spChg chg="mod ord">
          <ac:chgData name="ab.soheil@nyu.edu" userId="d71572ce-aea6-4a3a-9d7a-c1bc96c12f67" providerId="ADAL" clId="{ED41F9C1-8274-4F08-8693-1523C4FF26CB}" dt="2022-08-22T14:45:59.938" v="3842" actId="2711"/>
          <ac:spMkLst>
            <pc:docMk/>
            <pc:sldMk cId="507723271" sldId="1094"/>
            <ac:spMk id="12800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32.593" v="3854" actId="6549"/>
        <pc:sldMkLst>
          <pc:docMk/>
          <pc:sldMk cId="549163451" sldId="1095"/>
        </pc:sldMkLst>
        <pc:spChg chg="mod ord">
          <ac:chgData name="ab.soheil@nyu.edu" userId="d71572ce-aea6-4a3a-9d7a-c1bc96c12f67" providerId="ADAL" clId="{ED41F9C1-8274-4F08-8693-1523C4FF26CB}" dt="2022-08-22T14:46:29.681" v="3853" actId="404"/>
          <ac:spMkLst>
            <pc:docMk/>
            <pc:sldMk cId="549163451" sldId="109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32.593" v="3854" actId="6549"/>
          <ac:spMkLst>
            <pc:docMk/>
            <pc:sldMk cId="549163451" sldId="1095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54.064" v="3860" actId="2711"/>
        <pc:sldMkLst>
          <pc:docMk/>
          <pc:sldMk cId="2867262159" sldId="1096"/>
        </pc:sldMkLst>
        <pc:spChg chg="mod ord">
          <ac:chgData name="ab.soheil@nyu.edu" userId="d71572ce-aea6-4a3a-9d7a-c1bc96c12f67" providerId="ADAL" clId="{ED41F9C1-8274-4F08-8693-1523C4FF26CB}" dt="2022-08-22T14:46:46.053" v="3859" actId="2711"/>
          <ac:spMkLst>
            <pc:docMk/>
            <pc:sldMk cId="2867262159" sldId="1096"/>
            <ac:spMk id="655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54.064" v="3860" actId="2711"/>
          <ac:spMkLst>
            <pc:docMk/>
            <pc:sldMk cId="2867262159" sldId="1096"/>
            <ac:spMk id="655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9:00.180" v="3920" actId="403"/>
        <pc:sldMkLst>
          <pc:docMk/>
          <pc:sldMk cId="2047009333" sldId="109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047009333" sldId="1097"/>
            <ac:spMk id="675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7:17.828" v="3862" actId="2711"/>
          <ac:spMkLst>
            <pc:docMk/>
            <pc:sldMk cId="2047009333" sldId="1097"/>
            <ac:spMk id="6758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44.038" v="3911" actId="404"/>
          <ac:spMkLst>
            <pc:docMk/>
            <pc:sldMk cId="2047009333" sldId="1097"/>
            <ac:spMk id="67589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34.966" v="3906"/>
          <ac:spMkLst>
            <pc:docMk/>
            <pc:sldMk cId="2047009333" sldId="1097"/>
            <ac:spMk id="675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29.049" v="3903" actId="404"/>
          <ac:spMkLst>
            <pc:docMk/>
            <pc:sldMk cId="2047009333" sldId="1097"/>
            <ac:spMk id="6759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23.595" v="3897"/>
          <ac:spMkLst>
            <pc:docMk/>
            <pc:sldMk cId="2047009333" sldId="1097"/>
            <ac:spMk id="6759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54.477" v="3917" actId="404"/>
          <ac:spMkLst>
            <pc:docMk/>
            <pc:sldMk cId="2047009333" sldId="1097"/>
            <ac:spMk id="6759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56.178" v="3919"/>
          <ac:spMkLst>
            <pc:docMk/>
            <pc:sldMk cId="2047009333" sldId="1097"/>
            <ac:spMk id="6759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9:00.180" v="3920" actId="403"/>
          <ac:spMkLst>
            <pc:docMk/>
            <pc:sldMk cId="2047009333" sldId="1097"/>
            <ac:spMk id="675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7.030" v="3878" actId="404"/>
          <ac:spMkLst>
            <pc:docMk/>
            <pc:sldMk cId="2047009333" sldId="1097"/>
            <ac:spMk id="675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2.241" v="3873" actId="404"/>
          <ac:spMkLst>
            <pc:docMk/>
            <pc:sldMk cId="2047009333" sldId="1097"/>
            <ac:spMk id="67599" creationId="{00000000-0000-0000-0000-000000000000}"/>
          </ac:spMkLst>
        </pc:spChg>
      </pc:sldChg>
      <pc:sldChg chg="addSp delSp modSp new mod ord">
        <pc:chgData name="ab.soheil@nyu.edu" userId="d71572ce-aea6-4a3a-9d7a-c1bc96c12f67" providerId="ADAL" clId="{ED41F9C1-8274-4F08-8693-1523C4FF26CB}" dt="2022-08-22T15:34:45.194" v="4420" actId="6549"/>
        <pc:sldMkLst>
          <pc:docMk/>
          <pc:sldMk cId="4251188542" sldId="1098"/>
        </pc:sldMkLst>
        <pc:spChg chg="del">
          <ac:chgData name="ab.soheil@nyu.edu" userId="d71572ce-aea6-4a3a-9d7a-c1bc96c12f67" providerId="ADAL" clId="{ED41F9C1-8274-4F08-8693-1523C4FF26CB}" dt="2022-08-22T15:17:09.464" v="4213" actId="478"/>
          <ac:spMkLst>
            <pc:docMk/>
            <pc:sldMk cId="4251188542" sldId="1098"/>
            <ac:spMk id="3" creationId="{D43CA5DB-4FF9-D69E-78EE-C1C464E8AD06}"/>
          </ac:spMkLst>
        </pc:spChg>
        <pc:spChg chg="mod">
          <ac:chgData name="ab.soheil@nyu.edu" userId="d71572ce-aea6-4a3a-9d7a-c1bc96c12f67" providerId="ADAL" clId="{ED41F9C1-8274-4F08-8693-1523C4FF26CB}" dt="2022-08-22T15:34:45.194" v="4420" actId="6549"/>
          <ac:spMkLst>
            <pc:docMk/>
            <pc:sldMk cId="4251188542" sldId="1098"/>
            <ac:spMk id="4" creationId="{9005C1E2-638E-871A-D669-0E433D3E1043}"/>
          </ac:spMkLst>
        </pc:spChg>
        <pc:spChg chg="add del">
          <ac:chgData name="ab.soheil@nyu.edu" userId="d71572ce-aea6-4a3a-9d7a-c1bc96c12f67" providerId="ADAL" clId="{ED41F9C1-8274-4F08-8693-1523C4FF26CB}" dt="2022-08-22T15:18:09.525" v="4241" actId="22"/>
          <ac:spMkLst>
            <pc:docMk/>
            <pc:sldMk cId="4251188542" sldId="1098"/>
            <ac:spMk id="6" creationId="{218F2AE7-20C7-9BF3-7185-06DA699B0D3D}"/>
          </ac:spMkLst>
        </pc:spChg>
        <pc:spChg chg="add del">
          <ac:chgData name="ab.soheil@nyu.edu" userId="d71572ce-aea6-4a3a-9d7a-c1bc96c12f67" providerId="ADAL" clId="{ED41F9C1-8274-4F08-8693-1523C4FF26CB}" dt="2022-08-22T15:18:49.755" v="4250" actId="22"/>
          <ac:spMkLst>
            <pc:docMk/>
            <pc:sldMk cId="4251188542" sldId="1098"/>
            <ac:spMk id="9" creationId="{0849A226-8E57-5BA9-7C85-CC13A9CEAB55}"/>
          </ac:spMkLst>
        </pc:spChg>
        <pc:spChg chg="add mod">
          <ac:chgData name="ab.soheil@nyu.edu" userId="d71572ce-aea6-4a3a-9d7a-c1bc96c12f67" providerId="ADAL" clId="{ED41F9C1-8274-4F08-8693-1523C4FF26CB}" dt="2022-08-22T15:18:58.236" v="4255" actId="1076"/>
          <ac:spMkLst>
            <pc:docMk/>
            <pc:sldMk cId="4251188542" sldId="1098"/>
            <ac:spMk id="11" creationId="{8F1DAC1B-1949-FADA-EA27-BEE1B0DB4D51}"/>
          </ac:spMkLst>
        </pc:spChg>
        <pc:picChg chg="add mod">
          <ac:chgData name="ab.soheil@nyu.edu" userId="d71572ce-aea6-4a3a-9d7a-c1bc96c12f67" providerId="ADAL" clId="{ED41F9C1-8274-4F08-8693-1523C4FF26CB}" dt="2022-08-22T15:18:25.642" v="4246" actId="14100"/>
          <ac:picMkLst>
            <pc:docMk/>
            <pc:sldMk cId="4251188542" sldId="1098"/>
            <ac:picMk id="7" creationId="{F3A54DF4-ABAA-0DB4-B48A-4C14D929871E}"/>
          </ac:picMkLst>
        </pc:picChg>
      </pc:sldChg>
      <pc:sldChg chg="addSp delSp modSp new mod modClrScheme modAnim chgLayout">
        <pc:chgData name="ab.soheil@nyu.edu" userId="d71572ce-aea6-4a3a-9d7a-c1bc96c12f67" providerId="ADAL" clId="{ED41F9C1-8274-4F08-8693-1523C4FF26CB}" dt="2022-08-22T15:35:39.051" v="4450" actId="20577"/>
        <pc:sldMkLst>
          <pc:docMk/>
          <pc:sldMk cId="602948381" sldId="1099"/>
        </pc:sldMkLst>
        <pc:spChg chg="mod ord">
          <ac:chgData name="ab.soheil@nyu.edu" userId="d71572ce-aea6-4a3a-9d7a-c1bc96c12f67" providerId="ADAL" clId="{ED41F9C1-8274-4F08-8693-1523C4FF26CB}" dt="2022-08-22T15:24:15.735" v="4270" actId="700"/>
          <ac:spMkLst>
            <pc:docMk/>
            <pc:sldMk cId="602948381" sldId="1099"/>
            <ac:spMk id="2" creationId="{115FBD7E-E284-AA3E-0131-B533C0792143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3" creationId="{B946C3F7-134B-3F9F-8247-2A25EC06298E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4" creationId="{157FC369-2564-250C-EFD4-E84841E799DA}"/>
          </ac:spMkLst>
        </pc:spChg>
        <pc:spChg chg="add mod ord">
          <ac:chgData name="ab.soheil@nyu.edu" userId="d71572ce-aea6-4a3a-9d7a-c1bc96c12f67" providerId="ADAL" clId="{ED41F9C1-8274-4F08-8693-1523C4FF26CB}" dt="2022-08-22T15:35:39.051" v="4450" actId="20577"/>
          <ac:spMkLst>
            <pc:docMk/>
            <pc:sldMk cId="602948381" sldId="1099"/>
            <ac:spMk id="7" creationId="{C9AB99ED-AA15-FCA5-2112-43156F985B97}"/>
          </ac:spMkLst>
        </pc:spChg>
        <pc:spChg chg="add mod">
          <ac:chgData name="ab.soheil@nyu.edu" userId="d71572ce-aea6-4a3a-9d7a-c1bc96c12f67" providerId="ADAL" clId="{ED41F9C1-8274-4F08-8693-1523C4FF26CB}" dt="2022-08-22T15:33:37.236" v="4413" actId="6549"/>
          <ac:spMkLst>
            <pc:docMk/>
            <pc:sldMk cId="602948381" sldId="1099"/>
            <ac:spMk id="9" creationId="{2C166463-0ABF-4D27-220D-CF93C8A33DDB}"/>
          </ac:spMkLst>
        </pc:spChg>
        <pc:spChg chg="add mod">
          <ac:chgData name="ab.soheil@nyu.edu" userId="d71572ce-aea6-4a3a-9d7a-c1bc96c12f67" providerId="ADAL" clId="{ED41F9C1-8274-4F08-8693-1523C4FF26CB}" dt="2022-08-22T15:26:57.274" v="4372" actId="1076"/>
          <ac:spMkLst>
            <pc:docMk/>
            <pc:sldMk cId="602948381" sldId="1099"/>
            <ac:spMk id="11" creationId="{EF96BCBE-60D9-3BC6-8599-8CA574836D6B}"/>
          </ac:spMkLst>
        </pc:spChg>
        <pc:spChg chg="add del">
          <ac:chgData name="ab.soheil@nyu.edu" userId="d71572ce-aea6-4a3a-9d7a-c1bc96c12f67" providerId="ADAL" clId="{ED41F9C1-8274-4F08-8693-1523C4FF26CB}" dt="2022-08-22T15:28:13.444" v="4374" actId="22"/>
          <ac:spMkLst>
            <pc:docMk/>
            <pc:sldMk cId="602948381" sldId="1099"/>
            <ac:spMk id="13" creationId="{0032BBC2-0B18-A684-8566-D0A27815CA1A}"/>
          </ac:spMkLst>
        </pc:spChg>
        <pc:spChg chg="add mod">
          <ac:chgData name="ab.soheil@nyu.edu" userId="d71572ce-aea6-4a3a-9d7a-c1bc96c12f67" providerId="ADAL" clId="{ED41F9C1-8274-4F08-8693-1523C4FF26CB}" dt="2022-08-22T15:28:33.473" v="4394" actId="313"/>
          <ac:spMkLst>
            <pc:docMk/>
            <pc:sldMk cId="602948381" sldId="1099"/>
            <ac:spMk id="15" creationId="{25C12662-252C-BFAB-9124-154108D5C76C}"/>
          </ac:spMkLst>
        </pc:spChg>
        <pc:picChg chg="add mod">
          <ac:chgData name="ab.soheil@nyu.edu" userId="d71572ce-aea6-4a3a-9d7a-c1bc96c12f67" providerId="ADAL" clId="{ED41F9C1-8274-4F08-8693-1523C4FF26CB}" dt="2022-08-22T15:26:24.131" v="4355" actId="1076"/>
          <ac:picMkLst>
            <pc:docMk/>
            <pc:sldMk cId="602948381" sldId="1099"/>
            <ac:picMk id="6" creationId="{7E246A45-AAE8-8B15-DAF4-81E48DE5056C}"/>
          </ac:picMkLst>
        </pc:picChg>
      </pc:sldChg>
    </pc:docChg>
  </pc:docChgLst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7T19:21:50.725" v="7075" actId="6549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49.812" v="6465" actId="47"/>
        <pc:sldMkLst>
          <pc:docMk/>
          <pc:sldMk cId="0" sldId="268"/>
        </pc:sldMkLst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2" creationId="{7D531523-159E-6AD3-87F1-6605AE54DE1E}"/>
          </ac:spMkLst>
        </pc:spChg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3" creationId="{7E92DA4F-099C-B63B-9109-E9B57EB55E0B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58.751" v="6466" actId="47"/>
        <pc:sldMkLst>
          <pc:docMk/>
          <pc:sldMk cId="0" sldId="269"/>
        </pc:sldMkLst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2" creationId="{36F9D46D-FACB-5284-4743-F34CCA2358D6}"/>
          </ac:spMkLst>
        </pc:spChg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" creationId="{29AD0C53-C654-437E-9108-4F0A05B6842B}"/>
          </ac:spMkLst>
        </pc:spChg>
        <pc:spChg chg="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51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4:11.662" v="6467" actId="47"/>
        <pc:sldMkLst>
          <pc:docMk/>
          <pc:sldMk cId="0" sldId="270"/>
        </pc:sldMkLst>
        <pc:spChg chg="mod ord">
          <ac:chgData name="Soheil Abbasloo" userId="d71572ce-aea6-4a3a-9d7a-c1bc96c12f67" providerId="ADAL" clId="{ED41F9C1-8274-4F08-8693-1523C4FF26CB}" dt="2022-08-17T16:43:14.400" v="6460" actId="207"/>
          <ac:spMkLst>
            <pc:docMk/>
            <pc:sldMk cId="0" sldId="270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3:19.212" v="6461" actId="207"/>
          <ac:spMkLst>
            <pc:docMk/>
            <pc:sldMk cId="0" sldId="270"/>
            <ac:spMk id="4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0"/>
            <ac:spMk id="404" creationId="{00000000-0000-0000-0000-000000000000}"/>
          </ac:spMkLst>
        </pc:spChg>
      </pc:sldChg>
      <pc:sldChg chg="delSp modSp del mod modClrScheme chgLayout">
        <pc:chgData name="Soheil Abbasloo" userId="d71572ce-aea6-4a3a-9d7a-c1bc96c12f67" providerId="ADAL" clId="{ED41F9C1-8274-4F08-8693-1523C4FF26CB}" dt="2022-08-17T16:44:56.627" v="6470" actId="478"/>
        <pc:sldMkLst>
          <pc:docMk/>
          <pc:sldMk cId="0" sldId="271"/>
        </pc:sldMkLst>
        <pc:spChg chg="del mod ord">
          <ac:chgData name="Soheil Abbasloo" userId="d71572ce-aea6-4a3a-9d7a-c1bc96c12f67" providerId="ADAL" clId="{ED41F9C1-8274-4F08-8693-1523C4FF26CB}" dt="2022-08-17T16:44:56.627" v="6470" actId="478"/>
          <ac:spMkLst>
            <pc:docMk/>
            <pc:sldMk cId="0" sldId="271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0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1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6:51.083" v="6477" actId="207"/>
        <pc:sldMkLst>
          <pc:docMk/>
          <pc:sldMk cId="0" sldId="272"/>
        </pc:sldMkLst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2" creationId="{5BA89205-88A4-F4CE-5AD6-B8B03030AC93}"/>
          </ac:spMkLst>
        </pc:spChg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3" creationId="{04F3A41F-1D22-8C0D-5369-0E8943A101E0}"/>
          </ac:spMkLst>
        </pc:spChg>
        <pc:spChg chg="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4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23.608" v="6747" actId="207"/>
        <pc:sldMkLst>
          <pc:docMk/>
          <pc:sldMk cId="0" sldId="273"/>
        </pc:sldMkLst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2" creationId="{C46DA659-ECA7-2B96-BED5-2888989FC7D7}"/>
          </ac:spMkLst>
        </pc:spChg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3" creationId="{995B8097-0C6F-6732-E637-588AFF928032}"/>
          </ac:spMkLst>
        </pc:spChg>
        <pc:spChg chg="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23.608" v="6747" actId="207"/>
          <ac:spMkLst>
            <pc:docMk/>
            <pc:sldMk cId="0" sldId="273"/>
            <ac:spMk id="4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4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8.059" v="6746" actId="207"/>
        <pc:sldMkLst>
          <pc:docMk/>
          <pc:sldMk cId="0" sldId="27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2" creationId="{8E03682A-63B8-FE11-C8D8-A37D03BCBA8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3" creationId="{7C123C03-CA00-0EFA-6A50-F38D3B47E5D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8.059" v="6746" actId="207"/>
          <ac:spMkLst>
            <pc:docMk/>
            <pc:sldMk cId="0" sldId="274"/>
            <ac:spMk id="47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7:18.266" v="6480" actId="207"/>
        <pc:sldMkLst>
          <pc:docMk/>
          <pc:sldMk cId="0" sldId="27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2" creationId="{43195A82-10D3-C0D2-870A-934BBB155A22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3" creationId="{31D40216-966D-52FC-3112-27DDA3DCCC85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3.384" v="6745" actId="207"/>
        <pc:sldMkLst>
          <pc:docMk/>
          <pc:sldMk cId="0" sldId="276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2" creationId="{BEC0A467-85D4-CC9C-C61D-7B9CADB5657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3" creationId="{82FC5B90-53C9-7BB5-05BE-D49E38034CB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5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3.384" v="6745" actId="207"/>
          <ac:spMkLst>
            <pc:docMk/>
            <pc:sldMk cId="0" sldId="276"/>
            <ac:spMk id="5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9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37.213" v="6748" actId="207"/>
        <pc:sldMkLst>
          <pc:docMk/>
          <pc:sldMk cId="0" sldId="277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2" creationId="{944925C1-5084-6AE9-3510-40F21D1EE76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3" creationId="{663A8DCF-DEC6-F0DC-FF7D-C2A36F9AC18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5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37.213" v="6748" actId="207"/>
          <ac:spMkLst>
            <pc:docMk/>
            <pc:sldMk cId="0" sldId="277"/>
            <ac:spMk id="5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07.209" v="6744" actId="207"/>
        <pc:sldMkLst>
          <pc:docMk/>
          <pc:sldMk cId="0" sldId="278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2" creationId="{9983EE3B-E78A-DF58-EA01-8BC5AAB11B4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3" creationId="{A162E8BA-44CE-4413-D96B-31AC2E2CB30B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7.209" v="6744" actId="207"/>
          <ac:spMkLst>
            <pc:docMk/>
            <pc:sldMk cId="0" sldId="278"/>
            <ac:spMk id="63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9:26.587" v="6493" actId="164"/>
        <pc:sldMkLst>
          <pc:docMk/>
          <pc:sldMk cId="0" sldId="279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2" creationId="{A16CDE01-7BDF-A673-1C40-56827E9DD9A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3" creationId="{8AC6FAAA-77C0-1157-1FBF-30B416A22CF8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7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9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7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3" creationId="{00000000-0000-0000-0000-000000000000}"/>
          </ac:spMkLst>
        </pc:spChg>
        <pc:grpChg chg="add mod">
          <ac:chgData name="Soheil Abbasloo" userId="d71572ce-aea6-4a3a-9d7a-c1bc96c12f67" providerId="ADAL" clId="{ED41F9C1-8274-4F08-8693-1523C4FF26CB}" dt="2022-08-17T16:49:26.587" v="6493" actId="164"/>
          <ac:grpSpMkLst>
            <pc:docMk/>
            <pc:sldMk cId="0" sldId="279"/>
            <ac:grpSpMk id="4" creationId="{EA7D65E4-1DF0-E532-3081-670AA15F18A6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6:52:01.442" v="6743" actId="207"/>
        <pc:sldMkLst>
          <pc:docMk/>
          <pc:sldMk cId="0" sldId="280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2" creationId="{4D964C87-7740-E4DE-4FFF-C5C33C3AA45A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3" creationId="{1D51449E-02CD-C667-02CA-B6C5BD06171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7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37.584" v="6542" actId="207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3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1.442" v="6743" actId="207"/>
          <ac:spMkLst>
            <pc:docMk/>
            <pc:sldMk cId="0" sldId="280"/>
            <ac:spMk id="749" creationId="{00000000-0000-0000-0000-000000000000}"/>
          </ac:spMkLst>
        </pc:spChg>
        <pc:picChg chg="mod">
          <ac:chgData name="Soheil Abbasloo" userId="d71572ce-aea6-4a3a-9d7a-c1bc96c12f67" providerId="ADAL" clId="{ED41F9C1-8274-4F08-8693-1523C4FF26CB}" dt="2022-08-17T16:49:46.335" v="6613" actId="1037"/>
          <ac:picMkLst>
            <pc:docMk/>
            <pc:sldMk cId="0" sldId="280"/>
            <ac:picMk id="750" creationId="{00000000-0000-0000-0000-000000000000}"/>
          </ac:picMkLst>
        </pc:pic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6:51:57.472" v="6742" actId="207"/>
        <pc:sldMkLst>
          <pc:docMk/>
          <pc:sldMk cId="0" sldId="281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2" creationId="{138F3D8E-CD85-2422-D2B7-BF8C9DE484A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3" creationId="{C9EA0B46-4AAE-6D6B-5F59-A02767A9589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7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05.658" v="6657" actId="207"/>
          <ac:spMkLst>
            <pc:docMk/>
            <pc:sldMk cId="0" sldId="281"/>
            <ac:spMk id="7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79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7.472" v="6742" actId="207"/>
          <ac:spMkLst>
            <pc:docMk/>
            <pc:sldMk cId="0" sldId="281"/>
            <ac:spMk id="79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4" creationId="{00000000-0000-0000-0000-000000000000}"/>
          </ac:spMkLst>
        </pc:spChg>
        <pc:picChg chg="add del mod">
          <ac:chgData name="Soheil Abbasloo" userId="d71572ce-aea6-4a3a-9d7a-c1bc96c12f67" providerId="ADAL" clId="{ED41F9C1-8274-4F08-8693-1523C4FF26CB}" dt="2022-08-17T16:50:17.009" v="6730" actId="1035"/>
          <ac:picMkLst>
            <pc:docMk/>
            <pc:sldMk cId="0" sldId="281"/>
            <ac:picMk id="807" creationId="{00000000-0000-0000-0000-000000000000}"/>
          </ac:picMkLst>
        </pc:picChg>
      </pc:sldChg>
      <pc:sldChg chg="addSp delSp modSp del mod modClrScheme chgLayout">
        <pc:chgData name="Soheil Abbasloo" userId="d71572ce-aea6-4a3a-9d7a-c1bc96c12f67" providerId="ADAL" clId="{ED41F9C1-8274-4F08-8693-1523C4FF26CB}" dt="2022-08-17T16:51:52.176" v="6741" actId="207"/>
        <pc:sldMkLst>
          <pc:docMk/>
          <pc:sldMk cId="0" sldId="282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2" creationId="{82648E5E-0DD3-1CD7-0E33-5D1157A2C4F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3" creationId="{012623FC-52E7-1176-8898-49F5D788E6EC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8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2.176" v="6741" actId="207"/>
          <ac:spMkLst>
            <pc:docMk/>
            <pc:sldMk cId="0" sldId="282"/>
            <ac:spMk id="87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8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47.010" v="6740" actId="207"/>
        <pc:sldMkLst>
          <pc:docMk/>
          <pc:sldMk cId="0" sldId="283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2" creationId="{A87B76B5-D179-7152-BC70-B07E98EE9267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3" creationId="{853B57DA-2BE5-BE45-4529-FE08A18B377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9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47.010" v="6740" actId="207"/>
          <ac:spMkLst>
            <pc:docMk/>
            <pc:sldMk cId="0" sldId="283"/>
            <ac:spMk id="9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9.635" v="6739" actId="207"/>
        <pc:sldMkLst>
          <pc:docMk/>
          <pc:sldMk cId="0" sldId="28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2" creationId="{C7DB3A8C-4D90-5DE9-EFA6-4363E6154F6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3" creationId="{C36D289F-1472-6DEE-E754-4157380910ED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102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9.635" v="6739" actId="207"/>
          <ac:spMkLst>
            <pc:docMk/>
            <pc:sldMk cId="0" sldId="284"/>
            <ac:spMk id="1042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4.894" v="6738" actId="207"/>
        <pc:sldMkLst>
          <pc:docMk/>
          <pc:sldMk cId="0" sldId="28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2" creationId="{9856F365-B848-09BA-9DF0-82E74C3885E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3" creationId="{036BF3A7-DF32-9D06-82C9-C6B393DF51BF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110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4.894" v="6738" actId="207"/>
          <ac:spMkLst>
            <pc:docMk/>
            <pc:sldMk cId="0" sldId="285"/>
            <ac:spMk id="11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3:13.656" v="6765" actId="20577"/>
        <pc:sldMkLst>
          <pc:docMk/>
          <pc:sldMk cId="0" sldId="286"/>
        </pc:sldMkLst>
        <pc:spChg chg="mod ord">
          <ac:chgData name="Soheil Abbasloo" userId="d71572ce-aea6-4a3a-9d7a-c1bc96c12f67" providerId="ADAL" clId="{ED41F9C1-8274-4F08-8693-1523C4FF26CB}" dt="2022-08-17T16:52:58.747" v="6754" actId="207"/>
          <ac:spMkLst>
            <pc:docMk/>
            <pc:sldMk cId="0" sldId="286"/>
            <ac:spMk id="118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3:13.656" v="6765" actId="20577"/>
          <ac:spMkLst>
            <pc:docMk/>
            <pc:sldMk cId="0" sldId="286"/>
            <ac:spMk id="118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2:46.586" v="6749" actId="700"/>
          <ac:spMkLst>
            <pc:docMk/>
            <pc:sldMk cId="0" sldId="286"/>
            <ac:spMk id="1189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55:25.583" v="6777" actId="5793"/>
        <pc:sldMkLst>
          <pc:docMk/>
          <pc:sldMk cId="0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0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0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0" sldId="287"/>
            <ac:spMk id="36" creationId="{75DD97DA-F6D5-ADE8-7210-3660D0A532FB}"/>
          </ac:spMkLst>
        </pc:spChg>
        <pc:spChg chg="mod ord">
          <ac:chgData name="Soheil Abbasloo" userId="d71572ce-aea6-4a3a-9d7a-c1bc96c12f67" providerId="ADAL" clId="{ED41F9C1-8274-4F08-8693-1523C4FF26CB}" dt="2022-08-17T16:54:23.377" v="6771" actId="255"/>
          <ac:spMkLst>
            <pc:docMk/>
            <pc:sldMk cId="0" sldId="287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5:25.583" v="6777" actId="5793"/>
          <ac:spMkLst>
            <pc:docMk/>
            <pc:sldMk cId="0" sldId="287"/>
            <ac:spMk id="119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7"/>
            <ac:spMk id="119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0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0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0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0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9:21:50.725" v="7075" actId="6549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7T16:53:26.698" v="6768" actId="207"/>
          <ac:spMkLst>
            <pc:docMk/>
            <pc:sldMk cId="0" sldId="288"/>
            <ac:spMk id="119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50.725" v="7075" actId="6549"/>
          <ac:spMkLst>
            <pc:docMk/>
            <pc:sldMk cId="0" sldId="288"/>
            <ac:spMk id="120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8"/>
            <ac:spMk id="120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59:02.064" v="6814" actId="207"/>
        <pc:sldMkLst>
          <pc:docMk/>
          <pc:sldMk cId="0" sldId="289"/>
        </pc:sldMkLst>
        <pc:spChg chg="add mo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3" creationId="{502CC038-5D74-501C-10D2-BD54496D5DAC}"/>
          </ac:spMkLst>
        </pc:spChg>
        <pc:spChg chg="del mod or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120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9:02.064" v="6814" actId="207"/>
          <ac:spMkLst>
            <pc:docMk/>
            <pc:sldMk cId="0" sldId="289"/>
            <ac:spMk id="120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9"/>
            <ac:spMk id="12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2" creationId="{AC25569A-71D2-D503-AE4B-3147AB67AE8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3" creationId="{772085FF-3AA9-E3A1-8078-4527310EE38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137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del mod ord modClrScheme chgLayout">
        <pc:chgData name="Soheil Abbasloo" userId="d71572ce-aea6-4a3a-9d7a-c1bc96c12f67" providerId="ADAL" clId="{ED41F9C1-8274-4F08-8693-1523C4FF26CB}" dt="2022-08-17T19:21:24.032" v="7072" actId="20578"/>
        <pc:sldMkLst>
          <pc:docMk/>
          <pc:sldMk cId="0" sldId="29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2" creationId="{71AB4DD5-8FAA-23F5-8829-DF5EA97629E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3" creationId="{FD72FAFE-DB35-9B07-DFA1-8E35C4B01CEB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1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2" creationId="{936EDCF9-E8F8-E89E-A7AE-494B342D280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3" creationId="{BD29D632-EC0A-0676-9661-DBA3B41154B1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152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2" creationId="{27E7EE61-7180-B238-988D-9CB568B18B2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3" creationId="{C42BE130-34C6-08E3-2157-A50BCB5D27A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15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2" creationId="{C8792351-5EC9-0F1F-B85D-63E7131A827C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3" creationId="{DA13DA4E-7FEF-9C99-393E-7934B4BD141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169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2" creationId="{21F2C753-77E1-22BD-BC9E-C8DB59D200E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3" creationId="{30313BF1-4050-A4F0-8EE5-DBD66FEDBFDA}"/>
          </ac:spMkLst>
        </pc:spChg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18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8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2" creationId="{55A3AE02-CE77-C5A4-050B-DD54F8ED7CE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3" creationId="{0A58257C-1E2C-8318-9330-C86534472081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191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9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" creationId="{9720D116-3EF7-CDCC-45E4-414CB9F6B665}"/>
          </ac:spMkLst>
        </pc:spChg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3" creationId="{7ECE837E-B79A-7EC7-4778-50FE10900C3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02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0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" creationId="{22E6B4BE-6AB7-74FF-8F55-75203E655469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3" creationId="{BC6DB890-6F87-27B5-9618-1606A940513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12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1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" creationId="{3EAC6E55-81A6-3ABF-6698-5C6C932C66D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3" creationId="{7AAD05D1-AC22-52E6-03FB-C4D5D3B1AEC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23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del mod modMedia modClrScheme delAnim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5"/>
        </pc:sldMkLst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2" creationId="{23256E7F-4F87-6371-90F6-FD16772609F4}"/>
          </ac:spMkLst>
        </pc:spChg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3" creationId="{E18575D4-E3E1-0788-49EC-FAE753C8EE0D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5"/>
            <ac:spMk id="236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6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" creationId="{861FF8A3-6E16-83E3-A39C-7D9E8AAECECC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3" creationId="{BAEF51A5-E7E8-4086-9BC8-3ABD31188042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40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" creationId="{5C8B4DF3-0F29-3A01-B9BB-9C61C16924BD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3" creationId="{908EC10F-09C4-46AF-F719-E9FDC30E4728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427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23:16.781" v="6884" actId="5793"/>
        <pc:sldMkLst>
          <pc:docMk/>
          <pc:sldMk cId="0" sldId="308"/>
        </pc:sldMkLst>
        <pc:spChg chg="mod ord">
          <ac:chgData name="Soheil Abbasloo" userId="d71572ce-aea6-4a3a-9d7a-c1bc96c12f67" providerId="ADAL" clId="{ED41F9C1-8274-4F08-8693-1523C4FF26CB}" dt="2022-08-17T17:19:40.051" v="6840" actId="255"/>
          <ac:spMkLst>
            <pc:docMk/>
            <pc:sldMk cId="0" sldId="308"/>
            <ac:spMk id="2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16.781" v="6884" actId="5793"/>
          <ac:spMkLst>
            <pc:docMk/>
            <pc:sldMk cId="0" sldId="308"/>
            <ac:spMk id="24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0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2" creationId="{ECC2DE8B-0E80-2016-5B08-366CA8B0A72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3" creationId="{6FFEFF10-116A-33E2-3537-3CC76D2E47F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" creationId="{76883BD7-C6D6-6108-1E7C-A51DA80F823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3" creationId="{4D0F3775-35BA-2BA0-2C83-A58E0BACF1B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50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1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" creationId="{BEBE80FD-F74B-65AA-46F4-F7EAD1676699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3" creationId="{4B92871C-6E49-1F2F-4FDA-10683E9A9F4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5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2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" creationId="{A65D6D73-4BB4-3706-68FA-D46AD8DB5D20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3" creationId="{6107CF63-7CFA-9C3D-B1B7-696FA8079752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59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3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" creationId="{54AA7523-C1EC-9C17-2783-C1717832F2B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3" creationId="{1169D6B1-E7E2-A58F-0D74-7CFCB575B25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63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4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" creationId="{8F2C34F6-7996-2843-1F46-58F4BA4A148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3" creationId="{D98E1827-E0C7-477A-138F-3A5F380AF4EB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68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5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" creationId="{86529F52-052E-5845-EF89-58AE8AF06D83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3" creationId="{19E82EB0-9B7E-CDB8-4405-25FB11C77EA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72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6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" creationId="{89D9D318-6BA2-592A-DD44-12B8F8B3CBF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3" creationId="{A5613B07-B438-FE8B-04A8-546986D89E6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77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7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" creationId="{4D78097C-513F-D424-D398-D69E64A4938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3" creationId="{6D0106F4-CC94-FEC2-5E4C-53E6F8BB0C9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81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8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" creationId="{8C323A5C-4FC5-BEB2-F167-DCBD99DF9B61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3" creationId="{6DEC27A7-BC61-AC6B-DC01-035AC20FBC7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86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" creationId="{C4D78DA0-8C83-CA93-F293-87EF14467C46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3" creationId="{F01A295F-C707-0AD6-3563-D14C27490A98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9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0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2" creationId="{450519A7-6F8E-3AD0-6C40-D7308F4F2DBE}"/>
          </ac:spMkLst>
        </pc:spChg>
      </pc:sldChg>
      <pc:sldChg chg="addSp delSp modSp add del mod or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2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" creationId="{60C2970D-AC2E-9576-21CA-DD8D41FA081D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3" creationId="{F93BD225-301C-4275-39C0-1D1BCF9D799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95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874499" creationId="{55A5F6C2-1817-3E7A-7CB3-1D95E18C5EB9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0" sldId="321"/>
            <ac:spMk id="899075" creationId="{14D16A27-3C6F-C648-8EFF-967887D3381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2" creationId="{BDF1B19F-AEA5-3EBB-8439-970FABA9287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" creationId="{C258ED75-0629-F969-3C9F-CA01A01A614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00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2" creationId="{CA22DECD-AC09-DE5E-7757-5FBB4ABAD8AA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" creationId="{1100E747-BABA-F1E0-381C-DEC4EFE866AD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04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0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0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0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0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0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0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0" sldId="323"/>
            <ac:spMk id="76847" creationId="{8A59F24E-DDD8-9D8E-F5E6-2140CD362763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2" creationId="{C6E5C7CB-C725-28F5-409F-43D82AB6479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" creationId="{8D49802B-2A78-6C93-431C-4075CEC64767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09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2" creationId="{DA3C5A99-8213-A5CC-15FC-8BB4C68447DD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" creationId="{242F01E0-98B2-B1FA-0BFC-3BE2A156D07B}"/>
          </ac:spMkLst>
        </pc:spChg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13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2" creationId="{4902017C-0737-D11F-3B30-0937159031A8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" creationId="{089E3A6F-F203-491E-6C73-1219E88C2812}"/>
          </ac:spMkLst>
        </pc:spChg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0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17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0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0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0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0" sldId="326"/>
            <ac:graphicFrameMk id="15" creationId="{295F0695-C95E-6F63-867B-46CD9B68C8D7}"/>
          </ac:graphicFrameMkLst>
        </pc:graphicFrame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2" creationId="{98A0B029-88F9-0CF1-DD85-24A4FE42F12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" creationId="{16A8D87E-4DE7-702F-8C5F-29E19300926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2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9:21:26.423" v="7074" actId="700"/>
        <pc:sldMkLst>
          <pc:docMk/>
          <pc:sldMk cId="0" sldId="330"/>
        </pc:sldMkLst>
        <pc:spChg chg="add del mo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" creationId="{E05BCB07-9B87-FF7A-4C88-C5563DB31882}"/>
          </ac:spMkLst>
        </pc:spChg>
        <pc:spChg chg="del mod ord">
          <ac:chgData name="Soheil Abbasloo" userId="d71572ce-aea6-4a3a-9d7a-c1bc96c12f67" providerId="ADAL" clId="{ED41F9C1-8274-4F08-8693-1523C4FF26CB}" dt="2022-08-17T17:34:40.343" v="7026" actId="478"/>
          <ac:spMkLst>
            <pc:docMk/>
            <pc:sldMk cId="0" sldId="330"/>
            <ac:spMk id="326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2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85763" creationId="{E734B403-D411-DA1D-69CD-7E0EC11580FE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0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0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0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0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0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0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0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0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0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0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0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0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0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3:41.270" v="6464" actId="47"/>
        <pc:sldMkLst>
          <pc:docMk/>
          <pc:sldMk cId="2059357201" sldId="350"/>
        </pc:sldMkLst>
        <pc:spChg chg="mod ord">
          <ac:chgData name="Soheil Abbasloo" userId="d71572ce-aea6-4a3a-9d7a-c1bc96c12f67" providerId="ADAL" clId="{ED41F9C1-8274-4F08-8693-1523C4FF26CB}" dt="2022-08-17T16:42:06.506" v="6452" actId="255"/>
          <ac:spMkLst>
            <pc:docMk/>
            <pc:sldMk cId="2059357201" sldId="350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059357201" sldId="350"/>
            <ac:spMk id="409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2122622024" sldId="352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6:51.020" v="6809" actId="6549"/>
        <pc:sldMkLst>
          <pc:docMk/>
          <pc:sldMk cId="3631821255" sldId="353"/>
        </pc:sldMkLst>
        <pc:spChg chg="mod ord">
          <ac:chgData name="Soheil Abbasloo" userId="d71572ce-aea6-4a3a-9d7a-c1bc96c12f67" providerId="ADAL" clId="{ED41F9C1-8274-4F08-8693-1523C4FF26CB}" dt="2022-08-17T16:56:33.400" v="6804" actId="207"/>
          <ac:spMkLst>
            <pc:docMk/>
            <pc:sldMk cId="3631821255" sldId="353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51.020" v="6809" actId="6549"/>
          <ac:spMkLst>
            <pc:docMk/>
            <pc:sldMk cId="3631821255" sldId="353"/>
            <ac:spMk id="119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6:18.804" v="6803" actId="5793"/>
        <pc:sldMkLst>
          <pc:docMk/>
          <pc:sldMk cId="3013321256" sldId="354"/>
        </pc:sldMkLst>
        <pc:spChg chg="mod ord">
          <ac:chgData name="Soheil Abbasloo" userId="d71572ce-aea6-4a3a-9d7a-c1bc96c12f67" providerId="ADAL" clId="{ED41F9C1-8274-4F08-8693-1523C4FF26CB}" dt="2022-08-17T16:56:16.351" v="6802" actId="255"/>
          <ac:spMkLst>
            <pc:docMk/>
            <pc:sldMk cId="3013321256" sldId="354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18.804" v="6803" actId="5793"/>
          <ac:spMkLst>
            <pc:docMk/>
            <pc:sldMk cId="3013321256" sldId="354"/>
            <ac:spMk id="119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38976883" sldId="356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747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248167321" sldId="35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768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8:13.585" v="6812" actId="20577"/>
        <pc:sldMkLst>
          <pc:docMk/>
          <pc:sldMk cId="310972819" sldId="358"/>
        </pc:sldMkLst>
        <pc:spChg chg="mod ord">
          <ac:chgData name="Soheil Abbasloo" userId="d71572ce-aea6-4a3a-9d7a-c1bc96c12f67" providerId="ADAL" clId="{ED41F9C1-8274-4F08-8693-1523C4FF26CB}" dt="2022-08-17T16:58:03.107" v="6810" actId="207"/>
          <ac:spMkLst>
            <pc:docMk/>
            <pc:sldMk cId="310972819" sldId="358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8:13.585" v="6812" actId="20577"/>
          <ac:spMkLst>
            <pc:docMk/>
            <pc:sldMk cId="310972819" sldId="358"/>
            <ac:spMk id="119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22808721" sldId="359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9:20.992" v="6816" actId="478"/>
        <pc:sldMkLst>
          <pc:docMk/>
          <pc:sldMk cId="1934852775" sldId="360"/>
        </pc:sldMkLst>
        <pc:spChg chg="add del 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2" creationId="{94DA6E92-C919-E116-42F0-33A95C736A93}"/>
          </ac:spMkLst>
        </pc:spChg>
        <pc:spChg chg="add del mod ord">
          <ac:chgData name="Soheil Abbasloo" userId="d71572ce-aea6-4a3a-9d7a-c1bc96c12f67" providerId="ADAL" clId="{ED41F9C1-8274-4F08-8693-1523C4FF26CB}" dt="2022-08-17T16:59:20.992" v="6816" actId="478"/>
          <ac:spMkLst>
            <pc:docMk/>
            <pc:sldMk cId="1934852775" sldId="360"/>
            <ac:spMk id="3" creationId="{03FDB5EB-4264-A673-6D7C-C54EFE7A9613}"/>
          </ac:spMkLst>
        </pc:spChg>
        <pc:spChg chg="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934852775" sldId="360"/>
            <ac:spMk id="6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923471849" sldId="361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3" creationId="{F010A22B-AA9D-0F3B-3F10-E2C34A42A906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02:58.982" v="6818" actId="700"/>
        <pc:sldMkLst>
          <pc:docMk/>
          <pc:sldMk cId="4241321036" sldId="362"/>
        </pc:sldMkLst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2" creationId="{07EAFD1C-FA6F-067D-1CEE-2323F80871C9}"/>
          </ac:spMkLst>
        </pc:spChg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3" creationId="{BE9F7F0B-3A7F-2188-943A-F66183192511}"/>
          </ac:spMkLst>
        </pc:spChg>
        <pc:spChg chg="add del 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4" creationId="{717C0479-C80B-69D9-3B01-B1BA903C742E}"/>
          </ac:spMkLst>
        </pc:spChg>
        <pc:spChg chg="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12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78205445" sldId="36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2" creationId="{0A212309-57C3-8F0A-B23F-7D13422FA6E1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3" creationId="{51490EC6-72DB-063F-1BD6-B6C87BCA93F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1290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06:46.716" v="6828" actId="207"/>
        <pc:sldMkLst>
          <pc:docMk/>
          <pc:sldMk cId="533121811" sldId="364"/>
        </pc:sldMkLst>
        <pc:spChg chg="mod ord">
          <ac:chgData name="Soheil Abbasloo" userId="d71572ce-aea6-4a3a-9d7a-c1bc96c12f67" providerId="ADAL" clId="{ED41F9C1-8274-4F08-8693-1523C4FF26CB}" dt="2022-08-17T17:06:40.285" v="6826" actId="255"/>
          <ac:spMkLst>
            <pc:docMk/>
            <pc:sldMk cId="533121811" sldId="364"/>
            <ac:spMk id="234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46.716" v="6828" actId="207"/>
          <ac:spMkLst>
            <pc:docMk/>
            <pc:sldMk cId="533121811" sldId="364"/>
            <ac:spMk id="234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33121811" sldId="364"/>
            <ac:spMk id="2344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7:07:13.269" v="6835" actId="20577"/>
        <pc:sldMkLst>
          <pc:docMk/>
          <pc:sldMk cId="647128351" sldId="365"/>
        </pc:sldMkLst>
        <pc:spChg chg="add del 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" creationId="{1C410ABD-A38F-EB20-5F68-5EF474E9D0FF}"/>
          </ac:spMkLst>
        </pc:spChg>
        <pc:spChg chg="add mod ord">
          <ac:chgData name="Soheil Abbasloo" userId="d71572ce-aea6-4a3a-9d7a-c1bc96c12f67" providerId="ADAL" clId="{ED41F9C1-8274-4F08-8693-1523C4FF26CB}" dt="2022-08-17T17:06:15.685" v="6823" actId="20577"/>
          <ac:spMkLst>
            <pc:docMk/>
            <pc:sldMk cId="647128351" sldId="365"/>
            <ac:spMk id="3" creationId="{7B435A5A-3144-A6C5-DCBC-E06903A5C2D2}"/>
          </ac:spMkLst>
        </pc:spChg>
        <pc:spChg chg="mod ord">
          <ac:chgData name="Soheil Abbasloo" userId="d71572ce-aea6-4a3a-9d7a-c1bc96c12f67" providerId="ADAL" clId="{ED41F9C1-8274-4F08-8693-1523C4FF26CB}" dt="2022-08-17T17:07:13.269" v="6835" actId="20577"/>
          <ac:spMkLst>
            <pc:docMk/>
            <pc:sldMk cId="647128351" sldId="365"/>
            <ac:spMk id="234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349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7T17:06:13.370" v="6821" actId="478"/>
          <ac:spMkLst>
            <pc:docMk/>
            <pc:sldMk cId="647128351" sldId="365"/>
            <ac:spMk id="2350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18:23.865" v="6837" actId="255"/>
        <pc:sldMkLst>
          <pc:docMk/>
          <pc:sldMk cId="1439337337" sldId="366"/>
        </pc:sldMkLst>
        <pc:spChg chg="mod ord">
          <ac:chgData name="Soheil Abbasloo" userId="d71572ce-aea6-4a3a-9d7a-c1bc96c12f67" providerId="ADAL" clId="{ED41F9C1-8274-4F08-8693-1523C4FF26CB}" dt="2022-08-17T17:18:23.865" v="6837" actId="255"/>
          <ac:spMkLst>
            <pc:docMk/>
            <pc:sldMk cId="1439337337" sldId="366"/>
            <ac:spMk id="23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7:10.268" v="6834" actId="5793"/>
          <ac:spMkLst>
            <pc:docMk/>
            <pc:sldMk cId="1439337337" sldId="366"/>
            <ac:spMk id="235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439337337" sldId="366"/>
            <ac:spMk id="2356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3:47.480" v="6887" actId="5793"/>
        <pc:sldMkLst>
          <pc:docMk/>
          <pc:sldMk cId="898918817" sldId="36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898918817" sldId="3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47.480" v="6887" actId="5793"/>
          <ac:spMkLst>
            <pc:docMk/>
            <pc:sldMk cId="898918817" sldId="367"/>
            <ac:spMk id="5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5:58.223" v="6889" actId="20577"/>
        <pc:sldMkLst>
          <pc:docMk/>
          <pc:sldMk cId="3141722987" sldId="368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41722987" sldId="36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5:58.223" v="6889" actId="20577"/>
          <ac:spMkLst>
            <pc:docMk/>
            <pc:sldMk cId="3141722987" sldId="368"/>
            <ac:spMk id="5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8:45:36.490" v="7068"/>
        <pc:sldMkLst>
          <pc:docMk/>
          <pc:sldMk cId="913803961" sldId="369"/>
        </pc:sldMkLst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9" creationId="{527E492B-2AAC-6BB4-CADE-6305B98044CD}"/>
          </ac:spMkLst>
        </pc:sp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8:31:11.312" v="7049" actId="1076"/>
        <pc:sldMkLst>
          <pc:docMk/>
          <pc:sldMk cId="2919462127" sldId="370"/>
        </pc:sldMkLst>
        <pc:spChg chg="mod ord">
          <ac:chgData name="Soheil Abbasloo" userId="d71572ce-aea6-4a3a-9d7a-c1bc96c12f67" providerId="ADAL" clId="{ED41F9C1-8274-4F08-8693-1523C4FF26CB}" dt="2022-08-17T17:26:58.103" v="6896" actId="255"/>
          <ac:spMkLst>
            <pc:docMk/>
            <pc:sldMk cId="2919462127" sldId="37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7:34:34.757" v="7025" actId="478"/>
          <ac:spMkLst>
            <pc:docMk/>
            <pc:sldMk cId="2919462127" sldId="370"/>
            <ac:spMk id="3" creationId="{2C857F78-DC6D-A87E-545A-CB1A995AA36F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0.149" v="6925" actId="478"/>
          <ac:spMkLst>
            <pc:docMk/>
            <pc:sldMk cId="2919462127" sldId="370"/>
            <ac:spMk id="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3.372" v="6928" actId="478"/>
          <ac:spMkLst>
            <pc:docMk/>
            <pc:sldMk cId="2919462127" sldId="370"/>
            <ac:spMk id="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39.070" v="6966" actId="478"/>
          <ac:spMkLst>
            <pc:docMk/>
            <pc:sldMk cId="2919462127" sldId="370"/>
            <ac:spMk id="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1.287" v="6926" actId="478"/>
          <ac:spMkLst>
            <pc:docMk/>
            <pc:sldMk cId="2919462127" sldId="370"/>
            <ac:spMk id="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2.114" v="6927" actId="478"/>
          <ac:spMkLst>
            <pc:docMk/>
            <pc:sldMk cId="2919462127" sldId="370"/>
            <ac:spMk id="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5.191" v="6912" actId="478"/>
          <ac:spMkLst>
            <pc:docMk/>
            <pc:sldMk cId="2919462127" sldId="370"/>
            <ac:spMk id="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4.433" v="6911" actId="478"/>
          <ac:spMkLst>
            <pc:docMk/>
            <pc:sldMk cId="2919462127" sldId="370"/>
            <ac:spMk id="2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879" v="6910" actId="478"/>
          <ac:spMkLst>
            <pc:docMk/>
            <pc:sldMk cId="2919462127" sldId="370"/>
            <ac:spMk id="2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169" v="6909" actId="478"/>
          <ac:spMkLst>
            <pc:docMk/>
            <pc:sldMk cId="2919462127" sldId="370"/>
            <ac:spMk id="2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0:57.993" v="7046" actId="1076"/>
          <ac:spMkLst>
            <pc:docMk/>
            <pc:sldMk cId="2919462127" sldId="370"/>
            <ac:spMk id="3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5.674" v="6921" actId="478"/>
          <ac:spMkLst>
            <pc:docMk/>
            <pc:sldMk cId="2919462127" sldId="370"/>
            <ac:spMk id="3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7.954" v="6923" actId="478"/>
          <ac:spMkLst>
            <pc:docMk/>
            <pc:sldMk cId="2919462127" sldId="370"/>
            <ac:spMk id="3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4.809" v="6920" actId="478"/>
          <ac:spMkLst>
            <pc:docMk/>
            <pc:sldMk cId="2919462127" sldId="370"/>
            <ac:spMk id="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8.597" v="6915" actId="478"/>
          <ac:spMkLst>
            <pc:docMk/>
            <pc:sldMk cId="2919462127" sldId="370"/>
            <ac:spMk id="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7.901" v="6914" actId="478"/>
          <ac:spMkLst>
            <pc:docMk/>
            <pc:sldMk cId="2919462127" sldId="370"/>
            <ac:spMk id="35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2:16.688" v="6922" actId="478"/>
          <ac:spMkLst>
            <pc:docMk/>
            <pc:sldMk cId="2919462127" sldId="370"/>
            <ac:spMk id="37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31:11.312" v="7049" actId="1076"/>
          <ac:spMkLst>
            <pc:docMk/>
            <pc:sldMk cId="2919462127" sldId="370"/>
            <ac:spMk id="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9.386" v="6924" actId="478"/>
          <ac:spMkLst>
            <pc:docMk/>
            <pc:sldMk cId="2919462127" sldId="370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7.223" v="7048" actId="1076"/>
          <ac:spMkLst>
            <pc:docMk/>
            <pc:sldMk cId="2919462127" sldId="370"/>
            <ac:spMk id="40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1:27.845" v="6899" actId="478"/>
          <ac:spMkLst>
            <pc:docMk/>
            <pc:sldMk cId="2919462127" sldId="370"/>
            <ac:spMk id="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2.545" v="6906" actId="478"/>
          <ac:spMkLst>
            <pc:docMk/>
            <pc:sldMk cId="2919462127" sldId="370"/>
            <ac:spMk id="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1.457" v="6905" actId="478"/>
          <ac:spMkLst>
            <pc:docMk/>
            <pc:sldMk cId="2919462127" sldId="370"/>
            <ac:spMk id="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0.863" v="6901" actId="478"/>
          <ac:spMkLst>
            <pc:docMk/>
            <pc:sldMk cId="2919462127" sldId="370"/>
            <ac:spMk id="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29.685" v="6900" actId="478"/>
          <ac:spMkLst>
            <pc:docMk/>
            <pc:sldMk cId="2919462127" sldId="370"/>
            <ac:spMk id="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3.694" v="6902" actId="478"/>
          <ac:spMkLst>
            <pc:docMk/>
            <pc:sldMk cId="2919462127" sldId="370"/>
            <ac:spMk id="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3.989" v="7047" actId="1076"/>
          <ac:spMkLst>
            <pc:docMk/>
            <pc:sldMk cId="2919462127" sldId="370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4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3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0" creationId="{00000000-0000-0000-0000-000000000000}"/>
          </ac:spMkLst>
        </pc:sp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4" creationId="{D24452ED-C1FA-45C8-ABFC-C8B28D2A4A88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5" creationId="{B32C4A50-02E2-39CE-2B49-DDC30B0A367E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6" creationId="{4EBE2B44-8A54-4D16-745B-52475A9E6895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15" creationId="{543EE61F-A08A-458A-073C-0934B97EA4E1}"/>
          </ac:picMkLst>
        </pc:pic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0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7T17:35:14.845" v="7045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7T17:35:14.845" v="7045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new mod modClrScheme chgLayout">
        <pc:chgData name="Soheil Abbasloo" userId="d71572ce-aea6-4a3a-9d7a-c1bc96c12f67" providerId="ADAL" clId="{ED41F9C1-8274-4F08-8693-1523C4FF26CB}" dt="2022-08-17T16:43:38.031" v="6463" actId="404"/>
        <pc:sldMkLst>
          <pc:docMk/>
          <pc:sldMk cId="1007427872" sldId="451"/>
        </pc:sldMkLst>
        <pc:spChg chg="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2" creationId="{158BFBAA-8AFC-3E77-3665-A43B5FC85EDC}"/>
          </ac:spMkLst>
        </pc:spChg>
        <pc:spChg chg="del mod ord">
          <ac:chgData name="Soheil Abbasloo" userId="d71572ce-aea6-4a3a-9d7a-c1bc96c12f67" providerId="ADAL" clId="{ED41F9C1-8274-4F08-8693-1523C4FF26CB}" dt="2022-08-17T16:40:58.653" v="6426" actId="700"/>
          <ac:spMkLst>
            <pc:docMk/>
            <pc:sldMk cId="1007427872" sldId="451"/>
            <ac:spMk id="3" creationId="{9DE744FE-B3D1-D5DD-EC8B-BC451B6073E3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4" creationId="{67A9D05F-50FF-84B3-256A-56F681CA3ADF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5" creationId="{E0D6095F-7961-B03E-F41A-2D2EFCD5F980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6" creationId="{B83DBB85-D6D6-2126-1948-EB3017035E56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7" creationId="{3BFCAFDC-7B51-3A8C-B290-BEA9D8B24AC6}"/>
          </ac:spMkLst>
        </pc:spChg>
        <pc:spChg chg="add mod ord">
          <ac:chgData name="Soheil Abbasloo" userId="d71572ce-aea6-4a3a-9d7a-c1bc96c12f67" providerId="ADAL" clId="{ED41F9C1-8274-4F08-8693-1523C4FF26CB}" dt="2022-08-17T16:43:38.031" v="6463" actId="404"/>
          <ac:spMkLst>
            <pc:docMk/>
            <pc:sldMk cId="1007427872" sldId="451"/>
            <ac:spMk id="8" creationId="{CE7E0B69-BD3F-4C25-8431-DB540D1F149B}"/>
          </ac:spMkLst>
        </pc:spChg>
        <pc:spChg chg="add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9" creationId="{4E42AE49-1E30-6198-6656-A4F2BCA3B52B}"/>
          </ac:spMkLst>
        </pc:spChg>
        <pc:spChg chg="add del">
          <ac:chgData name="Soheil Abbasloo" userId="d71572ce-aea6-4a3a-9d7a-c1bc96c12f67" providerId="ADAL" clId="{ED41F9C1-8274-4F08-8693-1523C4FF26CB}" dt="2022-08-17T16:41:19.185" v="6448" actId="22"/>
          <ac:spMkLst>
            <pc:docMk/>
            <pc:sldMk cId="1007427872" sldId="451"/>
            <ac:spMk id="11" creationId="{0D7BA8ED-DA73-EF4E-B18B-E0787179E836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13.367" v="6279" actId="5793"/>
        <pc:sldMkLst>
          <pc:docMk/>
          <pc:sldMk cId="3671188629" sldId="585"/>
        </pc:sldMkLst>
        <pc:spChg chg="mod ord">
          <ac:chgData name="Soheil Abbasloo" userId="d71572ce-aea6-4a3a-9d7a-c1bc96c12f67" providerId="ADAL" clId="{ED41F9C1-8274-4F08-8693-1523C4FF26CB}" dt="2022-08-17T16:24:14.456" v="6139" actId="255"/>
          <ac:spMkLst>
            <pc:docMk/>
            <pc:sldMk cId="3671188629" sldId="585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13.367" v="6279" actId="5793"/>
          <ac:spMkLst>
            <pc:docMk/>
            <pc:sldMk cId="3671188629" sldId="585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40.421" v="6103" actId="700"/>
          <ac:spMkLst>
            <pc:docMk/>
            <pc:sldMk cId="3671188629" sldId="58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27.207" v="6282" actId="6549"/>
        <pc:sldMkLst>
          <pc:docMk/>
          <pc:sldMk cId="1167374619" sldId="587"/>
        </pc:sldMkLst>
        <pc:spChg chg="mod ord">
          <ac:chgData name="Soheil Abbasloo" userId="d71572ce-aea6-4a3a-9d7a-c1bc96c12f67" providerId="ADAL" clId="{ED41F9C1-8274-4F08-8693-1523C4FF26CB}" dt="2022-08-17T16:28:00.974" v="6276" actId="255"/>
          <ac:spMkLst>
            <pc:docMk/>
            <pc:sldMk cId="1167374619" sldId="587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27.207" v="6282" actId="6549"/>
          <ac:spMkLst>
            <pc:docMk/>
            <pc:sldMk cId="1167374619" sldId="587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167374619" sldId="587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29:55.899" v="6303" actId="313"/>
        <pc:sldMkLst>
          <pc:docMk/>
          <pc:sldMk cId="3972933123" sldId="588"/>
        </pc:sldMkLst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2" creationId="{B3B5BBE9-6C69-C287-2BF2-54B1B172FDB5}"/>
          </ac:spMkLst>
        </pc:spChg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4" creationId="{88DCAB04-5FA7-6A43-30CA-43E2230D247F}"/>
          </ac:spMkLst>
        </pc:spChg>
        <pc:spChg chg="mod">
          <ac:chgData name="Soheil Abbasloo" userId="d71572ce-aea6-4a3a-9d7a-c1bc96c12f67" providerId="ADAL" clId="{ED41F9C1-8274-4F08-8693-1523C4FF26CB}" dt="2022-08-17T16:29:55.899" v="6303" actId="313"/>
          <ac:spMkLst>
            <pc:docMk/>
            <pc:sldMk cId="3972933123" sldId="58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1.863" v="6146" actId="20577"/>
          <ac:spMkLst>
            <pc:docMk/>
            <pc:sldMk cId="3972933123" sldId="588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06.930" v="6181" actId="1076"/>
          <ac:spMkLst>
            <pc:docMk/>
            <pc:sldMk cId="3972933123" sldId="588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2.519" v="6301" actId="313"/>
          <ac:spMkLst>
            <pc:docMk/>
            <pc:sldMk cId="3972933123" sldId="58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28.573" v="6283" actId="313"/>
          <ac:spMkLst>
            <pc:docMk/>
            <pc:sldMk cId="3972933123" sldId="58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9.327" v="6158" actId="20577"/>
          <ac:spMkLst>
            <pc:docMk/>
            <pc:sldMk cId="3972933123" sldId="58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2.405" v="6164" actId="20577"/>
          <ac:spMkLst>
            <pc:docMk/>
            <pc:sldMk cId="3972933123" sldId="58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5.750" v="6170" actId="20577"/>
          <ac:spMkLst>
            <pc:docMk/>
            <pc:sldMk cId="3972933123" sldId="58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5.979" v="6152" actId="20577"/>
          <ac:spMkLst>
            <pc:docMk/>
            <pc:sldMk cId="3972933123" sldId="588"/>
            <ac:spMk id="74804" creationId="{00000000-0000-0000-0000-000000000000}"/>
          </ac:spMkLst>
        </pc:spChg>
        <pc:graphicFrameChg chg="mod modGraphic">
          <ac:chgData name="Soheil Abbasloo" userId="d71572ce-aea6-4a3a-9d7a-c1bc96c12f67" providerId="ADAL" clId="{ED41F9C1-8274-4F08-8693-1523C4FF26CB}" dt="2022-08-17T16:29:55.392" v="6302" actId="313"/>
          <ac:graphicFrameMkLst>
            <pc:docMk/>
            <pc:sldMk cId="3972933123" sldId="588"/>
            <ac:graphicFrameMk id="43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3:59.166" v="6335" actId="5793"/>
        <pc:sldMkLst>
          <pc:docMk/>
          <pc:sldMk cId="2641329988" sldId="59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641329988" sldId="59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3:59.166" v="6335" actId="5793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67112355" sldId="59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857636285" sldId="59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5:56.759" v="6340" actId="5793"/>
        <pc:sldMkLst>
          <pc:docMk/>
          <pc:sldMk cId="531892156" sldId="59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531892156" sldId="59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5:56.759" v="6340" actId="5793"/>
          <ac:spMkLst>
            <pc:docMk/>
            <pc:sldMk cId="531892156" sldId="59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297572354" sldId="595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6:45.774" v="6254" actId="313"/>
        <pc:sldMkLst>
          <pc:docMk/>
          <pc:sldMk cId="3117962938" sldId="596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117962938" sldId="5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6:45.774" v="6254" actId="313"/>
          <ac:spMkLst>
            <pc:docMk/>
            <pc:sldMk cId="3117962938" sldId="596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86738136" sldId="597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7:59.292" v="6343" actId="478"/>
        <pc:sldMkLst>
          <pc:docMk/>
          <pc:sldMk cId="2810563514" sldId="598"/>
        </pc:sldMkLst>
        <pc:spChg chg="mod ord">
          <ac:chgData name="Soheil Abbasloo" userId="d71572ce-aea6-4a3a-9d7a-c1bc96c12f67" providerId="ADAL" clId="{ED41F9C1-8274-4F08-8693-1523C4FF26CB}" dt="2022-08-17T16:37:57.135" v="6342" actId="700"/>
          <ac:spMkLst>
            <pc:docMk/>
            <pc:sldMk cId="2810563514" sldId="59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7:59.292" v="6343" actId="478"/>
          <ac:spMkLst>
            <pc:docMk/>
            <pc:sldMk cId="2810563514" sldId="598"/>
            <ac:spMk id="3" creationId="{264FBDF8-CDFF-05A9-4775-CF081AB2960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1.874" v="6344" actId="478"/>
        <pc:sldMkLst>
          <pc:docMk/>
          <pc:sldMk cId="3310188990" sldId="59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310188990" sldId="59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1.874" v="6344" actId="478"/>
          <ac:spMkLst>
            <pc:docMk/>
            <pc:sldMk cId="3310188990" sldId="599"/>
            <ac:spMk id="3" creationId="{DAA7274F-CC55-EF5A-46ED-0075DB5686B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7.007" v="6345" actId="478"/>
        <pc:sldMkLst>
          <pc:docMk/>
          <pc:sldMk cId="1778742335" sldId="60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78742335" sldId="60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7.007" v="6345" actId="478"/>
          <ac:spMkLst>
            <pc:docMk/>
            <pc:sldMk cId="1778742335" sldId="600"/>
            <ac:spMk id="3" creationId="{DBF79803-C660-58BA-445C-8E21E8C0314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8.967" v="6346" actId="478"/>
        <pc:sldMkLst>
          <pc:docMk/>
          <pc:sldMk cId="3018325089" sldId="60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018325089" sldId="601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8.967" v="6346" actId="478"/>
          <ac:spMkLst>
            <pc:docMk/>
            <pc:sldMk cId="3018325089" sldId="601"/>
            <ac:spMk id="4" creationId="{AEE219CB-7D3C-1D27-6EDC-E8511096B69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18.631" v="6347" actId="478"/>
        <pc:sldMkLst>
          <pc:docMk/>
          <pc:sldMk cId="1289220748" sldId="60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289220748" sldId="602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18.631" v="6347" actId="478"/>
          <ac:spMkLst>
            <pc:docMk/>
            <pc:sldMk cId="1289220748" sldId="602"/>
            <ac:spMk id="3" creationId="{9E93D99E-12D0-B0A6-9F4E-41A307577CE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21.680" v="6348" actId="478"/>
        <pc:sldMkLst>
          <pc:docMk/>
          <pc:sldMk cId="1804994886" sldId="60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804994886" sldId="603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21.680" v="6348" actId="478"/>
          <ac:spMkLst>
            <pc:docMk/>
            <pc:sldMk cId="1804994886" sldId="603"/>
            <ac:spMk id="4" creationId="{AE27160A-1BC0-E62B-096F-B713C5AB7A39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030538923" sldId="60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36.523" v="6332" actId="5793"/>
        <pc:sldMkLst>
          <pc:docMk/>
          <pc:sldMk cId="1046243241" sldId="605"/>
        </pc:sldMkLst>
        <pc:spChg chg="mod ord">
          <ac:chgData name="Soheil Abbasloo" userId="d71572ce-aea6-4a3a-9d7a-c1bc96c12f67" providerId="ADAL" clId="{ED41F9C1-8274-4F08-8693-1523C4FF26CB}" dt="2022-08-17T16:31:36.523" v="6332" actId="5793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08.139" v="6331" actId="6549"/>
        <pc:sldMkLst>
          <pc:docMk/>
          <pc:sldMk cId="773415661" sldId="606"/>
        </pc:sldMkLst>
        <pc:spChg chg="mod ord">
          <ac:chgData name="Soheil Abbasloo" userId="d71572ce-aea6-4a3a-9d7a-c1bc96c12f67" providerId="ADAL" clId="{ED41F9C1-8274-4F08-8693-1523C4FF26CB}" dt="2022-08-17T16:31:00.407" v="6325" actId="255"/>
          <ac:spMkLst>
            <pc:docMk/>
            <pc:sldMk cId="773415661" sldId="606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1:08.139" v="6331" actId="6549"/>
          <ac:spMkLst>
            <pc:docMk/>
            <pc:sldMk cId="773415661" sldId="606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773415661" sldId="606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0:45.239" v="6324" actId="1076"/>
        <pc:sldMkLst>
          <pc:docMk/>
          <pc:sldMk cId="3931839122" sldId="607"/>
        </pc:sldMkLst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2" creationId="{AFA8E1BC-CB7E-5D76-11E5-C757121A3EF9}"/>
          </ac:spMkLst>
        </pc:spChg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4" creationId="{D876AAA0-0A5D-185D-D76D-5A02BEA24CB2}"/>
          </ac:spMkLst>
        </pc:spChg>
        <pc:spChg chg="mod">
          <ac:chgData name="Soheil Abbasloo" userId="d71572ce-aea6-4a3a-9d7a-c1bc96c12f67" providerId="ADAL" clId="{ED41F9C1-8274-4F08-8693-1523C4FF26CB}" dt="2022-08-17T16:29:57.740" v="6306" actId="313"/>
          <ac:spMkLst>
            <pc:docMk/>
            <pc:sldMk cId="3931839122" sldId="607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45.239" v="6324" actId="1076"/>
          <ac:spMkLst>
            <pc:docMk/>
            <pc:sldMk cId="3931839122" sldId="607"/>
            <ac:spMk id="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03.848" v="6199" actId="313"/>
          <ac:spMkLst>
            <pc:docMk/>
            <pc:sldMk cId="3931839122" sldId="607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6.986" v="6304" actId="313"/>
          <ac:spMkLst>
            <pc:docMk/>
            <pc:sldMk cId="3931839122" sldId="607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0.294" v="6285" actId="313"/>
          <ac:spMkLst>
            <pc:docMk/>
            <pc:sldMk cId="3931839122" sldId="607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102" v="6191" actId="313"/>
          <ac:spMkLst>
            <pc:docMk/>
            <pc:sldMk cId="3931839122" sldId="607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638" v="6192" actId="313"/>
          <ac:spMkLst>
            <pc:docMk/>
            <pc:sldMk cId="3931839122" sldId="607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004" v="6193" actId="313"/>
          <ac:spMkLst>
            <pc:docMk/>
            <pc:sldMk cId="3931839122" sldId="607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518" v="6194" actId="313"/>
          <ac:spMkLst>
            <pc:docMk/>
            <pc:sldMk cId="3931839122" sldId="607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29:58.012" v="6307" actId="313"/>
          <ac:graphicFrameMkLst>
            <pc:docMk/>
            <pc:sldMk cId="3931839122" sldId="607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7.411" v="6305" actId="313"/>
          <ac:graphicFrameMkLst>
            <pc:docMk/>
            <pc:sldMk cId="3931839122" sldId="607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8.782" v="6308" actId="313"/>
          <ac:graphicFrameMkLst>
            <pc:docMk/>
            <pc:sldMk cId="3931839122" sldId="607"/>
            <ac:graphicFrameMk id="44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1:47.316" v="6334" actId="5793"/>
        <pc:sldMkLst>
          <pc:docMk/>
          <pc:sldMk cId="1789214455" sldId="608"/>
        </pc:sldMkLst>
        <pc:spChg chg="mod ord">
          <ac:chgData name="Soheil Abbasloo" userId="d71572ce-aea6-4a3a-9d7a-c1bc96c12f67" providerId="ADAL" clId="{ED41F9C1-8274-4F08-8693-1523C4FF26CB}" dt="2022-08-17T16:31:47.316" v="6334" actId="5793"/>
          <ac:spMkLst>
            <pc:docMk/>
            <pc:sldMk cId="1789214455" sldId="60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3504518619" sldId="60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57956912" sldId="61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5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2.282" v="6475" actId="207"/>
        <pc:sldMkLst>
          <pc:docMk/>
          <pc:sldMk cId="1372016015" sldId="614"/>
        </pc:sldMkLst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2" creationId="{607F0736-1010-574B-BC05-75920CDFBB48}"/>
          </ac:spMkLst>
        </pc:spChg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3" creationId="{CBDF2571-13FF-849F-7EFD-130DDA76C53D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6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8.487" v="6476" actId="207"/>
        <pc:sldMkLst>
          <pc:docMk/>
          <pc:sldMk cId="541555224" sldId="615"/>
        </pc:sldMkLst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2" creationId="{F837CA72-CA98-AC1F-CF83-A8A7289396A8}"/>
          </ac:spMkLst>
        </pc:spChg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3" creationId="{99BC13A4-F732-8E43-A23E-F62ABEFD2218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60" creationId="{00000000-0000-0000-0000-000000000000}"/>
          </ac:spMkLst>
        </pc:spChg>
      </pc:sldChg>
      <pc:sldChg chg="modSp mod modClrScheme modAnim chgLayout">
        <pc:chgData name="Soheil Abbasloo" userId="d71572ce-aea6-4a3a-9d7a-c1bc96c12f67" providerId="ADAL" clId="{ED41F9C1-8274-4F08-8693-1523C4FF26CB}" dt="2022-08-17T16:42:36.693" v="6456" actId="207"/>
        <pc:sldMkLst>
          <pc:docMk/>
          <pc:sldMk cId="2852798299" sldId="616"/>
        </pc:sldMkLst>
        <pc:spChg chg="mod ord">
          <ac:chgData name="Soheil Abbasloo" userId="d71572ce-aea6-4a3a-9d7a-c1bc96c12f67" providerId="ADAL" clId="{ED41F9C1-8274-4F08-8693-1523C4FF26CB}" dt="2022-08-17T16:42:32.458" v="6455" actId="207"/>
          <ac:spMkLst>
            <pc:docMk/>
            <pc:sldMk cId="2852798299" sldId="616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2:36.693" v="6456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 delAnim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addSp delSp modSp mod modClrScheme chgLayout">
        <pc:chgData name="Soheil Abbasloo" userId="d71572ce-aea6-4a3a-9d7a-c1bc96c12f67" providerId="ADAL" clId="{ED41F9C1-8274-4F08-8693-1523C4FF26CB}" dt="2022-08-17T16:35:39.332" v="6337" actId="700"/>
        <pc:sldMkLst>
          <pc:docMk/>
          <pc:sldMk cId="2797465744" sldId="628"/>
        </pc:sldMkLst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4" creationId="{8E7D3BEE-B4F1-E037-25C5-5AB35E23FE39}"/>
          </ac:spMkLst>
        </pc:spChg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6" creationId="{28F41DE1-C0A4-5A05-B8C2-2106570E3A77}"/>
          </ac:spMkLst>
        </pc:spChg>
        <pc:spChg chg="mod">
          <ac:chgData name="Soheil Abbasloo" userId="d71572ce-aea6-4a3a-9d7a-c1bc96c12f67" providerId="ADAL" clId="{ED41F9C1-8274-4F08-8693-1523C4FF26CB}" dt="2022-08-17T16:30:02.841" v="6316" actId="313"/>
          <ac:spMkLst>
            <pc:docMk/>
            <pc:sldMk cId="2797465744" sldId="62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0.595" v="6233" actId="313"/>
          <ac:spMkLst>
            <pc:docMk/>
            <pc:sldMk cId="2797465744" sldId="628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2.178" v="6314" actId="313"/>
          <ac:spMkLst>
            <pc:docMk/>
            <pc:sldMk cId="2797465744" sldId="62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196" v="6293" actId="313"/>
          <ac:spMkLst>
            <pc:docMk/>
            <pc:sldMk cId="2797465744" sldId="62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153" v="6225" actId="313"/>
          <ac:spMkLst>
            <pc:docMk/>
            <pc:sldMk cId="2797465744" sldId="62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397" v="6226" actId="313"/>
          <ac:spMkLst>
            <pc:docMk/>
            <pc:sldMk cId="2797465744" sldId="62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570" v="6227" actId="313"/>
          <ac:spMkLst>
            <pc:docMk/>
            <pc:sldMk cId="2797465744" sldId="62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798" v="6228" actId="313"/>
          <ac:spMkLst>
            <pc:docMk/>
            <pc:sldMk cId="2797465744" sldId="628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026" v="6317" actId="313"/>
          <ac:graphicFrameMkLst>
            <pc:docMk/>
            <pc:sldMk cId="2797465744" sldId="628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2.608" v="6315" actId="313"/>
          <ac:graphicFrameMkLst>
            <pc:docMk/>
            <pc:sldMk cId="2797465744" sldId="628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3.207" v="6318" actId="313"/>
          <ac:graphicFrameMkLst>
            <pc:docMk/>
            <pc:sldMk cId="2797465744" sldId="628"/>
            <ac:graphicFrameMk id="44" creationId="{00000000-0000-0000-0000-000000000000}"/>
          </ac:graphicFrameMkLst>
        </pc:graphicFrame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5:49.157" v="6338" actId="700"/>
        <pc:sldMkLst>
          <pc:docMk/>
          <pc:sldMk cId="1815081551" sldId="629"/>
        </pc:sldMkLst>
        <pc:spChg chg="mod">
          <ac:chgData name="Soheil Abbasloo" userId="d71572ce-aea6-4a3a-9d7a-c1bc96c12f67" providerId="ADAL" clId="{ED41F9C1-8274-4F08-8693-1523C4FF26CB}" dt="2022-08-17T16:30:04.555" v="6323" actId="313"/>
          <ac:spMkLst>
            <pc:docMk/>
            <pc:sldMk cId="1815081551" sldId="62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4" creationId="{4CDF17A8-1B7F-1412-E697-B9415690270A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5" creationId="{B9068936-5086-E427-A566-3E5DF9804956}"/>
          </ac:spMkLst>
        </pc:spChg>
        <pc:spChg chg="mod">
          <ac:chgData name="Soheil Abbasloo" userId="d71572ce-aea6-4a3a-9d7a-c1bc96c12f67" providerId="ADAL" clId="{ED41F9C1-8274-4F08-8693-1523C4FF26CB}" dt="2022-08-17T16:30:03.753" v="6320" actId="313"/>
          <ac:spMkLst>
            <pc:docMk/>
            <pc:sldMk cId="1815081551" sldId="629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6.226" v="6249" actId="313"/>
          <ac:spMkLst>
            <pc:docMk/>
            <pc:sldMk cId="1815081551" sldId="629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3.406" v="6319" actId="313"/>
          <ac:spMkLst>
            <pc:docMk/>
            <pc:sldMk cId="1815081551" sldId="629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993" v="6297" actId="313"/>
          <ac:spMkLst>
            <pc:docMk/>
            <pc:sldMk cId="1815081551" sldId="629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3.906" v="6241" actId="313"/>
          <ac:spMkLst>
            <pc:docMk/>
            <pc:sldMk cId="1815081551" sldId="629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086" v="6242" actId="313"/>
          <ac:spMkLst>
            <pc:docMk/>
            <pc:sldMk cId="1815081551" sldId="629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639" v="6243" actId="313"/>
          <ac:spMkLst>
            <pc:docMk/>
            <pc:sldMk cId="1815081551" sldId="629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5.038" v="6244" actId="313"/>
          <ac:spMkLst>
            <pc:docMk/>
            <pc:sldMk cId="1815081551" sldId="629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927" v="6321" actId="313"/>
          <ac:graphicFrameMkLst>
            <pc:docMk/>
            <pc:sldMk cId="1815081551" sldId="629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34.128" v="6298" actId="313"/>
          <ac:graphicFrameMkLst>
            <pc:docMk/>
            <pc:sldMk cId="1815081551" sldId="629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4.143" v="6322" actId="313"/>
          <ac:graphicFrameMkLst>
            <pc:docMk/>
            <pc:sldMk cId="1815081551" sldId="629"/>
            <ac:graphicFrameMk id="44" creationId="{00000000-0000-0000-0000-000000000000}"/>
          </ac:graphicFrameMkLst>
        </pc:graphicFrameChg>
      </pc:sldChg>
      <pc:sldChg chg="addSp delSp 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907660000" sldId="63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5" creationId="{00000000-0000-0000-0000-000000000000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4:39.621" v="6336" actId="700"/>
        <pc:sldMkLst>
          <pc:docMk/>
          <pc:sldMk cId="1538422942" sldId="631"/>
        </pc:sldMkLst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2" creationId="{6747F095-78FE-7DE8-B504-1BC788801CBC}"/>
          </ac:spMkLst>
        </pc:spChg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4" creationId="{3827C96A-45C5-D2CF-6BC3-1FE18C14971F}"/>
          </ac:spMkLst>
        </pc:spChg>
        <pc:spChg chg="mod">
          <ac:chgData name="Soheil Abbasloo" userId="d71572ce-aea6-4a3a-9d7a-c1bc96c12f67" providerId="ADAL" clId="{ED41F9C1-8274-4F08-8693-1523C4FF26CB}" dt="2022-08-17T16:30:00.726" v="6311" actId="313"/>
          <ac:spMkLst>
            <pc:docMk/>
            <pc:sldMk cId="1538422942" sldId="631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6.722" v="6216" actId="313"/>
          <ac:spMkLst>
            <pc:docMk/>
            <pc:sldMk cId="1538422942" sldId="631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9.921" v="6309" actId="313"/>
          <ac:spMkLst>
            <pc:docMk/>
            <pc:sldMk cId="1538422942" sldId="631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2.089" v="6289" actId="313"/>
          <ac:spMkLst>
            <pc:docMk/>
            <pc:sldMk cId="1538422942" sldId="631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121" v="6208" actId="313"/>
          <ac:spMkLst>
            <pc:docMk/>
            <pc:sldMk cId="1538422942" sldId="631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305" v="6209" actId="313"/>
          <ac:spMkLst>
            <pc:docMk/>
            <pc:sldMk cId="1538422942" sldId="631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514" v="6210" actId="313"/>
          <ac:spMkLst>
            <pc:docMk/>
            <pc:sldMk cId="1538422942" sldId="631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824" v="6211" actId="313"/>
          <ac:spMkLst>
            <pc:docMk/>
            <pc:sldMk cId="1538422942" sldId="631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1.226" v="6312" actId="313"/>
          <ac:graphicFrameMkLst>
            <pc:docMk/>
            <pc:sldMk cId="1538422942" sldId="631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0.459" v="6310" actId="313"/>
          <ac:graphicFrameMkLst>
            <pc:docMk/>
            <pc:sldMk cId="1538422942" sldId="631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1.973" v="6313" actId="313"/>
          <ac:graphicFrameMkLst>
            <pc:docMk/>
            <pc:sldMk cId="1538422942" sldId="631"/>
            <ac:graphicFrameMk id="44" creationId="{00000000-0000-0000-0000-000000000000}"/>
          </ac:graphicFrameMkLst>
        </pc:graphicFrameChg>
      </pc:sldChg>
      <pc:sldChg chg="addSp delSp 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add del">
        <pc:chgData name="Soheil Abbasloo" userId="d71572ce-aea6-4a3a-9d7a-c1bc96c12f67" providerId="ADAL" clId="{ED41F9C1-8274-4F08-8693-1523C4FF26CB}" dt="2022-08-17T18:44:30.170" v="7056"/>
        <pc:sldMkLst>
          <pc:docMk/>
          <pc:sldMk cId="1361840119" sldId="632"/>
        </pc:sldMkLst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add del">
        <pc:chgData name="Soheil Abbasloo" userId="d71572ce-aea6-4a3a-9d7a-c1bc96c12f67" providerId="ADAL" clId="{ED41F9C1-8274-4F08-8693-1523C4FF26CB}" dt="2022-08-17T18:44:32.086" v="7058"/>
        <pc:sldMkLst>
          <pc:docMk/>
          <pc:sldMk cId="3128765366" sldId="632"/>
        </pc:sldMkLst>
      </pc:sldChg>
      <pc:sldChg chg="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del mod ord modClrScheme modShow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del mod or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7T16:10:26.218" v="6093" actId="2696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  <pc:sldLayoutChg chg="del">
          <pc:chgData name="Soheil Abbasloo" userId="d71572ce-aea6-4a3a-9d7a-c1bc96c12f67" providerId="ADAL" clId="{ED41F9C1-8274-4F08-8693-1523C4FF26CB}" dt="2022-08-17T16:10:26.218" v="6093" actId="2696"/>
          <pc:sldLayoutMkLst>
            <pc:docMk/>
            <pc:sldMasterMk cId="222779046" sldId="2147483663"/>
            <pc:sldLayoutMk cId="2115134489" sldId="2147483681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36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EF5E0AA-E3B3-C0B5-C13C-21EBAE4A0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C7C64-C4C3-44EC-9EC4-08492338010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E8075F3-876A-D82E-DFE0-854E4FE6E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50FBCC7-A095-2DEB-D52A-F2FA70DD5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E29F3-C168-9A47-8C8A-46BDC2A74B9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E29F3-C168-9A47-8C8A-46BDC2A74B9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775E9-34A9-5740-8B6A-2245DF9D923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Number of first byte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73F25-B83A-D648-AFA5-DAF8D5ED7F5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A168B-27D0-7543-8B5C-E259A2AE562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C3C6E6-5BD2-C34F-9643-EE0DADF7AF6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6CD0B-3BCB-7846-B3E5-AD71ED030C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A7C32-EDE9-974C-B616-F1AC4FB7C32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DF27C-0FEC-5A40-93C3-13DF470A23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79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DF27C-0FEC-5A40-93C3-13DF470A23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96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0D8A3-F38D-B54D-8553-157BA775C75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7908-891F-064C-BF1C-8DC331DCFB4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B63B9-CE76-CA46-A985-4EBE2E5DD35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A0D10-E7F8-E946-BE1E-635A5BF6387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22540B7A-8EE4-28B8-2BB2-55CC50661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BC4C3-7F03-43C9-9F19-4D6103050FC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9FDAA649-3962-B42A-1EF0-E21A018E1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3DE73214-2768-FC4B-AE44-5AB9F10FD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42316-7BDE-E242-A2E7-21BC69DF4EE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89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06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034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EBFA1-51FF-A24F-867E-EEE6959AA91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1D277-A8C5-0549-9490-8242594A6AD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DCC38-56B0-7C45-9622-D4994682E07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DFC83C97-0898-BAED-B3F2-6618308EC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D85B49-A937-4588-A479-3070B8BBEF0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AEAC58A-39E6-69CC-EB0F-87140956E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3227163-0422-4563-EC1B-1ABD18912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635713C-B49F-3135-C54D-2F7D94A91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BB645-1AEB-46E1-BC6E-3231620740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4F5E4BD-1DDD-2CDF-C768-502FDE4D4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05AEC1A-DB01-9DF2-A0EF-32C76B961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7672D-F7A8-8D43-80DB-7EE57F86E28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D767121-FC98-62E0-331B-F43523F2D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34156-7C76-409F-9F12-D66218C39B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DA239F-E975-BF88-303B-5AF70DDD5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8A241F-19D2-16FE-404B-7BBDA2973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5962FAA-3260-FFA3-C9A1-CAEBEF906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8EBCD-9F72-4802-9E0E-D8FE8639A3C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ED911C0-60DC-9B32-45A8-AB50DC66B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727CA61-5C91-7037-8C05-19A4B278E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Retransmitting packets is not always worthwhile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Overhead of connection establishment is overkill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954F78F-6ED7-71BC-6444-B925D5C0A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1DA6A-04AB-4B63-B5B5-172FBCF6F80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0904519-91B0-1671-EDAF-6928033E8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A532804-9B8D-DA87-20EC-072BF73F4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BEDB65C-C33D-97D1-B723-282465E68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C0CE28-DD76-4E73-A6DF-F9E34AFEE38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9E91986-466F-1FAD-2F3A-A187D43A5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87628EF-C6C1-4130-C9FC-F6566B10A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84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99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20" indent="0" algn="ctr">
              <a:buNone/>
              <a:defRPr/>
            </a:lvl2pPr>
            <a:lvl3pPr marL="1463040" indent="0" algn="ctr">
              <a:buNone/>
              <a:defRPr/>
            </a:lvl3pPr>
            <a:lvl4pPr marL="2194560" indent="0" algn="ctr">
              <a:buNone/>
              <a:defRPr/>
            </a:lvl4pPr>
            <a:lvl5pPr marL="2926080" indent="0" algn="ctr">
              <a:buNone/>
              <a:defRPr/>
            </a:lvl5pPr>
            <a:lvl6pPr marL="3657600" indent="0" algn="ctr">
              <a:buNone/>
              <a:defRPr/>
            </a:lvl6pPr>
            <a:lvl7pPr marL="4389120" indent="0" algn="ctr">
              <a:buNone/>
              <a:defRPr/>
            </a:lvl7pPr>
            <a:lvl8pPr marL="5120640" indent="0" algn="ctr">
              <a:buNone/>
              <a:defRPr/>
            </a:lvl8pPr>
            <a:lvl9pPr marL="5852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3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4946084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1221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8"/>
            <a:ext cx="13817600" cy="200024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45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98122363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739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30820394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086442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897960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82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61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3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4130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C529-0874-001C-477E-25E6E3E968F3}"/>
              </a:ext>
            </a:extLst>
          </p:cNvPr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162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666" r:id="rId17"/>
    <p:sldLayoutId id="2147483667" r:id="rId18"/>
    <p:sldLayoutId id="2147483675" r:id="rId19"/>
    <p:sldLayoutId id="2147483676" r:id="rId20"/>
    <p:sldLayoutId id="2147483677" r:id="rId21"/>
    <p:sldLayoutId id="2147483660" r:id="rId22"/>
    <p:sldLayoutId id="2147483659" r:id="rId23"/>
    <p:sldLayoutId id="2147483699" r:id="rId24"/>
    <p:sldLayoutId id="2147483719" r:id="rId25"/>
    <p:sldLayoutId id="2147483720" r:id="rId26"/>
  </p:sldLayoutIdLst>
  <p:transition spd="med"/>
  <p:hf hdr="0" ftr="0" dt="0"/>
  <p:txStyles>
    <p:titleStyle>
      <a:lvl1pPr algn="ctr" defTabSz="546100" eaLnBrk="1" hangingPunct="1">
        <a:defRPr sz="66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Transport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7F7F7F"/>
                </a:solidFill>
              </a:rPr>
              <a:t>Communication between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</a:t>
            </a:r>
            <a:r>
              <a:rPr lang="en-US" dirty="0">
                <a:solidFill>
                  <a:srgbClr val="7F7F7F"/>
                </a:solidFill>
              </a:rPr>
              <a:t>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/>
              <a:t>TCP is the whole-hog protocol</a:t>
            </a:r>
          </a:p>
          <a:p>
            <a:pPr lvl="1"/>
            <a:r>
              <a:rPr lang="en-US" dirty="0"/>
              <a:t>offers apps a reliable, in-order, </a:t>
            </a:r>
            <a:r>
              <a:rPr lang="en-US" dirty="0" err="1"/>
              <a:t>bytestream</a:t>
            </a:r>
            <a:r>
              <a:rPr lang="en-US" dirty="0"/>
              <a:t> abstraction</a:t>
            </a:r>
          </a:p>
          <a:p>
            <a:pPr lvl="1"/>
            <a:r>
              <a:rPr lang="en-US" dirty="0"/>
              <a:t>with congestion control, Flow control, … </a:t>
            </a:r>
          </a:p>
          <a:p>
            <a:pPr lvl="1"/>
            <a:r>
              <a:rPr lang="en-US" dirty="0"/>
              <a:t>provides “Connection” set-up &amp; teardown</a:t>
            </a:r>
          </a:p>
          <a:p>
            <a:pPr lvl="1"/>
            <a:r>
              <a:rPr lang="en-US" dirty="0"/>
              <a:t>but no performance guarantees (delay, </a:t>
            </a:r>
            <a:r>
              <a:rPr lang="en-US" dirty="0" err="1"/>
              <a:t>bw</a:t>
            </a:r>
            <a:r>
              <a:rPr lang="en-US" dirty="0"/>
              <a:t>, etc.) on a general Internet scenario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why?!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11C50-0A51-F9B1-E865-0CC62C5B4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6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1F6650-EC1E-951C-4A99-E5AFFCFB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Multiplexing and Demultiplexing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13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667" dirty="0" err="1">
                <a:solidFill>
                  <a:schemeClr val="accent1">
                    <a:lumMod val="75000"/>
                  </a:schemeClr>
                </a:solidFill>
              </a:rPr>
              <a:t>socketID</a:t>
            </a:r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 = socket(…, </a:t>
            </a:r>
            <a:r>
              <a:rPr lang="en-US" sz="2667" dirty="0" err="1">
                <a:solidFill>
                  <a:schemeClr val="accent1">
                    <a:lumMod val="75000"/>
                  </a:schemeClr>
                </a:solidFill>
              </a:rPr>
              <a:t>socket.TYPE</a:t>
            </a:r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2667" dirty="0" err="1">
                <a:solidFill>
                  <a:schemeClr val="accent1">
                    <a:lumMod val="75000"/>
                  </a:schemeClr>
                </a:solidFill>
              </a:rPr>
              <a:t>socketID.sendto</a:t>
            </a:r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(message, …)  </a:t>
            </a:r>
          </a:p>
          <a:p>
            <a:pPr lvl="1"/>
            <a:r>
              <a:rPr lang="en-US" sz="2667" dirty="0" err="1">
                <a:solidFill>
                  <a:schemeClr val="accent1">
                    <a:lumMod val="75000"/>
                  </a:schemeClr>
                </a:solidFill>
              </a:rPr>
              <a:t>socketID.recvfrom</a:t>
            </a:r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(…) </a:t>
            </a:r>
          </a:p>
          <a:p>
            <a:endParaRPr lang="en-US" dirty="0"/>
          </a:p>
          <a:p>
            <a:r>
              <a:rPr lang="en-US" dirty="0"/>
              <a:t>Two important types of sockets</a:t>
            </a:r>
          </a:p>
          <a:p>
            <a:pPr lvl="1"/>
            <a:r>
              <a:rPr lang="en-US" sz="2667" dirty="0">
                <a:solidFill>
                  <a:schemeClr val="accent1">
                    <a:lumMod val="75000"/>
                  </a:schemeClr>
                </a:solidFill>
              </a:rPr>
              <a:t>UDP socket: TYPE is SOCK_DGRAM </a:t>
            </a:r>
          </a:p>
          <a:p>
            <a:pPr lvl="1"/>
            <a:r>
              <a:rPr lang="en-US" sz="2667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TCP socket: TYPE is SOCK_STREAM</a:t>
            </a:r>
          </a:p>
          <a:p>
            <a:pPr lvl="1"/>
            <a:endParaRPr lang="en-US" sz="2667" dirty="0">
              <a:solidFill>
                <a:srgbClr val="000090"/>
              </a:solidFill>
            </a:endParaRPr>
          </a:p>
          <a:p>
            <a:pPr lvl="1"/>
            <a:endParaRPr lang="en-US" sz="26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Applications and Sockets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4BB7C-5598-1D56-616D-FDAEF4E02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5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Problem: deciding which app (socket) gets which packets</a:t>
            </a:r>
          </a:p>
          <a:p>
            <a:endParaRPr lang="en-US" sz="3200" dirty="0"/>
          </a:p>
          <a:p>
            <a:r>
              <a:rPr lang="en-US" sz="3200" dirty="0"/>
              <a:t>Solution: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port</a:t>
            </a:r>
            <a:r>
              <a:rPr lang="en-US" dirty="0"/>
              <a:t> as a transport layer identifier (16 bits)</a:t>
            </a:r>
          </a:p>
          <a:p>
            <a:pPr marL="850879" lvl="2" indent="-457189">
              <a:buClr>
                <a:schemeClr val="tx2"/>
              </a:buClr>
            </a:pPr>
            <a:r>
              <a:rPr lang="en-US" sz="2400" dirty="0"/>
              <a:t>Packet carries source/destination port numbers in transport header (e.g., ssh:22, http:80)</a:t>
            </a:r>
          </a:p>
          <a:p>
            <a:pPr marL="850879" lvl="2" indent="-457189">
              <a:buClr>
                <a:schemeClr val="tx2"/>
              </a:buClr>
            </a:pPr>
            <a:r>
              <a:rPr lang="en-US" sz="2400" dirty="0"/>
              <a:t>This is not a port on a switch (which is an interface) </a:t>
            </a:r>
          </a:p>
          <a:p>
            <a:pPr marL="850879" lvl="2" indent="-457189">
              <a:buClr>
                <a:schemeClr val="tx2"/>
              </a:buClr>
            </a:pPr>
            <a:r>
              <a:rPr lang="en-US" sz="2400" dirty="0"/>
              <a:t>Think of it as a logical interface on a host</a:t>
            </a:r>
          </a:p>
          <a:p>
            <a:endParaRPr lang="en-US" dirty="0"/>
          </a:p>
          <a:p>
            <a:r>
              <a:rPr lang="en-US" dirty="0"/>
              <a:t>OS stores mapping between sockets </a:t>
            </a:r>
            <a:r>
              <a:rPr lang="en-US" dirty="0">
                <a:solidFill>
                  <a:srgbClr val="000000"/>
                </a:solidFill>
              </a:rPr>
              <a:t>and ports</a:t>
            </a:r>
          </a:p>
          <a:p>
            <a:pPr lvl="1"/>
            <a:r>
              <a:rPr lang="en-US" sz="2667" b="1" dirty="0">
                <a:solidFill>
                  <a:schemeClr val="accent1">
                    <a:lumMod val="75000"/>
                  </a:schemeClr>
                </a:solidFill>
              </a:rPr>
              <a:t>Port: in packets</a:t>
            </a:r>
          </a:p>
          <a:p>
            <a:pPr lvl="1"/>
            <a:r>
              <a:rPr lang="en-US" sz="2667" b="1" dirty="0">
                <a:solidFill>
                  <a:schemeClr val="accent1">
                    <a:lumMod val="75000"/>
                  </a:schemeClr>
                </a:solidFill>
              </a:rPr>
              <a:t>Socket: in OS</a:t>
            </a:r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D98A95-60D6-6033-195A-A05ACE0D5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83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168"/>
              </p:ext>
            </p:extLst>
          </p:nvPr>
        </p:nvGraphicFramePr>
        <p:xfrm>
          <a:off x="2860430" y="26705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09888"/>
              </p:ext>
            </p:extLst>
          </p:nvPr>
        </p:nvGraphicFramePr>
        <p:xfrm>
          <a:off x="2860430" y="20472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16518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E247E-A2D1-B17B-8871-1962E8D36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0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79036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94401"/>
              </p:ext>
            </p:extLst>
          </p:nvPr>
        </p:nvGraphicFramePr>
        <p:xfrm>
          <a:off x="2860430" y="2670562"/>
          <a:ext cx="10837337" cy="527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 = TCP</a:t>
                      </a:r>
                    </a:p>
                    <a:p>
                      <a:pPr algn="ctr"/>
                      <a:r>
                        <a:rPr lang="en-US" dirty="0"/>
                        <a:t>17 = UDP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90553"/>
              </p:ext>
            </p:extLst>
          </p:nvPr>
        </p:nvGraphicFramePr>
        <p:xfrm>
          <a:off x="2860430" y="20472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16518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E247E-A2D1-B17B-8871-1962E8D36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90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79036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96382"/>
              </p:ext>
            </p:extLst>
          </p:nvPr>
        </p:nvGraphicFramePr>
        <p:xfrm>
          <a:off x="2860430" y="2670562"/>
          <a:ext cx="10837337" cy="6192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 = TCP</a:t>
                      </a:r>
                    </a:p>
                    <a:p>
                      <a:pPr algn="ctr"/>
                      <a:r>
                        <a:rPr lang="en-US" dirty="0"/>
                        <a:t>17 = UDP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 Source Port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 Destination Port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0215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Transport Header field …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64747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50474"/>
              </p:ext>
            </p:extLst>
          </p:nvPr>
        </p:nvGraphicFramePr>
        <p:xfrm>
          <a:off x="2860430" y="20472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16518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E247E-A2D1-B17B-8871-1962E8D36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A933BE77-8BB9-D565-F1AC-A6D963003D3A}"/>
              </a:ext>
            </a:extLst>
          </p:cNvPr>
          <p:cNvCxnSpPr>
            <a:cxnSpLocks/>
            <a:endCxn id="3" idx="1"/>
          </p:cNvCxnSpPr>
          <p:nvPr/>
        </p:nvCxnSpPr>
        <p:spPr>
          <a:xfrm rot="10800000" flipV="1">
            <a:off x="2860430" y="4358639"/>
            <a:ext cx="2707250" cy="1408313"/>
          </a:xfrm>
          <a:prstGeom prst="curvedConnector3">
            <a:avLst>
              <a:gd name="adj1" fmla="val 139968"/>
            </a:avLst>
          </a:prstGeom>
          <a:noFill/>
          <a:ln w="38100" cap="flat">
            <a:solidFill>
              <a:schemeClr val="accent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344255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receives IP packets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IP header has source and destination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address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Transport Layer header has source and destination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number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uses IP addresses and port numbers to direct the message to appropriate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socket</a:t>
            </a:r>
          </a:p>
          <a:p>
            <a:pPr lvl="1"/>
            <a:r>
              <a:rPr lang="en-US" sz="26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UDP maps local destination port and address to socket</a:t>
            </a:r>
          </a:p>
          <a:p>
            <a:pPr lvl="1"/>
            <a:r>
              <a:rPr lang="en-US" sz="26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 maps address pair and port pair to socket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Recap: Multiplexing and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F9AB2-E7C2-A8C0-2573-8318FA9B6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4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1F6650-EC1E-951C-4A99-E5AFFCFB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UDP</a:t>
            </a:r>
            <a:endParaRPr lang="en-US" sz="4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0447DC-750B-98DF-F7CB-C28F98609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atagram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rotocol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99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Lightweight communication between processes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overhead and delays of ordered, reliable delivery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UDP described in RFC 768 – (1980!)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Destination IP address and port to support </a:t>
            </a:r>
            <a:r>
              <a:rPr lang="en-US" sz="26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Optional error checking on the packet contents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(checksum field = 0 means </a:t>
            </a:r>
            <a:r>
              <a:rPr lang="ja-JP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“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</a:t>
            </a:r>
            <a:r>
              <a:rPr lang="ja-JP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verify checksum</a:t>
            </a:r>
            <a:r>
              <a:rPr lang="ja-JP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UDP: User Datagram Protocol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B6E606-46D8-23D6-C937-914FE35A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04407"/>
              </p:ext>
            </p:extLst>
          </p:nvPr>
        </p:nvGraphicFramePr>
        <p:xfrm>
          <a:off x="1587500" y="6232898"/>
          <a:ext cx="5814484" cy="2726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7242">
                  <a:extLst>
                    <a:ext uri="{9D8B030D-6E8A-4147-A177-3AD203B41FA5}">
                      <a16:colId xmlns:a16="http://schemas.microsoft.com/office/drawing/2014/main" val="2322278456"/>
                    </a:ext>
                  </a:extLst>
                </a:gridCol>
                <a:gridCol w="2907242">
                  <a:extLst>
                    <a:ext uri="{9D8B030D-6E8A-4147-A177-3AD203B41FA5}">
                      <a16:colId xmlns:a16="http://schemas.microsoft.com/office/drawing/2014/main" val="1426373144"/>
                    </a:ext>
                  </a:extLst>
                </a:gridCol>
              </a:tblGrid>
              <a:tr h="6057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 </a:t>
                      </a:r>
                      <a:r>
                        <a:rPr lang="en-US" dirty="0" err="1"/>
                        <a:t>Src</a:t>
                      </a:r>
                      <a:r>
                        <a:rPr lang="en-US" dirty="0"/>
                        <a:t> Port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16-bit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 Port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63252"/>
                  </a:ext>
                </a:extLst>
              </a:tr>
              <a:tr h="33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Checksum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43703"/>
                  </a:ext>
                </a:extLst>
              </a:tr>
              <a:tr h="166406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099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D608DF-DAF2-F8A9-452C-DD7E190221B2}"/>
              </a:ext>
            </a:extLst>
          </p:cNvPr>
          <p:cNvSpPr txBox="1"/>
          <p:nvPr/>
        </p:nvSpPr>
        <p:spPr>
          <a:xfrm>
            <a:off x="7894320" y="7096620"/>
            <a:ext cx="81280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Why do UDP packets carry the sender’s port?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3D13A-51E6-8F4E-1FB9-102B0FAF9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0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629D3-18FC-C67B-1A04-E0BB78C1D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1E79-EF51-67B4-3408-70520B3D431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UDP</a:t>
            </a:r>
          </a:p>
          <a:p>
            <a:pPr lvl="1"/>
            <a:r>
              <a:rPr lang="en-US" dirty="0"/>
              <a:t>TCP	</a:t>
            </a:r>
          </a:p>
          <a:p>
            <a:endParaRPr lang="en-US" dirty="0"/>
          </a:p>
          <a:p>
            <a:r>
              <a:rPr lang="en-US" dirty="0"/>
              <a:t>Info </a:t>
            </a:r>
            <a:r>
              <a:rPr lang="en-US" dirty="0" err="1"/>
              <a:t>abt</a:t>
            </a:r>
            <a:r>
              <a:rPr lang="en-US" dirty="0"/>
              <a:t> midterm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55720-4B84-C104-1660-C9661B76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1953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C31853E-C7A8-CD27-71E3-0C735934D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55A706B7-0383-4255-984F-50EEEB9182B6}" type="slidenum">
              <a:rPr lang="en-US" altLang="en-US" sz="1600" kern="1200">
                <a:solidFill>
                  <a:srgbClr val="898989"/>
                </a:solidFill>
              </a:rPr>
              <a:pPr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8CD8FD6B-D862-E0C3-E2E2-33ABC524929C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Fine-grain control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UDP sends as soon as the application writes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connection set-up delay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UDP sends without establishing a connection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connection state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buffers, parameters, sequence #s, etc.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Small header overhead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UDP header is only eight-bytes long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6C5A818-D608-0104-D91F-E54E88717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Anyone Use UDP?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B608AEF-D41A-165D-EE06-FF30A1447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453F3AE0-5357-4A5B-92A8-21A51A630C3C}" type="slidenum">
              <a:rPr lang="en-US" altLang="en-US" sz="1600" kern="1200">
                <a:solidFill>
                  <a:srgbClr val="898989"/>
                </a:solidFill>
              </a:rPr>
              <a:pPr algn="l"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C304D0A-40F1-06FE-FDE9-144B27CBCBD3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Interactive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real-time</a:t>
            </a:r>
            <a:r>
              <a:rPr lang="en-US" altLang="en-US" dirty="0">
                <a:ea typeface="ＭＳ Ｐゴシック" panose="020B0600070205080204" pitchFamily="34" charset="-128"/>
              </a:rPr>
              <a:t> multimedia applications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E.g., phone calls, video conferencing, gaming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why?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Simple query-response protocols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Domain Name System (DNS), DHCP, etc.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why?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E3618CB-4B5A-E4BB-14E5-02F6027C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Popular Applications That Use UDP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CB6E6-5E1A-B5AE-B6B9-8723F1D69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81E98E-4772-F882-B268-57ADD181AB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7660" y="7187985"/>
            <a:ext cx="7647940" cy="1625600"/>
          </a:xfrm>
        </p:spPr>
        <p:txBody>
          <a:bodyPr/>
          <a:lstStyle/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They win if they both attack at the same time</a:t>
            </a:r>
          </a:p>
          <a:p>
            <a:pPr marL="787400" lvl="1" indent="-457200" algn="l" rtl="0" latinLnBrk="1" hangingPunct="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But their messengers must pass the enemy’s territory </a:t>
            </a:r>
          </a:p>
          <a:p>
            <a:pPr marL="787400" lvl="1" indent="-457200" algn="l" rtl="0" latinLnBrk="1" hangingPunct="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Messengers can be captured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by the enemy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CEFDE-41F2-064C-42C9-AB324987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pic>
        <p:nvPicPr>
          <p:cNvPr id="8" name="Picture 7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CB3682E3-8E49-57A9-522B-86C64ED9A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05" y="4643120"/>
            <a:ext cx="3463993" cy="2236369"/>
          </a:xfrm>
          <a:prstGeom prst="rect">
            <a:avLst/>
          </a:prstGeom>
        </p:spPr>
      </p:pic>
      <p:pic>
        <p:nvPicPr>
          <p:cNvPr id="13" name="Picture 12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B37FC3A3-3059-FB93-2B59-AD552B8EA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" y="4643120"/>
            <a:ext cx="3462182" cy="2235200"/>
          </a:xfrm>
          <a:prstGeom prst="rect">
            <a:avLst/>
          </a:prstGeom>
        </p:spPr>
      </p:pic>
      <p:pic>
        <p:nvPicPr>
          <p:cNvPr id="15" name="Picture 14" descr="A castle on a hill&#10;&#10;Description automatically generated with low confidence">
            <a:extLst>
              <a:ext uri="{FF2B5EF4-FFF2-40B4-BE49-F238E27FC236}">
                <a16:creationId xmlns:a16="http://schemas.microsoft.com/office/drawing/2014/main" id="{7798ABCF-600D-9AFE-F9F8-1DC33BF7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96" y="1631315"/>
            <a:ext cx="9328009" cy="52470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F195C7-2986-F6D1-8490-E6BA970296DD}"/>
              </a:ext>
            </a:extLst>
          </p:cNvPr>
          <p:cNvSpPr txBox="1"/>
          <p:nvPr/>
        </p:nvSpPr>
        <p:spPr>
          <a:xfrm>
            <a:off x="7326904" y="1674008"/>
            <a:ext cx="12567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Enemy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3001B-6BD2-A259-7FF4-44F801C3C257}"/>
              </a:ext>
            </a:extLst>
          </p:cNvPr>
          <p:cNvSpPr txBox="1"/>
          <p:nvPr/>
        </p:nvSpPr>
        <p:spPr>
          <a:xfrm>
            <a:off x="560284" y="4036524"/>
            <a:ext cx="251671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When to attack?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B44C6-CA29-9BD2-5A01-E6007DC4475B}"/>
              </a:ext>
            </a:extLst>
          </p:cNvPr>
          <p:cNvSpPr txBox="1"/>
          <p:nvPr/>
        </p:nvSpPr>
        <p:spPr>
          <a:xfrm>
            <a:off x="13394827" y="3997881"/>
            <a:ext cx="251671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When to attack?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A3DB3CB3-9F5D-CE4D-82CA-F95E254A7305}"/>
              </a:ext>
            </a:extLst>
          </p:cNvPr>
          <p:cNvSpPr txBox="1">
            <a:spLocks/>
          </p:cNvSpPr>
          <p:nvPr/>
        </p:nvSpPr>
        <p:spPr>
          <a:xfrm>
            <a:off x="9489440" y="7187985"/>
            <a:ext cx="525271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736600" indent="-419100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1pPr>
            <a:lvl2pPr marL="1066800" indent="-304800" defTabSz="546100" eaLnBrk="1" hangingPunct="1">
              <a:spcBef>
                <a:spcPts val="700"/>
              </a:spcBef>
              <a:buSzPct val="50000"/>
              <a:buFont typeface="Lucida Grande"/>
              <a:buChar char="►"/>
              <a:defRPr sz="2800">
                <a:latin typeface="+mn-lt"/>
                <a:ea typeface="+mn-ea"/>
                <a:cs typeface="+mn-cs"/>
                <a:sym typeface="Gill Sans"/>
              </a:defRPr>
            </a:lvl2pPr>
            <a:lvl3pPr marL="1460500" indent="-254000" defTabSz="546100" eaLnBrk="1" hangingPunct="1">
              <a:spcBef>
                <a:spcPts val="700"/>
              </a:spcBef>
              <a:buSzPct val="150000"/>
              <a:buChar char="-"/>
              <a:defRPr sz="2200">
                <a:latin typeface="+mn-lt"/>
                <a:ea typeface="+mn-ea"/>
                <a:cs typeface="+mn-cs"/>
                <a:sym typeface="Gill Sans"/>
              </a:defRPr>
            </a:lvl3pPr>
            <a:lvl4pPr marL="1905000" indent="-254000" defTabSz="546100" eaLnBrk="1" hangingPunct="1">
              <a:spcBef>
                <a:spcPts val="700"/>
              </a:spcBef>
              <a:buSzPct val="150000"/>
              <a:buChar char="-"/>
              <a:defRPr sz="2200">
                <a:latin typeface="+mn-lt"/>
                <a:ea typeface="+mn-ea"/>
                <a:cs typeface="+mn-cs"/>
                <a:sym typeface="Gill Sans"/>
              </a:defRPr>
            </a:lvl4pPr>
            <a:lvl5pPr marL="2349500" indent="-254000" defTabSz="546100" eaLnBrk="1" hangingPunct="1">
              <a:spcBef>
                <a:spcPts val="700"/>
              </a:spcBef>
              <a:buSzPct val="150000"/>
              <a:buChar char="-"/>
              <a:defRPr sz="2200">
                <a:latin typeface="+mn-lt"/>
                <a:ea typeface="+mn-ea"/>
                <a:cs typeface="+mn-cs"/>
                <a:sym typeface="Gill Sans"/>
              </a:defRPr>
            </a:lvl5pPr>
            <a:lvl6pPr marL="28205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6pPr>
            <a:lvl7pPr marL="31761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7pPr>
            <a:lvl8pPr marL="35317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8pPr>
            <a:lvl9pPr marL="38873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marL="317500" marR="0" indent="0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Design a protocol </a:t>
            </a:r>
          </a:p>
          <a:p>
            <a:pPr marL="317500" marR="0" indent="0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that guarantees their win</a:t>
            </a:r>
          </a:p>
        </p:txBody>
      </p:sp>
    </p:spTree>
    <p:extLst>
      <p:ext uri="{BB962C8B-B14F-4D97-AF65-F5344CB8AC3E}">
        <p14:creationId xmlns:p14="http://schemas.microsoft.com/office/powerpoint/2010/main" val="3216877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0B93CB-A363-79A7-6D68-7CEF549C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dirty="0"/>
              <a:t>TCP: Transmission Control Protocol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47465A-3C8F-D4E2-BD56-31FC175DD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Reliability Over a Best-Effort Network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778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4800" y="2336800"/>
            <a:ext cx="10769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3733" dirty="0"/>
              <a:t>In a perfect world, reliable transport is easy</a:t>
            </a:r>
          </a:p>
          <a:p>
            <a:pPr lvl="1"/>
            <a:endParaRPr lang="en-US" sz="3200" dirty="0"/>
          </a:p>
        </p:txBody>
      </p:sp>
      <p:sp>
        <p:nvSpPr>
          <p:cNvPr id="4" name="Line 54">
            <a:extLst>
              <a:ext uri="{FF2B5EF4-FFF2-40B4-BE49-F238E27FC236}">
                <a16:creationId xmlns:a16="http://schemas.microsoft.com/office/drawing/2014/main" id="{AFAD2C11-0944-AA32-134E-1B8193041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508381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7192BD6-5B49-63CA-84A0-B491366D9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4312756"/>
            <a:ext cx="1611103" cy="1611103"/>
          </a:xfrm>
          <a:prstGeom prst="rect">
            <a:avLst/>
          </a:prstGeom>
        </p:spPr>
      </p:pic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11C24A0-15F0-7CC0-89F7-F030E7381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96" y="4312756"/>
            <a:ext cx="1611103" cy="1611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ACA216-3648-1C71-D443-B4211D96A37D}"/>
              </a:ext>
            </a:extLst>
          </p:cNvPr>
          <p:cNvSpPr txBox="1"/>
          <p:nvPr/>
        </p:nvSpPr>
        <p:spPr>
          <a:xfrm>
            <a:off x="10861040" y="6082169"/>
            <a:ext cx="4927600" cy="1481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3733" dirty="0">
                <a:solidFill>
                  <a:schemeClr val="tx1"/>
                </a:solidFill>
                <a:ea typeface="ＭＳ Ｐゴシック" charset="-128"/>
              </a:rPr>
              <a:t>Receiver</a:t>
            </a:r>
          </a:p>
          <a:p>
            <a:pPr marL="571500" indent="-5715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schemeClr val="tx1"/>
                </a:solidFill>
                <a:ea typeface="ＭＳ Ｐゴシック" charset="-128"/>
              </a:rPr>
              <a:t>wait for packets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52DAC-CDA2-1AB8-952F-662765089661}"/>
              </a:ext>
            </a:extLst>
          </p:cNvPr>
          <p:cNvSpPr txBox="1"/>
          <p:nvPr/>
        </p:nvSpPr>
        <p:spPr>
          <a:xfrm>
            <a:off x="1848907" y="6082169"/>
            <a:ext cx="4927600" cy="1481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3733" dirty="0">
                <a:solidFill>
                  <a:schemeClr val="tx1"/>
                </a:solidFill>
                <a:ea typeface="ＭＳ Ｐゴシック" charset="-128"/>
              </a:rPr>
              <a:t>Sender</a:t>
            </a:r>
          </a:p>
          <a:p>
            <a:pPr marL="571500" indent="-5715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schemeClr val="tx1"/>
                </a:solidFill>
                <a:ea typeface="ＭＳ Ｐゴシック" charset="-128"/>
              </a:rPr>
              <a:t>send packets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3FB3C9-ECBF-FBBE-B9B9-148B42F52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7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E861-0ADD-779B-1B84-F7818124C99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perfect world, reliable transport is easy</a:t>
            </a:r>
          </a:p>
          <a:p>
            <a:pPr marL="317500" indent="0">
              <a:buNone/>
            </a:pPr>
            <a:endParaRPr lang="en-US" sz="37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bad things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best-effort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do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packet is corrupted (bit errors)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packet is lost (</a:t>
            </a:r>
            <a:r>
              <a:rPr lang="en-US" sz="3200" i="1" dirty="0">
                <a:solidFill>
                  <a:srgbClr val="0000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why?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packet is delayed (</a:t>
            </a:r>
            <a:r>
              <a:rPr lang="en-US" sz="3200" i="1" dirty="0">
                <a:solidFill>
                  <a:srgbClr val="0000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why?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packets are reordered (</a:t>
            </a:r>
            <a:r>
              <a:rPr lang="en-US" sz="3200" i="1" dirty="0">
                <a:solidFill>
                  <a:srgbClr val="0000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why?</a:t>
            </a:r>
            <a:r>
              <a:rPr lang="en-US" sz="3200" dirty="0">
                <a:solidFill>
                  <a:srgbClr val="0000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packet is duplicated (</a:t>
            </a:r>
            <a:r>
              <a:rPr lang="en-US" sz="3200" i="1" dirty="0">
                <a:solidFill>
                  <a:srgbClr val="0000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why?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5FAE9-9A11-FA45-2CB0-B0C8E36D6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43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BEC36-623E-390E-30DB-619FE049213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Mechanisms for coping with bad events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Checksums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to detect corruption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receiver tells sender that it received packet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NACK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receiver tells sender it did not receive packet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Sequence numbers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way to identify packets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Retransmissions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sender resends packets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Timeouts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way of deciding when to resend a packet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/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E10E2-80AA-93E1-1F83-10552D641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9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Dealing with Packet Corruption 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8432800" y="7518400"/>
            <a:ext cx="0" cy="162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7349967" y="8229600"/>
            <a:ext cx="107334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4673601" y="2832101"/>
            <a:ext cx="40217" cy="48471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11849101" y="2832101"/>
            <a:ext cx="4233" cy="50101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4713818" y="3035300"/>
            <a:ext cx="7156449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4713818" y="3848100"/>
            <a:ext cx="7156449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4029167" y="7820232"/>
            <a:ext cx="1417986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11180399" y="7820232"/>
            <a:ext cx="167607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4713818" y="4660900"/>
            <a:ext cx="7156449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4083672" y="26416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4072208" y="42545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2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4694767" y="5486400"/>
            <a:ext cx="7156451" cy="71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4694767" y="6299200"/>
            <a:ext cx="7156451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108188" y="6001079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38800" y="3403600"/>
            <a:ext cx="810400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7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 panose="05000000000000000000" pitchFamily="2" charset="2"/>
              </a:rPr>
              <a:t></a:t>
            </a:r>
            <a:endParaRPr lang="en-US" sz="5067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44075" y="5156120"/>
            <a:ext cx="754325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7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 panose="05000000000000000000" pitchFamily="2" charset="2"/>
              </a:rPr>
              <a:t></a:t>
            </a:r>
            <a:endParaRPr lang="en-US" sz="5067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9423" y="3505200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8000"/>
                </a:solidFill>
              </a:rPr>
              <a:t>ack</a:t>
            </a:r>
            <a:endParaRPr lang="en-US" sz="5067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3925" y="5145960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nack</a:t>
            </a:r>
            <a:endParaRPr lang="en-US" sz="5067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65BCE-0BEF-B22D-36DC-BDD50A60E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1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E91AE-77B3-92C0-0225-0B5B60995EC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Dealing with Packet Corruption 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8432800" y="7518400"/>
            <a:ext cx="0" cy="162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7349967" y="8229600"/>
            <a:ext cx="107334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4673601" y="2832101"/>
            <a:ext cx="40217" cy="48471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11849101" y="2832101"/>
            <a:ext cx="4233" cy="50101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4713818" y="3035300"/>
            <a:ext cx="7156449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4713818" y="3848100"/>
            <a:ext cx="7156449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4029167" y="7820232"/>
            <a:ext cx="1417986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11180399" y="7820232"/>
            <a:ext cx="167607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4713818" y="4660900"/>
            <a:ext cx="7156449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4083672" y="26416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4694767" y="5486400"/>
            <a:ext cx="7156451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4694767" y="6299200"/>
            <a:ext cx="7156451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108188" y="43688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86400" y="3454400"/>
            <a:ext cx="810400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7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 panose="05000000000000000000" pitchFamily="2" charset="2"/>
              </a:rPr>
              <a:t></a:t>
            </a:r>
            <a:endParaRPr lang="en-US" sz="5067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840" y="3850640"/>
            <a:ext cx="754325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7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 panose="05000000000000000000" pitchFamily="2" charset="2"/>
              </a:rPr>
              <a:t></a:t>
            </a:r>
            <a:endParaRPr lang="en-US" sz="5067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7064080" y="3733551"/>
            <a:ext cx="119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ack</a:t>
            </a:r>
            <a:r>
              <a:rPr lang="en-US" sz="3200" dirty="0"/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 rot="21258713">
            <a:off x="7375479" y="5329460"/>
            <a:ext cx="119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ack</a:t>
            </a:r>
            <a:r>
              <a:rPr lang="en-US" sz="3200" dirty="0"/>
              <a:t>(1)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860800" y="7620000"/>
            <a:ext cx="8940800" cy="9144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</a:rPr>
              <a:t>What if the ACK/NACK is corrupted?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496800" y="4673600"/>
            <a:ext cx="1828800" cy="13208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dirty="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9411" tIns="54705" rIns="109411" bIns="5470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133" dirty="0">
                  <a:latin typeface="+mn-lt"/>
                </a:rPr>
                <a:t>Packet </a:t>
              </a:r>
              <a:br>
                <a:rPr lang="en-US" sz="2133" dirty="0">
                  <a:latin typeface="+mn-lt"/>
                </a:rPr>
              </a:br>
              <a:r>
                <a:rPr lang="en-US" sz="2133" dirty="0">
                  <a:latin typeface="+mn-lt"/>
                </a:rPr>
                <a:t>#1 or #2?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082436" y="5899479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8256995" y="6248468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P(2)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8318675" y="4625813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8360716" y="2919535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946400" y="7620000"/>
            <a:ext cx="10972800" cy="9144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rgbClr val="FFFF00"/>
                </a:solidFill>
              </a:rPr>
              <a:t>Data and ACK packets carry </a:t>
            </a:r>
            <a:r>
              <a:rPr lang="en-US" sz="3733" u="sng" dirty="0">
                <a:solidFill>
                  <a:srgbClr val="FFFF00"/>
                </a:solidFill>
              </a:rPr>
              <a:t>sequence numbers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F9ED1-E81D-292C-CFF9-2980F96EC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7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173223-D100-C622-7C2E-85106F6B2C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8432800" y="7518400"/>
            <a:ext cx="0" cy="162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7349967" y="8229600"/>
            <a:ext cx="107334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4673601" y="2832101"/>
            <a:ext cx="40217" cy="48471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11849101" y="2832101"/>
            <a:ext cx="4233" cy="50101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4713818" y="3035301"/>
            <a:ext cx="4531783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4029167" y="7820232"/>
            <a:ext cx="1417986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11180399" y="7820232"/>
            <a:ext cx="167607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4713818" y="5080000"/>
            <a:ext cx="7156449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4229719" y="25400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4694767" y="5892800"/>
            <a:ext cx="7156451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209788" y="4578679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9187734" y="3142921"/>
            <a:ext cx="754325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7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 panose="05000000000000000000" pitchFamily="2" charset="2"/>
              </a:rPr>
              <a:t></a:t>
            </a:r>
            <a:endParaRPr lang="en-US" sz="5067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7375479" y="5735860"/>
            <a:ext cx="119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ack</a:t>
            </a:r>
            <a:r>
              <a:rPr lang="en-US" sz="3200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8318675" y="5032213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8360716" y="2919535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641600" y="7924800"/>
            <a:ext cx="11379200" cy="11176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FFFF00"/>
                </a:solidFill>
              </a:rPr>
              <a:t>Timer-driven loss detection</a:t>
            </a:r>
            <a:br>
              <a:rPr lang="en-US" sz="3200" u="sng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Set timer when packet is sent; retransmit on timeout</a:t>
            </a: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2010834" y="3048000"/>
            <a:ext cx="2620434" cy="2032000"/>
            <a:chOff x="-10" y="1968"/>
            <a:chExt cx="1238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10" y="2160"/>
              <a:ext cx="688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9411" tIns="54705" rIns="109411" bIns="5470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667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4775201" y="6705600"/>
            <a:ext cx="701040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8380058" y="6657813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CF437-47D9-F380-208E-2C34968FD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9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Transport Layer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1437934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The first </a:t>
            </a:r>
            <a:r>
              <a:rPr lang="en-US" i="1" dirty="0">
                <a:solidFill>
                  <a:schemeClr val="accent5"/>
                </a:solidFill>
              </a:rPr>
              <a:t>end-to-end </a:t>
            </a:r>
            <a:r>
              <a:rPr lang="en-US" dirty="0"/>
              <a:t>layer!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1832C3C-DE50-8FCE-541B-9DF57C986534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4675017"/>
            <a:ext cx="1660638" cy="636002"/>
            <a:chOff x="-12" y="8"/>
            <a:chExt cx="943" cy="2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7CFEBE6-148D-3040-D169-D91F6C65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85161C9-FDC2-21FA-6821-26A7EEC9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2AA135E-135C-9145-5A89-6D422E21D6CC}"/>
              </a:ext>
            </a:extLst>
          </p:cNvPr>
          <p:cNvGrpSpPr>
            <a:grpSpLocks/>
          </p:cNvGrpSpPr>
          <p:nvPr/>
        </p:nvGrpSpPr>
        <p:grpSpPr bwMode="auto">
          <a:xfrm>
            <a:off x="778313" y="5362613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7E18151-0006-DC71-B843-7ECC79C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FAB5F089-28B6-2A75-151A-E68FD675B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0A9F37C3-2E45-883F-5033-B417DEA4152C}"/>
              </a:ext>
            </a:extLst>
          </p:cNvPr>
          <p:cNvGrpSpPr>
            <a:grpSpLocks/>
          </p:cNvGrpSpPr>
          <p:nvPr/>
        </p:nvGrpSpPr>
        <p:grpSpPr bwMode="auto">
          <a:xfrm>
            <a:off x="777908" y="6043319"/>
            <a:ext cx="1660638" cy="631326"/>
            <a:chOff x="-31" y="0"/>
            <a:chExt cx="943" cy="27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2830284-878B-AE81-B87A-E83AF934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DF42EAC2-C7A4-44CB-3B08-097338CB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3C46DA3-8971-52E2-0B0D-25750B9037F2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6724828"/>
            <a:ext cx="1660639" cy="636002"/>
            <a:chOff x="-48" y="32"/>
            <a:chExt cx="943" cy="2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8EC04270-ABF8-C60A-6FA1-D57CCBB6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CDC582B-EA09-0FB1-BBC1-3FA2141A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305F7516-C0F1-B72D-9175-ADE9338C344F}"/>
              </a:ext>
            </a:extLst>
          </p:cNvPr>
          <p:cNvGrpSpPr>
            <a:grpSpLocks/>
          </p:cNvGrpSpPr>
          <p:nvPr/>
        </p:nvGrpSpPr>
        <p:grpSpPr bwMode="auto">
          <a:xfrm>
            <a:off x="777906" y="7412193"/>
            <a:ext cx="1660639" cy="633663"/>
            <a:chOff x="-48" y="52"/>
            <a:chExt cx="943" cy="2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279C2CB-C340-504D-9CE9-BDA68755A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EC6DE90A-5CD6-7B53-E60E-57DF5107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38E32975-7632-E077-EBE6-6BDDAC65A2BC}"/>
              </a:ext>
            </a:extLst>
          </p:cNvPr>
          <p:cNvSpPr>
            <a:spLocks/>
          </p:cNvSpPr>
          <p:nvPr/>
        </p:nvSpPr>
        <p:spPr bwMode="auto">
          <a:xfrm>
            <a:off x="295388" y="754238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1B40F2-FC10-A238-BE37-7EA1E52D7517}"/>
              </a:ext>
            </a:extLst>
          </p:cNvPr>
          <p:cNvSpPr>
            <a:spLocks/>
          </p:cNvSpPr>
          <p:nvPr/>
        </p:nvSpPr>
        <p:spPr bwMode="auto">
          <a:xfrm>
            <a:off x="294981" y="685577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8A90FA3-8C20-4A61-0FEE-C9CE8A7AD3C4}"/>
              </a:ext>
            </a:extLst>
          </p:cNvPr>
          <p:cNvSpPr>
            <a:spLocks/>
          </p:cNvSpPr>
          <p:nvPr/>
        </p:nvSpPr>
        <p:spPr bwMode="auto">
          <a:xfrm>
            <a:off x="294982" y="6174260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C25705-286E-E848-02AA-143A050AD191}"/>
              </a:ext>
            </a:extLst>
          </p:cNvPr>
          <p:cNvSpPr>
            <a:spLocks/>
          </p:cNvSpPr>
          <p:nvPr/>
        </p:nvSpPr>
        <p:spPr bwMode="auto">
          <a:xfrm>
            <a:off x="309838" y="5491218"/>
            <a:ext cx="368684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b="1" dirty="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32F02-5A93-693F-FF46-CEDF4126714C}"/>
              </a:ext>
            </a:extLst>
          </p:cNvPr>
          <p:cNvSpPr>
            <a:spLocks/>
          </p:cNvSpPr>
          <p:nvPr/>
        </p:nvSpPr>
        <p:spPr bwMode="auto">
          <a:xfrm>
            <a:off x="316520" y="4787500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5BEB47E3-A20D-DB81-E874-7D42A0DCE111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4672393"/>
            <a:ext cx="1660638" cy="636002"/>
            <a:chOff x="-12" y="8"/>
            <a:chExt cx="943" cy="2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66493F80-7013-05D3-AE99-658BD2E0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A17F48F2-2528-A290-2B98-0D5A00B1E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610C5C26-4D88-32B7-86AE-4C2B7AEB40DD}"/>
              </a:ext>
            </a:extLst>
          </p:cNvPr>
          <p:cNvGrpSpPr>
            <a:grpSpLocks/>
          </p:cNvGrpSpPr>
          <p:nvPr/>
        </p:nvGrpSpPr>
        <p:grpSpPr bwMode="auto">
          <a:xfrm>
            <a:off x="13685865" y="5359989"/>
            <a:ext cx="1660638" cy="636002"/>
            <a:chOff x="0" y="0"/>
            <a:chExt cx="943" cy="272"/>
          </a:xfrm>
          <a:solidFill>
            <a:srgbClr val="0000FF"/>
          </a:solidFill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7698AAC0-6046-5DC8-D282-1C7B8E0F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DE0ED937-51A4-BFE7-F273-B24FC41F7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D933260-581D-76A3-8319-1973A2167D99}"/>
              </a:ext>
            </a:extLst>
          </p:cNvPr>
          <p:cNvGrpSpPr>
            <a:grpSpLocks/>
          </p:cNvGrpSpPr>
          <p:nvPr/>
        </p:nvGrpSpPr>
        <p:grpSpPr bwMode="auto">
          <a:xfrm>
            <a:off x="13685460" y="6040695"/>
            <a:ext cx="1660638" cy="631326"/>
            <a:chOff x="-31" y="0"/>
            <a:chExt cx="943" cy="27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DF2AE45E-8165-AD26-9489-8004FDDD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F48E576B-7477-7FAA-661E-E1B683A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33" name="Group 21">
            <a:extLst>
              <a:ext uri="{FF2B5EF4-FFF2-40B4-BE49-F238E27FC236}">
                <a16:creationId xmlns:a16="http://schemas.microsoft.com/office/drawing/2014/main" id="{4FC6AF70-BABC-D39C-744D-F269E9D8D886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6722204"/>
            <a:ext cx="1660639" cy="636002"/>
            <a:chOff x="-48" y="32"/>
            <a:chExt cx="943" cy="2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56DCB9C0-2A09-4DAD-B364-1CCC994F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390EE9D3-4A19-66AD-C93D-193A96FF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706809F-501E-774E-1C03-22897A2C1B7F}"/>
              </a:ext>
            </a:extLst>
          </p:cNvPr>
          <p:cNvGrpSpPr>
            <a:grpSpLocks/>
          </p:cNvGrpSpPr>
          <p:nvPr/>
        </p:nvGrpSpPr>
        <p:grpSpPr bwMode="auto">
          <a:xfrm>
            <a:off x="13685458" y="7409569"/>
            <a:ext cx="1660639" cy="633663"/>
            <a:chOff x="-48" y="52"/>
            <a:chExt cx="943" cy="2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16AB64C7-983C-E825-7C92-CACC5282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550B5BCF-10B5-5EC3-1E5E-5C5E7ACB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35" name="Rectangle 27">
            <a:extLst>
              <a:ext uri="{FF2B5EF4-FFF2-40B4-BE49-F238E27FC236}">
                <a16:creationId xmlns:a16="http://schemas.microsoft.com/office/drawing/2014/main" id="{69553037-A0D8-79AC-5DE8-80BE28AD71E9}"/>
              </a:ext>
            </a:extLst>
          </p:cNvPr>
          <p:cNvSpPr>
            <a:spLocks/>
          </p:cNvSpPr>
          <p:nvPr/>
        </p:nvSpPr>
        <p:spPr bwMode="auto">
          <a:xfrm>
            <a:off x="15517515" y="758738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L1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FB3A761-535B-5164-8010-997D2781A1F6}"/>
              </a:ext>
            </a:extLst>
          </p:cNvPr>
          <p:cNvSpPr>
            <a:spLocks/>
          </p:cNvSpPr>
          <p:nvPr/>
        </p:nvSpPr>
        <p:spPr bwMode="auto">
          <a:xfrm>
            <a:off x="15517108" y="690077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43B12C86-DFFA-FBED-6CC1-A109245FE102}"/>
              </a:ext>
            </a:extLst>
          </p:cNvPr>
          <p:cNvSpPr>
            <a:spLocks/>
          </p:cNvSpPr>
          <p:nvPr/>
        </p:nvSpPr>
        <p:spPr bwMode="auto">
          <a:xfrm>
            <a:off x="15517109" y="6219261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68806F70-2B1A-0BFA-4EAE-4874A7DAC284}"/>
              </a:ext>
            </a:extLst>
          </p:cNvPr>
          <p:cNvSpPr>
            <a:spLocks/>
          </p:cNvSpPr>
          <p:nvPr/>
        </p:nvSpPr>
        <p:spPr bwMode="auto">
          <a:xfrm>
            <a:off x="15531965" y="5536219"/>
            <a:ext cx="368684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b="1" dirty="0">
                <a:latin typeface="Arial" charset="0"/>
                <a:cs typeface="Arial" charset="0"/>
                <a:sym typeface="Arial" charset="0"/>
              </a:rPr>
              <a:t>L4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5615C8-73C8-3D73-E55E-9F7E1B5C79A1}"/>
              </a:ext>
            </a:extLst>
          </p:cNvPr>
          <p:cNvSpPr>
            <a:spLocks/>
          </p:cNvSpPr>
          <p:nvPr/>
        </p:nvSpPr>
        <p:spPr bwMode="auto">
          <a:xfrm>
            <a:off x="15538647" y="483250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L5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7FA4C6-7649-8BCF-6DA6-0491686D6F18}"/>
              </a:ext>
            </a:extLst>
          </p:cNvPr>
          <p:cNvGrpSpPr/>
          <p:nvPr/>
        </p:nvGrpSpPr>
        <p:grpSpPr>
          <a:xfrm>
            <a:off x="3661739" y="6724828"/>
            <a:ext cx="1660639" cy="1321028"/>
            <a:chOff x="3661739" y="6724828"/>
            <a:chExt cx="1660639" cy="132102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0" name="Group 21">
              <a:extLst>
                <a:ext uri="{FF2B5EF4-FFF2-40B4-BE49-F238E27FC236}">
                  <a16:creationId xmlns:a16="http://schemas.microsoft.com/office/drawing/2014/main" id="{566787A1-CA2A-A11E-5D4A-0BD26979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6724828"/>
              <a:ext cx="1660639" cy="636002"/>
              <a:chOff x="-48" y="32"/>
              <a:chExt cx="943" cy="272"/>
            </a:xfrm>
            <a:grpFill/>
          </p:grpSpPr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48B3F490-CA7C-666C-213C-306C1A0D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263D0C5C-D4E6-76D2-EAB9-100A7CB1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3438AB67-F8F5-4782-C46F-9446D2CF6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739" y="7412193"/>
              <a:ext cx="1660639" cy="633663"/>
              <a:chOff x="-48" y="52"/>
              <a:chExt cx="943" cy="271"/>
            </a:xfrm>
            <a:grpFill/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80693A57-64E1-6567-A477-D36C51BE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9296E0D1-18D7-951B-A46E-376CAE14B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7834C5-F3D1-EE41-96ED-E6F0E684D443}"/>
              </a:ext>
            </a:extLst>
          </p:cNvPr>
          <p:cNvGrpSpPr/>
          <p:nvPr/>
        </p:nvGrpSpPr>
        <p:grpSpPr>
          <a:xfrm>
            <a:off x="2741719" y="7063634"/>
            <a:ext cx="887805" cy="671740"/>
            <a:chOff x="5480904" y="7063634"/>
            <a:chExt cx="5429734" cy="67174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104" name="Straight Connector 122894">
              <a:extLst>
                <a:ext uri="{FF2B5EF4-FFF2-40B4-BE49-F238E27FC236}">
                  <a16:creationId xmlns:a16="http://schemas.microsoft.com/office/drawing/2014/main" id="{6234F42D-AA09-FADD-E5F3-0C98BF83C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63634"/>
              <a:ext cx="542973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Straight Connector 122894">
              <a:extLst>
                <a:ext uri="{FF2B5EF4-FFF2-40B4-BE49-F238E27FC236}">
                  <a16:creationId xmlns:a16="http://schemas.microsoft.com/office/drawing/2014/main" id="{80CD4208-3FD1-40CA-D830-414BD53A58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12BAB1-C711-E6DC-43C4-67BEA3CCC577}"/>
              </a:ext>
            </a:extLst>
          </p:cNvPr>
          <p:cNvGrpSpPr/>
          <p:nvPr/>
        </p:nvGrpSpPr>
        <p:grpSpPr>
          <a:xfrm>
            <a:off x="6609848" y="6043319"/>
            <a:ext cx="1660640" cy="2002537"/>
            <a:chOff x="6609848" y="6043319"/>
            <a:chExt cx="1660640" cy="2002537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0" name="Group 18">
              <a:extLst>
                <a:ext uri="{FF2B5EF4-FFF2-40B4-BE49-F238E27FC236}">
                  <a16:creationId xmlns:a16="http://schemas.microsoft.com/office/drawing/2014/main" id="{F1757094-C9B8-68B2-B492-166A5B19F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50" y="6043319"/>
              <a:ext cx="1660638" cy="631326"/>
              <a:chOff x="-31" y="0"/>
              <a:chExt cx="943" cy="270"/>
            </a:xfrm>
            <a:grpFill/>
          </p:grpSpPr>
          <p:sp>
            <p:nvSpPr>
              <p:cNvPr id="71" name="Rectangle 19">
                <a:extLst>
                  <a:ext uri="{FF2B5EF4-FFF2-40B4-BE49-F238E27FC236}">
                    <a16:creationId xmlns:a16="http://schemas.microsoft.com/office/drawing/2014/main" id="{0EFF63DC-EB1B-2E6B-6574-F07FA8649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Rectangle 20">
                <a:extLst>
                  <a:ext uri="{FF2B5EF4-FFF2-40B4-BE49-F238E27FC236}">
                    <a16:creationId xmlns:a16="http://schemas.microsoft.com/office/drawing/2014/main" id="{4528769F-18EF-D3B2-A86F-7931A2BC1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73" name="Group 21">
              <a:extLst>
                <a:ext uri="{FF2B5EF4-FFF2-40B4-BE49-F238E27FC236}">
                  <a16:creationId xmlns:a16="http://schemas.microsoft.com/office/drawing/2014/main" id="{F4B39F40-1D6B-4D16-CB88-2A46C1007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6724828"/>
              <a:ext cx="1660639" cy="636002"/>
              <a:chOff x="-48" y="32"/>
              <a:chExt cx="943" cy="272"/>
            </a:xfrm>
            <a:grpFill/>
          </p:grpSpPr>
          <p:sp>
            <p:nvSpPr>
              <p:cNvPr id="74" name="Rectangle 22">
                <a:extLst>
                  <a:ext uri="{FF2B5EF4-FFF2-40B4-BE49-F238E27FC236}">
                    <a16:creationId xmlns:a16="http://schemas.microsoft.com/office/drawing/2014/main" id="{E03B320C-DB9A-7A3C-5DD6-D13DD3C8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23">
                <a:extLst>
                  <a:ext uri="{FF2B5EF4-FFF2-40B4-BE49-F238E27FC236}">
                    <a16:creationId xmlns:a16="http://schemas.microsoft.com/office/drawing/2014/main" id="{94AE340D-5286-C131-8503-079849451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id="{5FEF778E-0096-C4E2-4ABC-B190B635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48" y="7412193"/>
              <a:ext cx="1660639" cy="633663"/>
              <a:chOff x="-48" y="52"/>
              <a:chExt cx="943" cy="271"/>
            </a:xfrm>
            <a:grpFill/>
          </p:grpSpPr>
          <p:sp>
            <p:nvSpPr>
              <p:cNvPr id="77" name="Rectangle 25">
                <a:extLst>
                  <a:ext uri="{FF2B5EF4-FFF2-40B4-BE49-F238E27FC236}">
                    <a16:creationId xmlns:a16="http://schemas.microsoft.com/office/drawing/2014/main" id="{F200716B-14E8-AAC6-0135-7F006F439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26">
                <a:extLst>
                  <a:ext uri="{FF2B5EF4-FFF2-40B4-BE49-F238E27FC236}">
                    <a16:creationId xmlns:a16="http://schemas.microsoft.com/office/drawing/2014/main" id="{EFF1B689-3883-D010-D7CC-9EDDD5D5A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8EEEB5-9F7F-CE67-262E-BCBC8B6C7F4F}"/>
              </a:ext>
            </a:extLst>
          </p:cNvPr>
          <p:cNvGrpSpPr/>
          <p:nvPr/>
        </p:nvGrpSpPr>
        <p:grpSpPr>
          <a:xfrm>
            <a:off x="5403943" y="7066636"/>
            <a:ext cx="1074245" cy="664120"/>
            <a:chOff x="5480904" y="7071254"/>
            <a:chExt cx="5429734" cy="66412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109" name="Straight Connector 122894">
              <a:extLst>
                <a:ext uri="{FF2B5EF4-FFF2-40B4-BE49-F238E27FC236}">
                  <a16:creationId xmlns:a16="http://schemas.microsoft.com/office/drawing/2014/main" id="{356BBBDB-B2AE-D5BD-B1E9-4E3612051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071254"/>
              <a:ext cx="542973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Straight Connector 122894">
              <a:extLst>
                <a:ext uri="{FF2B5EF4-FFF2-40B4-BE49-F238E27FC236}">
                  <a16:creationId xmlns:a16="http://schemas.microsoft.com/office/drawing/2014/main" id="{4B662ED9-7C79-D13C-342A-838A01484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0904" y="7735374"/>
              <a:ext cx="542973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8E17EC-0602-7E94-84BA-E2B247557081}"/>
              </a:ext>
            </a:extLst>
          </p:cNvPr>
          <p:cNvGrpSpPr/>
          <p:nvPr/>
        </p:nvGrpSpPr>
        <p:grpSpPr>
          <a:xfrm>
            <a:off x="11908446" y="6381225"/>
            <a:ext cx="1429822" cy="1346101"/>
            <a:chOff x="8396172" y="6380299"/>
            <a:chExt cx="1429822" cy="13461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6052600-6A54-66E6-9757-98869744DC5B}"/>
                </a:ext>
              </a:extLst>
            </p:cNvPr>
            <p:cNvGrpSpPr/>
            <p:nvPr/>
          </p:nvGrpSpPr>
          <p:grpSpPr>
            <a:xfrm>
              <a:off x="8396173" y="7054660"/>
              <a:ext cx="1429821" cy="671740"/>
              <a:chOff x="5480904" y="7063634"/>
              <a:chExt cx="5429734" cy="671740"/>
            </a:xfrm>
            <a:grpFill/>
          </p:grpSpPr>
          <p:cxnSp>
            <p:nvCxnSpPr>
              <p:cNvPr id="82" name="Straight Connector 122894">
                <a:extLst>
                  <a:ext uri="{FF2B5EF4-FFF2-40B4-BE49-F238E27FC236}">
                    <a16:creationId xmlns:a16="http://schemas.microsoft.com/office/drawing/2014/main" id="{46AC07B6-3F6B-8B50-7291-E684BC428D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063634"/>
                <a:ext cx="542973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3" name="Straight Connector 122894">
                <a:extLst>
                  <a:ext uri="{FF2B5EF4-FFF2-40B4-BE49-F238E27FC236}">
                    <a16:creationId xmlns:a16="http://schemas.microsoft.com/office/drawing/2014/main" id="{C75E83C1-86CC-4E3B-863C-F30AC76C9A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735374"/>
                <a:ext cx="542973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81" name="Straight Connector 122894">
              <a:extLst>
                <a:ext uri="{FF2B5EF4-FFF2-40B4-BE49-F238E27FC236}">
                  <a16:creationId xmlns:a16="http://schemas.microsoft.com/office/drawing/2014/main" id="{B0FA8E90-4FFC-BF6B-88E0-36FA2462FB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6172" y="6380299"/>
              <a:ext cx="1429821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632FD18-F328-4CDF-B347-ECD0AB95049A}"/>
              </a:ext>
            </a:extLst>
          </p:cNvPr>
          <p:cNvGrpSpPr/>
          <p:nvPr/>
        </p:nvGrpSpPr>
        <p:grpSpPr>
          <a:xfrm>
            <a:off x="10048372" y="6043319"/>
            <a:ext cx="1660640" cy="2002537"/>
            <a:chOff x="9895973" y="6043319"/>
            <a:chExt cx="1660640" cy="2002537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2" name="Group 18">
              <a:extLst>
                <a:ext uri="{FF2B5EF4-FFF2-40B4-BE49-F238E27FC236}">
                  <a16:creationId xmlns:a16="http://schemas.microsoft.com/office/drawing/2014/main" id="{2022396A-3BD5-036D-7A88-90BFC9C9C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5" y="6043319"/>
              <a:ext cx="1660638" cy="631326"/>
              <a:chOff x="-31" y="0"/>
              <a:chExt cx="943" cy="270"/>
            </a:xfrm>
            <a:grpFill/>
          </p:grpSpPr>
          <p:sp>
            <p:nvSpPr>
              <p:cNvPr id="107" name="Rectangle 19">
                <a:extLst>
                  <a:ext uri="{FF2B5EF4-FFF2-40B4-BE49-F238E27FC236}">
                    <a16:creationId xmlns:a16="http://schemas.microsoft.com/office/drawing/2014/main" id="{5E4889E6-ABD6-74B9-0824-9D7370064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" y="0"/>
                <a:ext cx="943" cy="270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16A1EA23-6148-92F3-9C34-336C2D13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23"/>
                <a:ext cx="663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Network</a:t>
                </a:r>
              </a:p>
            </p:txBody>
          </p:sp>
        </p:grpSp>
        <p:grpSp>
          <p:nvGrpSpPr>
            <p:cNvPr id="93" name="Group 21">
              <a:extLst>
                <a:ext uri="{FF2B5EF4-FFF2-40B4-BE49-F238E27FC236}">
                  <a16:creationId xmlns:a16="http://schemas.microsoft.com/office/drawing/2014/main" id="{D8C1A27F-5B8E-4BFC-92CA-2EB048C0F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3" y="6724828"/>
              <a:ext cx="1660639" cy="636002"/>
              <a:chOff x="-48" y="32"/>
              <a:chExt cx="943" cy="272"/>
            </a:xfrm>
            <a:grpFill/>
          </p:grpSpPr>
          <p:sp>
            <p:nvSpPr>
              <p:cNvPr id="97" name="Rectangle 22">
                <a:extLst>
                  <a:ext uri="{FF2B5EF4-FFF2-40B4-BE49-F238E27FC236}">
                    <a16:creationId xmlns:a16="http://schemas.microsoft.com/office/drawing/2014/main" id="{F5F8C5D9-1F12-A7E4-AFD4-599FC385D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32"/>
                <a:ext cx="943" cy="272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23">
                <a:extLst>
                  <a:ext uri="{FF2B5EF4-FFF2-40B4-BE49-F238E27FC236}">
                    <a16:creationId xmlns:a16="http://schemas.microsoft.com/office/drawing/2014/main" id="{6C5E3739-0AEE-20FF-A815-DA873D565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56"/>
                <a:ext cx="696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Data link</a:t>
                </a:r>
              </a:p>
            </p:txBody>
          </p:sp>
        </p:grpSp>
        <p:grpSp>
          <p:nvGrpSpPr>
            <p:cNvPr id="94" name="Group 24">
              <a:extLst>
                <a:ext uri="{FF2B5EF4-FFF2-40B4-BE49-F238E27FC236}">
                  <a16:creationId xmlns:a16="http://schemas.microsoft.com/office/drawing/2014/main" id="{103B9F27-6E51-C0A1-FF60-735800575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973" y="7412193"/>
              <a:ext cx="1660639" cy="633663"/>
              <a:chOff x="-48" y="52"/>
              <a:chExt cx="943" cy="271"/>
            </a:xfrm>
            <a:grpFill/>
          </p:grpSpPr>
          <p:sp>
            <p:nvSpPr>
              <p:cNvPr id="95" name="Rectangle 25">
                <a:extLst>
                  <a:ext uri="{FF2B5EF4-FFF2-40B4-BE49-F238E27FC236}">
                    <a16:creationId xmlns:a16="http://schemas.microsoft.com/office/drawing/2014/main" id="{E964B9DA-4162-58A3-4D42-6FED9DBC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" y="52"/>
                <a:ext cx="943" cy="271"/>
              </a:xfrm>
              <a:prstGeom prst="rect">
                <a:avLst/>
              </a:prstGeom>
              <a:grpFill/>
              <a:ln w="254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26">
                <a:extLst>
                  <a:ext uri="{FF2B5EF4-FFF2-40B4-BE49-F238E27FC236}">
                    <a16:creationId xmlns:a16="http://schemas.microsoft.com/office/drawing/2014/main" id="{373B1321-F24F-7EF4-F680-B1B3E0779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" y="76"/>
                <a:ext cx="672" cy="22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90479" bIns="38100" anchor="ctr">
                <a:spAutoFit/>
              </a:bodyPr>
              <a:lstStyle/>
              <a:p>
                <a:pPr marL="11113" algn="ctr"/>
                <a:r>
                  <a:rPr lang="en-US" sz="1800" dirty="0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Physical</a:t>
                </a:r>
              </a:p>
            </p:txBody>
          </p:sp>
        </p:grpSp>
      </p:grpSp>
      <p:cxnSp>
        <p:nvCxnSpPr>
          <p:cNvPr id="115" name="Straight Connector 122894">
            <a:extLst>
              <a:ext uri="{FF2B5EF4-FFF2-40B4-BE49-F238E27FC236}">
                <a16:creationId xmlns:a16="http://schemas.microsoft.com/office/drawing/2014/main" id="{3FFE9CE1-9F26-A282-7FA5-7C9B8B698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1640" y="6374833"/>
            <a:ext cx="370858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B5D1610-613F-CFD0-4121-8771B3695672}"/>
              </a:ext>
            </a:extLst>
          </p:cNvPr>
          <p:cNvGrpSpPr/>
          <p:nvPr/>
        </p:nvGrpSpPr>
        <p:grpSpPr>
          <a:xfrm>
            <a:off x="8353530" y="6381225"/>
            <a:ext cx="1572804" cy="1346101"/>
            <a:chOff x="8396172" y="6380299"/>
            <a:chExt cx="1429822" cy="13461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8AF4DB1-89CA-C3B2-D132-E98E40460B14}"/>
                </a:ext>
              </a:extLst>
            </p:cNvPr>
            <p:cNvGrpSpPr/>
            <p:nvPr/>
          </p:nvGrpSpPr>
          <p:grpSpPr>
            <a:xfrm>
              <a:off x="8396173" y="7054660"/>
              <a:ext cx="1429821" cy="671740"/>
              <a:chOff x="5480904" y="7063634"/>
              <a:chExt cx="5429734" cy="671740"/>
            </a:xfrm>
            <a:grpFill/>
          </p:grpSpPr>
          <p:cxnSp>
            <p:nvCxnSpPr>
              <p:cNvPr id="119" name="Straight Connector 122894">
                <a:extLst>
                  <a:ext uri="{FF2B5EF4-FFF2-40B4-BE49-F238E27FC236}">
                    <a16:creationId xmlns:a16="http://schemas.microsoft.com/office/drawing/2014/main" id="{90E0FAC6-C34D-BC15-3CD6-6164D3F32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063634"/>
                <a:ext cx="542973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0" name="Straight Connector 122894">
                <a:extLst>
                  <a:ext uri="{FF2B5EF4-FFF2-40B4-BE49-F238E27FC236}">
                    <a16:creationId xmlns:a16="http://schemas.microsoft.com/office/drawing/2014/main" id="{826D9549-D587-59F1-45D9-1A3A6978CF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480904" y="7735374"/>
                <a:ext cx="542973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prstDash val="dash"/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118" name="Straight Connector 122894">
              <a:extLst>
                <a:ext uri="{FF2B5EF4-FFF2-40B4-BE49-F238E27FC236}">
                  <a16:creationId xmlns:a16="http://schemas.microsoft.com/office/drawing/2014/main" id="{49374328-D2E0-FCD7-E7ED-D5E6A792F8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6172" y="6380299"/>
              <a:ext cx="1429821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9F5102AA-DD44-9A66-AD05-EF1BFCF86589}"/>
              </a:ext>
            </a:extLst>
          </p:cNvPr>
          <p:cNvSpPr txBox="1"/>
          <p:nvPr/>
        </p:nvSpPr>
        <p:spPr>
          <a:xfrm>
            <a:off x="373624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Switch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L2 gateway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0DB4D-07F7-07A9-B425-BEC01880B519}"/>
              </a:ext>
            </a:extLst>
          </p:cNvPr>
          <p:cNvSpPr txBox="1"/>
          <p:nvPr/>
        </p:nvSpPr>
        <p:spPr>
          <a:xfrm>
            <a:off x="6684352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L3 gateway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315D8E0-BABD-9A9A-DDFB-9475098C6531}"/>
              </a:ext>
            </a:extLst>
          </p:cNvPr>
          <p:cNvSpPr txBox="1"/>
          <p:nvPr/>
        </p:nvSpPr>
        <p:spPr>
          <a:xfrm>
            <a:off x="10122875" y="8164357"/>
            <a:ext cx="15116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Router</a:t>
            </a:r>
          </a:p>
          <a:p>
            <a:pPr rtl="0" latinLnBrk="1" hangingPunct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L3 gateway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608A8A-CA05-0E56-A278-6E33F2B6B97C}"/>
              </a:ext>
            </a:extLst>
          </p:cNvPr>
          <p:cNvSpPr txBox="1"/>
          <p:nvPr/>
        </p:nvSpPr>
        <p:spPr>
          <a:xfrm>
            <a:off x="100474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08D030F-BDC8-8289-93CB-9A53E360F0A3}"/>
              </a:ext>
            </a:extLst>
          </p:cNvPr>
          <p:cNvSpPr txBox="1"/>
          <p:nvPr/>
        </p:nvSpPr>
        <p:spPr>
          <a:xfrm>
            <a:off x="13904309" y="8349023"/>
            <a:ext cx="124874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End-Host</a:t>
            </a:r>
          </a:p>
        </p:txBody>
      </p:sp>
      <p:cxnSp>
        <p:nvCxnSpPr>
          <p:cNvPr id="126" name="Straight Connector 122894">
            <a:extLst>
              <a:ext uri="{FF2B5EF4-FFF2-40B4-BE49-F238E27FC236}">
                <a16:creationId xmlns:a16="http://schemas.microsoft.com/office/drawing/2014/main" id="{D0C6AF88-3898-D6DB-42D0-1E51DA6AE7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2863" y="5663068"/>
            <a:ext cx="10581016" cy="0"/>
          </a:xfrm>
          <a:prstGeom prst="line">
            <a:avLst/>
          </a:prstGeom>
          <a:ln w="19050">
            <a:prstDash val="dash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7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24F44-CA43-ADF5-6D7C-C14C20D9658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Dealing with Packet Loss (of ack)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8432800" y="7518400"/>
            <a:ext cx="0" cy="162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7349967" y="8229600"/>
            <a:ext cx="107334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4673601" y="2832101"/>
            <a:ext cx="40217" cy="48471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11849101" y="2832101"/>
            <a:ext cx="4233" cy="50101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4713818" y="3035301"/>
            <a:ext cx="7071783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4029167" y="7820232"/>
            <a:ext cx="1417986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11180399" y="7820232"/>
            <a:ext cx="167607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4713818" y="5080000"/>
            <a:ext cx="7156449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4229719" y="25400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4694767" y="5892800"/>
            <a:ext cx="7156451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209788" y="4578679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4800" y="3682920"/>
            <a:ext cx="754325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67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 panose="05000000000000000000" pitchFamily="2" charset="2"/>
              </a:rPr>
              <a:t></a:t>
            </a:r>
            <a:endParaRPr lang="en-US" sz="5067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7375479" y="5735860"/>
            <a:ext cx="119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ack</a:t>
            </a:r>
            <a:r>
              <a:rPr lang="en-US" sz="3200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8318675" y="5032213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8360716" y="2919535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2010834" y="3048000"/>
            <a:ext cx="2620434" cy="2032000"/>
            <a:chOff x="-10" y="1968"/>
            <a:chExt cx="1238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10" y="2160"/>
              <a:ext cx="688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9411" tIns="54705" rIns="109411" bIns="5470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667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4775201" y="6705600"/>
            <a:ext cx="701040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8380058" y="6657813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P(2)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8636000" y="3759200"/>
            <a:ext cx="31496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2" name="Oval Callout 1"/>
          <p:cNvSpPr/>
          <p:nvPr/>
        </p:nvSpPr>
        <p:spPr bwMode="auto">
          <a:xfrm>
            <a:off x="12192000" y="5482336"/>
            <a:ext cx="1727200" cy="816864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/>
              <a:t>duplicate!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BEA13-E044-8B64-BE64-19FA812F4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A613-8DFA-1CD6-7BD5-384B58F31A4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8432800" y="7518400"/>
            <a:ext cx="0" cy="162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7349967" y="8229600"/>
            <a:ext cx="107334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4673601" y="2832101"/>
            <a:ext cx="40217" cy="48471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11849101" y="2832101"/>
            <a:ext cx="4233" cy="50101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4713818" y="3035301"/>
            <a:ext cx="7071783" cy="184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4029167" y="7820232"/>
            <a:ext cx="1417986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11180399" y="7820232"/>
            <a:ext cx="167607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905" tIns="60952" rIns="121905" bIns="60952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/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4713818" y="5080000"/>
            <a:ext cx="7156449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4229719" y="2540000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4694767" y="5892800"/>
            <a:ext cx="7156451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2999727" y="5588000"/>
            <a:ext cx="352663" cy="15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r>
              <a:rPr lang="en-US" sz="3200" b="1"/>
              <a:t>.</a:t>
            </a:r>
          </a:p>
          <a:p>
            <a:r>
              <a:rPr lang="en-US" sz="3200" b="1"/>
              <a:t>.</a:t>
            </a:r>
          </a:p>
          <a:p>
            <a:r>
              <a:rPr lang="en-US" sz="32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209788" y="4578679"/>
            <a:ext cx="445379" cy="6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ahoma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21258713">
            <a:off x="7375479" y="5735860"/>
            <a:ext cx="119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ack</a:t>
            </a:r>
            <a:r>
              <a:rPr lang="en-US" sz="3200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5616891" y="4749579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8360716" y="3539295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352800" y="7924800"/>
            <a:ext cx="9956800" cy="9144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rgbClr val="FFFF00"/>
                </a:solidFill>
              </a:rPr>
              <a:t>Timer-driven </a:t>
            </a:r>
            <a:r>
              <a:rPr lang="en-US" sz="3733" dirty="0" err="1">
                <a:solidFill>
                  <a:srgbClr val="FFFF00"/>
                </a:solidFill>
              </a:rPr>
              <a:t>retx</a:t>
            </a:r>
            <a:r>
              <a:rPr lang="en-US" sz="3733" dirty="0">
                <a:solidFill>
                  <a:srgbClr val="FFFF00"/>
                </a:solidFill>
              </a:rPr>
              <a:t>. can lead to </a:t>
            </a:r>
            <a:r>
              <a:rPr lang="en-US" sz="3733" u="sng" dirty="0">
                <a:solidFill>
                  <a:srgbClr val="FFFF00"/>
                </a:solidFill>
              </a:rPr>
              <a:t>duplicates</a:t>
            </a:r>
            <a:r>
              <a:rPr lang="en-US" sz="3733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3733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2010834" y="3048000"/>
            <a:ext cx="2620434" cy="2032000"/>
            <a:chOff x="-10" y="1968"/>
            <a:chExt cx="1238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10" y="2160"/>
              <a:ext cx="688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9411" tIns="54705" rIns="109411" bIns="54705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67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667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4775201" y="6705600"/>
            <a:ext cx="701040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8380058" y="6657813"/>
            <a:ext cx="796437" cy="4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411" tIns="54705" rIns="109411" bIns="5470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P(2)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673600" y="4876800"/>
            <a:ext cx="7112000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2" name="Oval Callout 1"/>
          <p:cNvSpPr/>
          <p:nvPr/>
        </p:nvSpPr>
        <p:spPr bwMode="auto">
          <a:xfrm>
            <a:off x="12192000" y="5486400"/>
            <a:ext cx="1727200" cy="816864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/>
              <a:t>duplicate!</a:t>
            </a:r>
          </a:p>
        </p:txBody>
      </p:sp>
      <p:sp>
        <p:nvSpPr>
          <p:cNvPr id="38" name="TextBox 37"/>
          <p:cNvSpPr txBox="1"/>
          <p:nvPr/>
        </p:nvSpPr>
        <p:spPr>
          <a:xfrm rot="21258713">
            <a:off x="9001951" y="4550561"/>
            <a:ext cx="119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ack</a:t>
            </a:r>
            <a:r>
              <a:rPr lang="en-US" sz="3200" dirty="0"/>
              <a:t>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7AACB-C87E-FC1A-3226-C90442BAD6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2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checksums (to detect bit errors) </a:t>
            </a:r>
          </a:p>
          <a:p>
            <a:r>
              <a:rPr lang="en-US" dirty="0"/>
              <a:t>timers (to detect loss)</a:t>
            </a:r>
          </a:p>
          <a:p>
            <a:r>
              <a:rPr lang="en-US" dirty="0"/>
              <a:t>acknowledgements (positive or negative)</a:t>
            </a:r>
          </a:p>
          <a:p>
            <a:r>
              <a:rPr lang="en-US" dirty="0"/>
              <a:t>sequence numbers (to deal with duplicates)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But how to put them together into a coherent design?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TCP is an answer to this question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Solution (so far)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DF56-12E3-E68D-1290-96432FCE0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6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16AD9-CA7D-70B1-4029-74C9946E5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ADDB9-6865-3950-6E69-6EAE72E87FB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Sequence numbers</a:t>
            </a:r>
          </a:p>
          <a:p>
            <a:pPr lvl="1"/>
            <a:r>
              <a:rPr lang="en-US" dirty="0"/>
              <a:t>Used to detect missing data</a:t>
            </a:r>
          </a:p>
          <a:p>
            <a:pPr lvl="1"/>
            <a:r>
              <a:rPr lang="en-US" dirty="0"/>
              <a:t>... and for putting the data back in order</a:t>
            </a:r>
          </a:p>
          <a:p>
            <a:endParaRPr lang="en-US" dirty="0"/>
          </a:p>
          <a:p>
            <a:r>
              <a:rPr lang="en-US" dirty="0"/>
              <a:t>Retransmission and Timeout</a:t>
            </a:r>
          </a:p>
          <a:p>
            <a:pPr lvl="1"/>
            <a:r>
              <a:rPr lang="en-US" dirty="0"/>
              <a:t>Sender retransmits lost or corrupted data</a:t>
            </a:r>
          </a:p>
          <a:p>
            <a:pPr lvl="1"/>
            <a:r>
              <a:rPr lang="en-US" dirty="0"/>
              <a:t>Timeout based on estimates of round-trip time</a:t>
            </a:r>
          </a:p>
          <a:p>
            <a:pPr lvl="1"/>
            <a:r>
              <a:rPr lang="en-US" dirty="0"/>
              <a:t>Fast retransmit algorithm for rapid retransmission</a:t>
            </a:r>
          </a:p>
          <a:p>
            <a:pPr marL="762000" lvl="1" indent="0">
              <a:buNone/>
            </a:pPr>
            <a:endParaRPr lang="en-US" dirty="0"/>
          </a:p>
          <a:p>
            <a:r>
              <a:rPr lang="en-US" dirty="0"/>
              <a:t>Checksum</a:t>
            </a:r>
          </a:p>
          <a:p>
            <a:pPr lvl="1"/>
            <a:r>
              <a:rPr lang="en-US" dirty="0"/>
              <a:t>Used to detect corrupted data at the receiver</a:t>
            </a:r>
          </a:p>
          <a:p>
            <a:pPr lvl="1"/>
            <a:r>
              <a:rPr lang="en-US" dirty="0"/>
              <a:t>…leading the receiver to drop the packet</a:t>
            </a:r>
          </a:p>
          <a:p>
            <a:pPr marL="7620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51C77A-DAB0-1A4D-063A-2B0383FF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Support for Reliable Delivery</a:t>
            </a:r>
          </a:p>
        </p:txBody>
      </p:sp>
    </p:spTree>
    <p:extLst>
      <p:ext uri="{BB962C8B-B14F-4D97-AF65-F5344CB8AC3E}">
        <p14:creationId xmlns:p14="http://schemas.microsoft.com/office/powerpoint/2010/main" val="1534763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0B93CB-A363-79A7-6D68-7CEF549C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dirty="0"/>
              <a:t>1- TCP provides a Stream-of-Bytes service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47465A-3C8F-D4E2-BD56-31FC175DD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TCP Segments and Sequence Numbers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877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8BAA0AD7-7E2F-6902-7DC3-708169B87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E29B3527-0453-4E77-ADFF-7722EECC6D76}" type="slidenum">
              <a:rPr lang="en-US" altLang="en-US" sz="1600" kern="1200">
                <a:solidFill>
                  <a:srgbClr val="898989"/>
                </a:solidFill>
              </a:rPr>
              <a:pPr algn="l"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35843" name="Rectangle 104">
            <a:extLst>
              <a:ext uri="{FF2B5EF4-FFF2-40B4-BE49-F238E27FC236}">
                <a16:creationId xmlns:a16="http://schemas.microsoft.com/office/drawing/2014/main" id="{CA5F1E66-52EA-D379-1FC8-03F46028A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“Stream of Bytes” Service</a:t>
            </a:r>
          </a:p>
        </p:txBody>
      </p:sp>
      <p:grpSp>
        <p:nvGrpSpPr>
          <p:cNvPr id="35844" name="Group 3">
            <a:extLst>
              <a:ext uri="{FF2B5EF4-FFF2-40B4-BE49-F238E27FC236}">
                <a16:creationId xmlns:a16="http://schemas.microsoft.com/office/drawing/2014/main" id="{03E70B44-00AA-6D16-7D66-8DC624EF3CFA}"/>
              </a:ext>
            </a:extLst>
          </p:cNvPr>
          <p:cNvGrpSpPr>
            <a:grpSpLocks/>
          </p:cNvGrpSpPr>
          <p:nvPr/>
        </p:nvGrpSpPr>
        <p:grpSpPr bwMode="auto">
          <a:xfrm>
            <a:off x="3979333" y="2829984"/>
            <a:ext cx="6705600" cy="812800"/>
            <a:chOff x="912" y="1104"/>
            <a:chExt cx="3648" cy="384"/>
          </a:xfrm>
        </p:grpSpPr>
        <p:sp>
          <p:nvSpPr>
            <p:cNvPr id="35941" name="Line 4">
              <a:extLst>
                <a:ext uri="{FF2B5EF4-FFF2-40B4-BE49-F238E27FC236}">
                  <a16:creationId xmlns:a16="http://schemas.microsoft.com/office/drawing/2014/main" id="{0383BC58-26AE-5007-9200-55BA0579F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2" name="Line 5">
              <a:extLst>
                <a:ext uri="{FF2B5EF4-FFF2-40B4-BE49-F238E27FC236}">
                  <a16:creationId xmlns:a16="http://schemas.microsoft.com/office/drawing/2014/main" id="{95F9EB2D-E54B-982E-28AA-544231C1D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3" name="Line 6">
              <a:extLst>
                <a:ext uri="{FF2B5EF4-FFF2-40B4-BE49-F238E27FC236}">
                  <a16:creationId xmlns:a16="http://schemas.microsoft.com/office/drawing/2014/main" id="{B21C75BA-D91B-4EA9-6D7A-172F677F4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4" name="Line 7">
              <a:extLst>
                <a:ext uri="{FF2B5EF4-FFF2-40B4-BE49-F238E27FC236}">
                  <a16:creationId xmlns:a16="http://schemas.microsoft.com/office/drawing/2014/main" id="{D3F14A4A-AC04-82DF-BF11-E17CCB0CD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5845" name="Line 8">
            <a:extLst>
              <a:ext uri="{FF2B5EF4-FFF2-40B4-BE49-F238E27FC236}">
                <a16:creationId xmlns:a16="http://schemas.microsoft.com/office/drawing/2014/main" id="{D38F76E3-E58F-EAF2-1064-124B3619F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46" name="Line 9">
            <a:extLst>
              <a:ext uri="{FF2B5EF4-FFF2-40B4-BE49-F238E27FC236}">
                <a16:creationId xmlns:a16="http://schemas.microsoft.com/office/drawing/2014/main" id="{E74B6F96-72B7-DE37-54E4-D2CBB5B76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47" name="Line 10">
            <a:extLst>
              <a:ext uri="{FF2B5EF4-FFF2-40B4-BE49-F238E27FC236}">
                <a16:creationId xmlns:a16="http://schemas.microsoft.com/office/drawing/2014/main" id="{BFBBDF03-CF55-513E-484B-7D58F8D4D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48" name="Line 11">
            <a:extLst>
              <a:ext uri="{FF2B5EF4-FFF2-40B4-BE49-F238E27FC236}">
                <a16:creationId xmlns:a16="http://schemas.microsoft.com/office/drawing/2014/main" id="{A5089FAF-8F61-9458-C8D0-058742FC1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49" name="Line 12">
            <a:extLst>
              <a:ext uri="{FF2B5EF4-FFF2-40B4-BE49-F238E27FC236}">
                <a16:creationId xmlns:a16="http://schemas.microsoft.com/office/drawing/2014/main" id="{A482B8FF-1CC1-713A-6A26-9C326D75D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0" name="Line 13">
            <a:extLst>
              <a:ext uri="{FF2B5EF4-FFF2-40B4-BE49-F238E27FC236}">
                <a16:creationId xmlns:a16="http://schemas.microsoft.com/office/drawing/2014/main" id="{3E8F79B7-E0B5-06E4-1444-1DDD3341B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1" name="Line 14">
            <a:extLst>
              <a:ext uri="{FF2B5EF4-FFF2-40B4-BE49-F238E27FC236}">
                <a16:creationId xmlns:a16="http://schemas.microsoft.com/office/drawing/2014/main" id="{8174D372-4CE3-8CD1-7596-2EF74B5E1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2" name="Line 15">
            <a:extLst>
              <a:ext uri="{FF2B5EF4-FFF2-40B4-BE49-F238E27FC236}">
                <a16:creationId xmlns:a16="http://schemas.microsoft.com/office/drawing/2014/main" id="{3A27CBDB-4983-9C69-11F2-15775D042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4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3" name="Line 16">
            <a:extLst>
              <a:ext uri="{FF2B5EF4-FFF2-40B4-BE49-F238E27FC236}">
                <a16:creationId xmlns:a16="http://schemas.microsoft.com/office/drawing/2014/main" id="{89CE27D9-FE61-735A-7392-1F2FAAD7B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4" name="Line 17">
            <a:extLst>
              <a:ext uri="{FF2B5EF4-FFF2-40B4-BE49-F238E27FC236}">
                <a16:creationId xmlns:a16="http://schemas.microsoft.com/office/drawing/2014/main" id="{DEFA1546-B15E-3260-B9EC-03020631F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5" name="Line 18">
            <a:extLst>
              <a:ext uri="{FF2B5EF4-FFF2-40B4-BE49-F238E27FC236}">
                <a16:creationId xmlns:a16="http://schemas.microsoft.com/office/drawing/2014/main" id="{079E52AA-874B-F60B-DC75-89D7A5A0B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6" name="Line 19">
            <a:extLst>
              <a:ext uri="{FF2B5EF4-FFF2-40B4-BE49-F238E27FC236}">
                <a16:creationId xmlns:a16="http://schemas.microsoft.com/office/drawing/2014/main" id="{8E87F5BE-FB6B-A26A-A2B7-96E016938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7" name="Line 20">
            <a:extLst>
              <a:ext uri="{FF2B5EF4-FFF2-40B4-BE49-F238E27FC236}">
                <a16:creationId xmlns:a16="http://schemas.microsoft.com/office/drawing/2014/main" id="{47B697C0-2D73-A927-3396-87FD7C42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8" name="Line 21">
            <a:extLst>
              <a:ext uri="{FF2B5EF4-FFF2-40B4-BE49-F238E27FC236}">
                <a16:creationId xmlns:a16="http://schemas.microsoft.com/office/drawing/2014/main" id="{79615B81-3810-BD23-420B-420544BB4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59" name="Line 22">
            <a:extLst>
              <a:ext uri="{FF2B5EF4-FFF2-40B4-BE49-F238E27FC236}">
                <a16:creationId xmlns:a16="http://schemas.microsoft.com/office/drawing/2014/main" id="{07BA2E5C-FB3E-A6F8-1D31-45886B83E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0" name="Line 23">
            <a:extLst>
              <a:ext uri="{FF2B5EF4-FFF2-40B4-BE49-F238E27FC236}">
                <a16:creationId xmlns:a16="http://schemas.microsoft.com/office/drawing/2014/main" id="{6FC1BF9E-764B-B47A-48CF-5B54AE522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1" name="Line 24">
            <a:extLst>
              <a:ext uri="{FF2B5EF4-FFF2-40B4-BE49-F238E27FC236}">
                <a16:creationId xmlns:a16="http://schemas.microsoft.com/office/drawing/2014/main" id="{4FBF17D4-52F3-5539-CDC8-3E31DA8DE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2" name="Line 25">
            <a:extLst>
              <a:ext uri="{FF2B5EF4-FFF2-40B4-BE49-F238E27FC236}">
                <a16:creationId xmlns:a16="http://schemas.microsoft.com/office/drawing/2014/main" id="{6D7ED6BB-B130-20EB-7CB8-321C39838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6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3" name="Line 26">
            <a:extLst>
              <a:ext uri="{FF2B5EF4-FFF2-40B4-BE49-F238E27FC236}">
                <a16:creationId xmlns:a16="http://schemas.microsoft.com/office/drawing/2014/main" id="{69CA62D7-DB26-4D49-0D5D-E00CF128A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4" name="Line 27">
            <a:extLst>
              <a:ext uri="{FF2B5EF4-FFF2-40B4-BE49-F238E27FC236}">
                <a16:creationId xmlns:a16="http://schemas.microsoft.com/office/drawing/2014/main" id="{9301BA3C-718C-CDF1-A984-A575D7711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5" name="Line 28">
            <a:extLst>
              <a:ext uri="{FF2B5EF4-FFF2-40B4-BE49-F238E27FC236}">
                <a16:creationId xmlns:a16="http://schemas.microsoft.com/office/drawing/2014/main" id="{0470F6DC-02A0-9822-7054-1145C4D3F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6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6" name="Line 29">
            <a:extLst>
              <a:ext uri="{FF2B5EF4-FFF2-40B4-BE49-F238E27FC236}">
                <a16:creationId xmlns:a16="http://schemas.microsoft.com/office/drawing/2014/main" id="{F03E1FEB-5C46-3726-BD10-E4175787A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7" name="Line 30">
            <a:extLst>
              <a:ext uri="{FF2B5EF4-FFF2-40B4-BE49-F238E27FC236}">
                <a16:creationId xmlns:a16="http://schemas.microsoft.com/office/drawing/2014/main" id="{538EC192-877F-D5E4-E195-D23ECF095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8" name="Line 31">
            <a:extLst>
              <a:ext uri="{FF2B5EF4-FFF2-40B4-BE49-F238E27FC236}">
                <a16:creationId xmlns:a16="http://schemas.microsoft.com/office/drawing/2014/main" id="{8615DFDE-1107-E05C-67E1-446F059A3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69" name="Line 32">
            <a:extLst>
              <a:ext uri="{FF2B5EF4-FFF2-40B4-BE49-F238E27FC236}">
                <a16:creationId xmlns:a16="http://schemas.microsoft.com/office/drawing/2014/main" id="{02B40520-52C2-2F0E-CFD2-2A4AE08D2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0" name="Line 33">
            <a:extLst>
              <a:ext uri="{FF2B5EF4-FFF2-40B4-BE49-F238E27FC236}">
                <a16:creationId xmlns:a16="http://schemas.microsoft.com/office/drawing/2014/main" id="{DB6A0A8F-9A1C-7862-0BDF-9C7D4C6C4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2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1" name="Line 34">
            <a:extLst>
              <a:ext uri="{FF2B5EF4-FFF2-40B4-BE49-F238E27FC236}">
                <a16:creationId xmlns:a16="http://schemas.microsoft.com/office/drawing/2014/main" id="{0ED94F5B-67B4-3AE9-1052-A247BC00F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5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2" name="Line 35">
            <a:extLst>
              <a:ext uri="{FF2B5EF4-FFF2-40B4-BE49-F238E27FC236}">
                <a16:creationId xmlns:a16="http://schemas.microsoft.com/office/drawing/2014/main" id="{0BACE223-D2A8-E9D6-5F5F-08AB2D5B2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3" name="Line 36">
            <a:extLst>
              <a:ext uri="{FF2B5EF4-FFF2-40B4-BE49-F238E27FC236}">
                <a16:creationId xmlns:a16="http://schemas.microsoft.com/office/drawing/2014/main" id="{A4377B47-1BCC-3C04-8362-C43ABF5A7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4" name="Line 37">
            <a:extLst>
              <a:ext uri="{FF2B5EF4-FFF2-40B4-BE49-F238E27FC236}">
                <a16:creationId xmlns:a16="http://schemas.microsoft.com/office/drawing/2014/main" id="{1256B510-9C5E-494C-0CCF-FB3FB1A44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5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5" name="Line 38">
            <a:extLst>
              <a:ext uri="{FF2B5EF4-FFF2-40B4-BE49-F238E27FC236}">
                <a16:creationId xmlns:a16="http://schemas.microsoft.com/office/drawing/2014/main" id="{675ED4D0-55EE-03AC-E5E4-0FFD3E6D1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8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6" name="Line 39">
            <a:extLst>
              <a:ext uri="{FF2B5EF4-FFF2-40B4-BE49-F238E27FC236}">
                <a16:creationId xmlns:a16="http://schemas.microsoft.com/office/drawing/2014/main" id="{81499FF9-9503-015C-3DEE-40AC39E38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61600" y="2838451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7" name="Line 40">
            <a:extLst>
              <a:ext uri="{FF2B5EF4-FFF2-40B4-BE49-F238E27FC236}">
                <a16:creationId xmlns:a16="http://schemas.microsoft.com/office/drawing/2014/main" id="{D62FB843-95AD-7FFE-8CC4-A107877C6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64800" y="2838451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78" name="Text Box 41">
            <a:extLst>
              <a:ext uri="{FF2B5EF4-FFF2-40B4-BE49-F238E27FC236}">
                <a16:creationId xmlns:a16="http://schemas.microsoft.com/office/drawing/2014/main" id="{38951B92-3E40-75C2-4B18-C74BFCB3DD1B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3718752" y="3058640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0</a:t>
            </a:r>
          </a:p>
        </p:txBody>
      </p:sp>
      <p:sp>
        <p:nvSpPr>
          <p:cNvPr id="35879" name="Text Box 42">
            <a:extLst>
              <a:ext uri="{FF2B5EF4-FFF2-40B4-BE49-F238E27FC236}">
                <a16:creationId xmlns:a16="http://schemas.microsoft.com/office/drawing/2014/main" id="{9D79B5A8-AB64-F2CD-FD52-99918DA2E3DD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3921952" y="3058640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1</a:t>
            </a:r>
          </a:p>
        </p:txBody>
      </p:sp>
      <p:sp>
        <p:nvSpPr>
          <p:cNvPr id="35880" name="Text Box 43">
            <a:extLst>
              <a:ext uri="{FF2B5EF4-FFF2-40B4-BE49-F238E27FC236}">
                <a16:creationId xmlns:a16="http://schemas.microsoft.com/office/drawing/2014/main" id="{0163E7E6-3171-AE67-9177-D6C0EE214432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4127269" y="306075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2</a:t>
            </a:r>
          </a:p>
        </p:txBody>
      </p:sp>
      <p:sp>
        <p:nvSpPr>
          <p:cNvPr id="35881" name="Text Box 44">
            <a:extLst>
              <a:ext uri="{FF2B5EF4-FFF2-40B4-BE49-F238E27FC236}">
                <a16:creationId xmlns:a16="http://schemas.microsoft.com/office/drawing/2014/main" id="{6B9B4F2B-FBDD-4998-3EDE-0EB9CAB90A4C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4330469" y="306075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3</a:t>
            </a:r>
          </a:p>
        </p:txBody>
      </p:sp>
      <p:sp>
        <p:nvSpPr>
          <p:cNvPr id="35882" name="Line 45">
            <a:extLst>
              <a:ext uri="{FF2B5EF4-FFF2-40B4-BE49-F238E27FC236}">
                <a16:creationId xmlns:a16="http://schemas.microsoft.com/office/drawing/2014/main" id="{7890C0E8-79FC-C951-32AF-CD19E48D4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448051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grpSp>
        <p:nvGrpSpPr>
          <p:cNvPr id="35883" name="Group 46">
            <a:extLst>
              <a:ext uri="{FF2B5EF4-FFF2-40B4-BE49-F238E27FC236}">
                <a16:creationId xmlns:a16="http://schemas.microsoft.com/office/drawing/2014/main" id="{3455E4BE-A781-ADC6-C84B-2B06D50AE495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7112000"/>
            <a:ext cx="6705600" cy="812800"/>
            <a:chOff x="912" y="1104"/>
            <a:chExt cx="3648" cy="384"/>
          </a:xfrm>
        </p:grpSpPr>
        <p:sp>
          <p:nvSpPr>
            <p:cNvPr id="35937" name="Line 47">
              <a:extLst>
                <a:ext uri="{FF2B5EF4-FFF2-40B4-BE49-F238E27FC236}">
                  <a16:creationId xmlns:a16="http://schemas.microsoft.com/office/drawing/2014/main" id="{E79EF3CE-CBB3-F082-2C9B-8FECDEF17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8" name="Line 48">
              <a:extLst>
                <a:ext uri="{FF2B5EF4-FFF2-40B4-BE49-F238E27FC236}">
                  <a16:creationId xmlns:a16="http://schemas.microsoft.com/office/drawing/2014/main" id="{2F8F997C-FFBD-0992-9133-2D46E29DA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9" name="Line 49">
              <a:extLst>
                <a:ext uri="{FF2B5EF4-FFF2-40B4-BE49-F238E27FC236}">
                  <a16:creationId xmlns:a16="http://schemas.microsoft.com/office/drawing/2014/main" id="{28C30C7F-DEB7-9D80-4EC5-611F2CD5A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0" name="Line 50">
              <a:extLst>
                <a:ext uri="{FF2B5EF4-FFF2-40B4-BE49-F238E27FC236}">
                  <a16:creationId xmlns:a16="http://schemas.microsoft.com/office/drawing/2014/main" id="{0228B012-04DA-7CD9-D0B7-D0387D30E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5884" name="Line 51">
            <a:extLst>
              <a:ext uri="{FF2B5EF4-FFF2-40B4-BE49-F238E27FC236}">
                <a16:creationId xmlns:a16="http://schemas.microsoft.com/office/drawing/2014/main" id="{0EEDB96B-1105-FA74-D8CC-5EACCE253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85" name="Line 52">
            <a:extLst>
              <a:ext uri="{FF2B5EF4-FFF2-40B4-BE49-F238E27FC236}">
                <a16:creationId xmlns:a16="http://schemas.microsoft.com/office/drawing/2014/main" id="{A063ADDA-9B9C-8B4E-18D5-94543EEF3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86" name="Line 53">
            <a:extLst>
              <a:ext uri="{FF2B5EF4-FFF2-40B4-BE49-F238E27FC236}">
                <a16:creationId xmlns:a16="http://schemas.microsoft.com/office/drawing/2014/main" id="{CB7C3DE9-C1EA-2E44-601B-28728EB26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87" name="Line 54">
            <a:extLst>
              <a:ext uri="{FF2B5EF4-FFF2-40B4-BE49-F238E27FC236}">
                <a16:creationId xmlns:a16="http://schemas.microsoft.com/office/drawing/2014/main" id="{A9D611CD-A4CA-6BD4-CB7A-6CE263D1B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88" name="Line 55">
            <a:extLst>
              <a:ext uri="{FF2B5EF4-FFF2-40B4-BE49-F238E27FC236}">
                <a16:creationId xmlns:a16="http://schemas.microsoft.com/office/drawing/2014/main" id="{BA765215-46CC-76FD-9D35-5337668F7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89" name="Line 56">
            <a:extLst>
              <a:ext uri="{FF2B5EF4-FFF2-40B4-BE49-F238E27FC236}">
                <a16:creationId xmlns:a16="http://schemas.microsoft.com/office/drawing/2014/main" id="{CA8E0903-CEEA-64CB-115E-B5F8B0462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0" name="Line 57">
            <a:extLst>
              <a:ext uri="{FF2B5EF4-FFF2-40B4-BE49-F238E27FC236}">
                <a16:creationId xmlns:a16="http://schemas.microsoft.com/office/drawing/2014/main" id="{3C93E23F-CF9B-8CDB-3CC7-BCC56B5B5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1" name="Line 58">
            <a:extLst>
              <a:ext uri="{FF2B5EF4-FFF2-40B4-BE49-F238E27FC236}">
                <a16:creationId xmlns:a16="http://schemas.microsoft.com/office/drawing/2014/main" id="{6CBCBF48-53F9-98E1-E37C-ACD99AEB6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2" name="Line 59">
            <a:extLst>
              <a:ext uri="{FF2B5EF4-FFF2-40B4-BE49-F238E27FC236}">
                <a16:creationId xmlns:a16="http://schemas.microsoft.com/office/drawing/2014/main" id="{65B5E053-008B-D36F-A83C-C7E312825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3" name="Line 60">
            <a:extLst>
              <a:ext uri="{FF2B5EF4-FFF2-40B4-BE49-F238E27FC236}">
                <a16:creationId xmlns:a16="http://schemas.microsoft.com/office/drawing/2014/main" id="{5891CA1E-92A1-5D1B-C0F3-E4AB2A22A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4" name="Line 61">
            <a:extLst>
              <a:ext uri="{FF2B5EF4-FFF2-40B4-BE49-F238E27FC236}">
                <a16:creationId xmlns:a16="http://schemas.microsoft.com/office/drawing/2014/main" id="{AF0F8C27-8B14-1739-BA9A-3B387E2DF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5" name="Line 62">
            <a:extLst>
              <a:ext uri="{FF2B5EF4-FFF2-40B4-BE49-F238E27FC236}">
                <a16:creationId xmlns:a16="http://schemas.microsoft.com/office/drawing/2014/main" id="{FD904C61-782F-1F83-6839-17F4E405E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6" name="Line 63">
            <a:extLst>
              <a:ext uri="{FF2B5EF4-FFF2-40B4-BE49-F238E27FC236}">
                <a16:creationId xmlns:a16="http://schemas.microsoft.com/office/drawing/2014/main" id="{150928D0-9CFB-8D0B-DA60-72C0BA86C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7" name="Line 64">
            <a:extLst>
              <a:ext uri="{FF2B5EF4-FFF2-40B4-BE49-F238E27FC236}">
                <a16:creationId xmlns:a16="http://schemas.microsoft.com/office/drawing/2014/main" id="{35521A6A-F54F-E662-4E01-F3CAC8C1C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8" name="Line 65">
            <a:extLst>
              <a:ext uri="{FF2B5EF4-FFF2-40B4-BE49-F238E27FC236}">
                <a16:creationId xmlns:a16="http://schemas.microsoft.com/office/drawing/2014/main" id="{ADD0D9DA-ED56-81D6-E93B-1F25B195B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899" name="Line 66">
            <a:extLst>
              <a:ext uri="{FF2B5EF4-FFF2-40B4-BE49-F238E27FC236}">
                <a16:creationId xmlns:a16="http://schemas.microsoft.com/office/drawing/2014/main" id="{C84C948A-E090-0812-9CD3-880407659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7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0" name="Line 67">
            <a:extLst>
              <a:ext uri="{FF2B5EF4-FFF2-40B4-BE49-F238E27FC236}">
                <a16:creationId xmlns:a16="http://schemas.microsoft.com/office/drawing/2014/main" id="{191DC2BE-FCE1-D292-908A-C12186F69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1" name="Line 68">
            <a:extLst>
              <a:ext uri="{FF2B5EF4-FFF2-40B4-BE49-F238E27FC236}">
                <a16:creationId xmlns:a16="http://schemas.microsoft.com/office/drawing/2014/main" id="{32272D79-5440-4DCA-48CA-F51D8C989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2" name="Line 69">
            <a:extLst>
              <a:ext uri="{FF2B5EF4-FFF2-40B4-BE49-F238E27FC236}">
                <a16:creationId xmlns:a16="http://schemas.microsoft.com/office/drawing/2014/main" id="{E2F6F61B-14B3-823D-9002-55341DE65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3" name="Line 70">
            <a:extLst>
              <a:ext uri="{FF2B5EF4-FFF2-40B4-BE49-F238E27FC236}">
                <a16:creationId xmlns:a16="http://schemas.microsoft.com/office/drawing/2014/main" id="{14F3DF96-667C-9943-F3D3-D0328493F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0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4" name="Line 71">
            <a:extLst>
              <a:ext uri="{FF2B5EF4-FFF2-40B4-BE49-F238E27FC236}">
                <a16:creationId xmlns:a16="http://schemas.microsoft.com/office/drawing/2014/main" id="{C565F34D-5F58-4490-3054-117A4A3F4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5" name="Line 72">
            <a:extLst>
              <a:ext uri="{FF2B5EF4-FFF2-40B4-BE49-F238E27FC236}">
                <a16:creationId xmlns:a16="http://schemas.microsoft.com/office/drawing/2014/main" id="{30B5AC27-EA4D-ADDE-6447-866D8017D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6" name="Line 73">
            <a:extLst>
              <a:ext uri="{FF2B5EF4-FFF2-40B4-BE49-F238E27FC236}">
                <a16:creationId xmlns:a16="http://schemas.microsoft.com/office/drawing/2014/main" id="{D38BDC87-5734-E9FD-AF5E-6A6EB3E56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7" name="Line 74">
            <a:extLst>
              <a:ext uri="{FF2B5EF4-FFF2-40B4-BE49-F238E27FC236}">
                <a16:creationId xmlns:a16="http://schemas.microsoft.com/office/drawing/2014/main" id="{36A72CED-7696-E7DC-690E-0E13B0841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8" name="Line 75">
            <a:extLst>
              <a:ext uri="{FF2B5EF4-FFF2-40B4-BE49-F238E27FC236}">
                <a16:creationId xmlns:a16="http://schemas.microsoft.com/office/drawing/2014/main" id="{67C2D1A5-8762-40CC-1A51-EF51E7016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6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09" name="Line 76">
            <a:extLst>
              <a:ext uri="{FF2B5EF4-FFF2-40B4-BE49-F238E27FC236}">
                <a16:creationId xmlns:a16="http://schemas.microsoft.com/office/drawing/2014/main" id="{8C459FB1-6E43-A0CC-F43E-CAF68E29A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9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0" name="Line 77">
            <a:extLst>
              <a:ext uri="{FF2B5EF4-FFF2-40B4-BE49-F238E27FC236}">
                <a16:creationId xmlns:a16="http://schemas.microsoft.com/office/drawing/2014/main" id="{9E36352A-3224-2C80-6FA6-AB3A037D3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2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1" name="Line 78">
            <a:extLst>
              <a:ext uri="{FF2B5EF4-FFF2-40B4-BE49-F238E27FC236}">
                <a16:creationId xmlns:a16="http://schemas.microsoft.com/office/drawing/2014/main" id="{06EFCF2B-FC83-17D3-9D6B-8B7A758A6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2" name="Line 79">
            <a:extLst>
              <a:ext uri="{FF2B5EF4-FFF2-40B4-BE49-F238E27FC236}">
                <a16:creationId xmlns:a16="http://schemas.microsoft.com/office/drawing/2014/main" id="{4F1C00DF-0917-F923-872B-61DF4CCF3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9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3" name="Line 80">
            <a:extLst>
              <a:ext uri="{FF2B5EF4-FFF2-40B4-BE49-F238E27FC236}">
                <a16:creationId xmlns:a16="http://schemas.microsoft.com/office/drawing/2014/main" id="{1FF0FE8D-3AA6-0C87-EF44-FFD6F5D53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2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4" name="Line 81">
            <a:extLst>
              <a:ext uri="{FF2B5EF4-FFF2-40B4-BE49-F238E27FC236}">
                <a16:creationId xmlns:a16="http://schemas.microsoft.com/office/drawing/2014/main" id="{50F08D7A-4BDF-DCDC-BAD6-3CE7FBEC5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85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5" name="Line 82">
            <a:extLst>
              <a:ext uri="{FF2B5EF4-FFF2-40B4-BE49-F238E27FC236}">
                <a16:creationId xmlns:a16="http://schemas.microsoft.com/office/drawing/2014/main" id="{484BF32C-C4CB-BAF8-9269-922A9155D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7112000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6" name="Line 83">
            <a:extLst>
              <a:ext uri="{FF2B5EF4-FFF2-40B4-BE49-F238E27FC236}">
                <a16:creationId xmlns:a16="http://schemas.microsoft.com/office/drawing/2014/main" id="{924E8EB1-D2FF-3C17-7FB1-C16835C3D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0" y="7112000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17" name="Text Box 84">
            <a:extLst>
              <a:ext uri="{FF2B5EF4-FFF2-40B4-BE49-F238E27FC236}">
                <a16:creationId xmlns:a16="http://schemas.microsoft.com/office/drawing/2014/main" id="{3CD79100-C559-5847-C3AD-E7E5B77A2B3F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4480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0</a:t>
            </a:r>
          </a:p>
        </p:txBody>
      </p:sp>
      <p:sp>
        <p:nvSpPr>
          <p:cNvPr id="35918" name="Text Box 85">
            <a:extLst>
              <a:ext uri="{FF2B5EF4-FFF2-40B4-BE49-F238E27FC236}">
                <a16:creationId xmlns:a16="http://schemas.microsoft.com/office/drawing/2014/main" id="{C7F16EC8-887D-5DAF-8A6A-FE35E7546496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6512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1</a:t>
            </a:r>
          </a:p>
        </p:txBody>
      </p:sp>
      <p:sp>
        <p:nvSpPr>
          <p:cNvPr id="35919" name="Text Box 86">
            <a:extLst>
              <a:ext uri="{FF2B5EF4-FFF2-40B4-BE49-F238E27FC236}">
                <a16:creationId xmlns:a16="http://schemas.microsoft.com/office/drawing/2014/main" id="{39F8F345-B5C2-3EDD-9077-885FA5F0AE54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8544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2</a:t>
            </a:r>
          </a:p>
        </p:txBody>
      </p:sp>
      <p:sp>
        <p:nvSpPr>
          <p:cNvPr id="35920" name="Text Box 87">
            <a:extLst>
              <a:ext uri="{FF2B5EF4-FFF2-40B4-BE49-F238E27FC236}">
                <a16:creationId xmlns:a16="http://schemas.microsoft.com/office/drawing/2014/main" id="{DFF42A93-29CA-6AC3-3945-D6CDBD0F379F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60576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3</a:t>
            </a:r>
          </a:p>
        </p:txBody>
      </p:sp>
      <p:sp>
        <p:nvSpPr>
          <p:cNvPr id="35921" name="Line 88">
            <a:extLst>
              <a:ext uri="{FF2B5EF4-FFF2-40B4-BE49-F238E27FC236}">
                <a16:creationId xmlns:a16="http://schemas.microsoft.com/office/drawing/2014/main" id="{94D02225-4B6B-3380-F7EC-C14B27296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7315200"/>
            <a:ext cx="609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22" name="Line 89">
            <a:extLst>
              <a:ext uri="{FF2B5EF4-FFF2-40B4-BE49-F238E27FC236}">
                <a16:creationId xmlns:a16="http://schemas.microsoft.com/office/drawing/2014/main" id="{DFD736D2-3486-5904-8792-18DA84980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7721600"/>
            <a:ext cx="609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23" name="Text Box 90">
            <a:extLst>
              <a:ext uri="{FF2B5EF4-FFF2-40B4-BE49-F238E27FC236}">
                <a16:creationId xmlns:a16="http://schemas.microsoft.com/office/drawing/2014/main" id="{4D846F80-55C0-E897-B942-B269CE46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441" y="2899717"/>
            <a:ext cx="1534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  <a:t>Host A</a:t>
            </a:r>
          </a:p>
        </p:txBody>
      </p:sp>
      <p:sp>
        <p:nvSpPr>
          <p:cNvPr id="35924" name="Text Box 91">
            <a:extLst>
              <a:ext uri="{FF2B5EF4-FFF2-40B4-BE49-F238E27FC236}">
                <a16:creationId xmlns:a16="http://schemas.microsoft.com/office/drawing/2014/main" id="{724431A8-C633-08E3-1D6A-8793E97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327" y="7169151"/>
            <a:ext cx="1492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  <a:t>Host B</a:t>
            </a:r>
          </a:p>
        </p:txBody>
      </p:sp>
      <p:sp>
        <p:nvSpPr>
          <p:cNvPr id="35925" name="Text Box 92">
            <a:extLst>
              <a:ext uri="{FF2B5EF4-FFF2-40B4-BE49-F238E27FC236}">
                <a16:creationId xmlns:a16="http://schemas.microsoft.com/office/drawing/2014/main" id="{0C2904E4-129C-E5C2-89D7-EB0346755FB5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089856" y="3145424"/>
            <a:ext cx="829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80</a:t>
            </a:r>
          </a:p>
        </p:txBody>
      </p:sp>
      <p:sp>
        <p:nvSpPr>
          <p:cNvPr id="35926" name="Line 93">
            <a:extLst>
              <a:ext uri="{FF2B5EF4-FFF2-40B4-BE49-F238E27FC236}">
                <a16:creationId xmlns:a16="http://schemas.microsoft.com/office/drawing/2014/main" id="{76CCD967-4D5E-401A-8549-44DFF8C2A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43251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27" name="Text Box 94">
            <a:extLst>
              <a:ext uri="{FF2B5EF4-FFF2-40B4-BE49-F238E27FC236}">
                <a16:creationId xmlns:a16="http://schemas.microsoft.com/office/drawing/2014/main" id="{AB237A3A-085D-2A7B-10E1-1D1AA1B8F840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6819173" y="7414740"/>
            <a:ext cx="829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80</a:t>
            </a:r>
          </a:p>
        </p:txBody>
      </p:sp>
      <p:sp>
        <p:nvSpPr>
          <p:cNvPr id="35928" name="Line 95">
            <a:extLst>
              <a:ext uri="{FF2B5EF4-FFF2-40B4-BE49-F238E27FC236}">
                <a16:creationId xmlns:a16="http://schemas.microsoft.com/office/drawing/2014/main" id="{107E40B4-704B-A8EB-3FFF-182843AFE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3757084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29" name="Line 96">
            <a:extLst>
              <a:ext uri="{FF2B5EF4-FFF2-40B4-BE49-F238E27FC236}">
                <a16:creationId xmlns:a16="http://schemas.microsoft.com/office/drawing/2014/main" id="{5E1ACD85-E1A2-1651-CB34-28C0B6DF2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3759200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0" name="Line 97">
            <a:extLst>
              <a:ext uri="{FF2B5EF4-FFF2-40B4-BE49-F238E27FC236}">
                <a16:creationId xmlns:a16="http://schemas.microsoft.com/office/drawing/2014/main" id="{47D2F3F6-01BE-F337-0B7E-1F9A6B3CB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61317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1" name="Line 98">
            <a:extLst>
              <a:ext uri="{FF2B5EF4-FFF2-40B4-BE49-F238E27FC236}">
                <a16:creationId xmlns:a16="http://schemas.microsoft.com/office/drawing/2014/main" id="{4529B8E2-EEE5-67AC-6008-A2670E3C8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3763433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2" name="Line 99">
            <a:extLst>
              <a:ext uri="{FF2B5EF4-FFF2-40B4-BE49-F238E27FC236}">
                <a16:creationId xmlns:a16="http://schemas.microsoft.com/office/drawing/2014/main" id="{95B7F6B9-1DD2-89A5-F703-53D5F616E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800" y="3765551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3" name="Line 100">
            <a:extLst>
              <a:ext uri="{FF2B5EF4-FFF2-40B4-BE49-F238E27FC236}">
                <a16:creationId xmlns:a16="http://schemas.microsoft.com/office/drawing/2014/main" id="{6A25E012-6FFA-8188-B4DC-7FE5FD532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767667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4" name="Line 101">
            <a:extLst>
              <a:ext uri="{FF2B5EF4-FFF2-40B4-BE49-F238E27FC236}">
                <a16:creationId xmlns:a16="http://schemas.microsoft.com/office/drawing/2014/main" id="{FB2DA795-5ECE-F817-FF63-0AB1575E6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600" y="3769784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5" name="Line 102">
            <a:extLst>
              <a:ext uri="{FF2B5EF4-FFF2-40B4-BE49-F238E27FC236}">
                <a16:creationId xmlns:a16="http://schemas.microsoft.com/office/drawing/2014/main" id="{DDDBD1D0-AF9F-6B38-8D6D-2D1183BC8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3771900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5936" name="Line 103">
            <a:extLst>
              <a:ext uri="{FF2B5EF4-FFF2-40B4-BE49-F238E27FC236}">
                <a16:creationId xmlns:a16="http://schemas.microsoft.com/office/drawing/2014/main" id="{8BBD9C47-3F57-C415-8166-A96194356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3774017"/>
            <a:ext cx="1727200" cy="3259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>
            <a:extLst>
              <a:ext uri="{FF2B5EF4-FFF2-40B4-BE49-F238E27FC236}">
                <a16:creationId xmlns:a16="http://schemas.microsoft.com/office/drawing/2014/main" id="{937E2E4E-C000-88C6-4438-34B560499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4D6ACF36-EAC7-41BA-80D1-7CDE08C8AA80}" type="slidenum">
              <a:rPr lang="en-US" altLang="en-US" sz="1600" kern="1200">
                <a:solidFill>
                  <a:srgbClr val="898989"/>
                </a:solidFill>
              </a:rPr>
              <a:pPr algn="l"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96B82-6E78-7148-7F28-7C83D1019C9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114">
            <a:extLst>
              <a:ext uri="{FF2B5EF4-FFF2-40B4-BE49-F238E27FC236}">
                <a16:creationId xmlns:a16="http://schemas.microsoft.com/office/drawing/2014/main" id="{5EBF3DD3-A7AE-10CE-72FC-94B9A52E9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…Emulated Using TCP “Segments”</a:t>
            </a:r>
          </a:p>
        </p:txBody>
      </p:sp>
      <p:grpSp>
        <p:nvGrpSpPr>
          <p:cNvPr id="37892" name="Group 3">
            <a:extLst>
              <a:ext uri="{FF2B5EF4-FFF2-40B4-BE49-F238E27FC236}">
                <a16:creationId xmlns:a16="http://schemas.microsoft.com/office/drawing/2014/main" id="{DB19BBD4-804E-B46D-F311-9DEAB1D8D549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38451"/>
            <a:ext cx="6705600" cy="812800"/>
            <a:chOff x="912" y="1104"/>
            <a:chExt cx="3648" cy="384"/>
          </a:xfrm>
        </p:grpSpPr>
        <p:sp>
          <p:nvSpPr>
            <p:cNvPr id="37999" name="Line 4">
              <a:extLst>
                <a:ext uri="{FF2B5EF4-FFF2-40B4-BE49-F238E27FC236}">
                  <a16:creationId xmlns:a16="http://schemas.microsoft.com/office/drawing/2014/main" id="{A214A937-FA38-86B4-616B-FAE899C2E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0" name="Line 5">
              <a:extLst>
                <a:ext uri="{FF2B5EF4-FFF2-40B4-BE49-F238E27FC236}">
                  <a16:creationId xmlns:a16="http://schemas.microsoft.com/office/drawing/2014/main" id="{29885C26-9CC7-9E9A-5034-DBF0F29D5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1" name="Line 6">
              <a:extLst>
                <a:ext uri="{FF2B5EF4-FFF2-40B4-BE49-F238E27FC236}">
                  <a16:creationId xmlns:a16="http://schemas.microsoft.com/office/drawing/2014/main" id="{52494E52-58FF-B51B-D5FD-A7E3F6E8B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2" name="Line 7">
              <a:extLst>
                <a:ext uri="{FF2B5EF4-FFF2-40B4-BE49-F238E27FC236}">
                  <a16:creationId xmlns:a16="http://schemas.microsoft.com/office/drawing/2014/main" id="{0EC85835-F896-9829-85F3-EAB3DE5FA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7893" name="Line 8">
            <a:extLst>
              <a:ext uri="{FF2B5EF4-FFF2-40B4-BE49-F238E27FC236}">
                <a16:creationId xmlns:a16="http://schemas.microsoft.com/office/drawing/2014/main" id="{2D4A1AD5-9B7C-7977-78F7-EDA09F500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894" name="Line 9">
            <a:extLst>
              <a:ext uri="{FF2B5EF4-FFF2-40B4-BE49-F238E27FC236}">
                <a16:creationId xmlns:a16="http://schemas.microsoft.com/office/drawing/2014/main" id="{AF9C0CCE-16FC-0472-3308-B910ACA38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895" name="Line 10">
            <a:extLst>
              <a:ext uri="{FF2B5EF4-FFF2-40B4-BE49-F238E27FC236}">
                <a16:creationId xmlns:a16="http://schemas.microsoft.com/office/drawing/2014/main" id="{57C7B5E0-1E42-8D58-3DA2-01465578F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896" name="Line 11">
            <a:extLst>
              <a:ext uri="{FF2B5EF4-FFF2-40B4-BE49-F238E27FC236}">
                <a16:creationId xmlns:a16="http://schemas.microsoft.com/office/drawing/2014/main" id="{3CAD1B4F-75D5-8A71-1809-05B2389D3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897" name="Line 12">
            <a:extLst>
              <a:ext uri="{FF2B5EF4-FFF2-40B4-BE49-F238E27FC236}">
                <a16:creationId xmlns:a16="http://schemas.microsoft.com/office/drawing/2014/main" id="{E11237F2-BBF6-E592-9948-034BEA2AC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898" name="Line 13">
            <a:extLst>
              <a:ext uri="{FF2B5EF4-FFF2-40B4-BE49-F238E27FC236}">
                <a16:creationId xmlns:a16="http://schemas.microsoft.com/office/drawing/2014/main" id="{84EFB9B3-F9F2-DDDB-5DE0-783825DF9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899" name="Line 14">
            <a:extLst>
              <a:ext uri="{FF2B5EF4-FFF2-40B4-BE49-F238E27FC236}">
                <a16:creationId xmlns:a16="http://schemas.microsoft.com/office/drawing/2014/main" id="{4BB7012D-5173-C22C-AFD5-DD54CC994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0" name="Line 15">
            <a:extLst>
              <a:ext uri="{FF2B5EF4-FFF2-40B4-BE49-F238E27FC236}">
                <a16:creationId xmlns:a16="http://schemas.microsoft.com/office/drawing/2014/main" id="{D0C5641D-003C-5EAA-ECA8-0E476F5B7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4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1" name="Line 16">
            <a:extLst>
              <a:ext uri="{FF2B5EF4-FFF2-40B4-BE49-F238E27FC236}">
                <a16:creationId xmlns:a16="http://schemas.microsoft.com/office/drawing/2014/main" id="{0F05B19E-4F24-D40B-B4CB-9CF0F7DAC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2" name="Line 17">
            <a:extLst>
              <a:ext uri="{FF2B5EF4-FFF2-40B4-BE49-F238E27FC236}">
                <a16:creationId xmlns:a16="http://schemas.microsoft.com/office/drawing/2014/main" id="{E3241700-3B72-40CD-AE93-9A51F2549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3" name="Line 18">
            <a:extLst>
              <a:ext uri="{FF2B5EF4-FFF2-40B4-BE49-F238E27FC236}">
                <a16:creationId xmlns:a16="http://schemas.microsoft.com/office/drawing/2014/main" id="{32C2EB19-F87C-F67E-F580-8628FBDE0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4" name="Line 19">
            <a:extLst>
              <a:ext uri="{FF2B5EF4-FFF2-40B4-BE49-F238E27FC236}">
                <a16:creationId xmlns:a16="http://schemas.microsoft.com/office/drawing/2014/main" id="{6DA2B112-A74E-445B-92FB-1B07BC944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5" name="Line 20">
            <a:extLst>
              <a:ext uri="{FF2B5EF4-FFF2-40B4-BE49-F238E27FC236}">
                <a16:creationId xmlns:a16="http://schemas.microsoft.com/office/drawing/2014/main" id="{E58C23F1-B3B7-91AD-B39C-A6997003A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6" name="Line 21">
            <a:extLst>
              <a:ext uri="{FF2B5EF4-FFF2-40B4-BE49-F238E27FC236}">
                <a16:creationId xmlns:a16="http://schemas.microsoft.com/office/drawing/2014/main" id="{E4F04E1B-8A4E-6EC5-BD55-84A49E685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7" name="Line 22">
            <a:extLst>
              <a:ext uri="{FF2B5EF4-FFF2-40B4-BE49-F238E27FC236}">
                <a16:creationId xmlns:a16="http://schemas.microsoft.com/office/drawing/2014/main" id="{B5E4D208-845C-6129-D97F-4533CA0C6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8" name="Line 23">
            <a:extLst>
              <a:ext uri="{FF2B5EF4-FFF2-40B4-BE49-F238E27FC236}">
                <a16:creationId xmlns:a16="http://schemas.microsoft.com/office/drawing/2014/main" id="{F60D76F1-5EDA-C5E0-6B9F-30EF71456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09" name="Line 24">
            <a:extLst>
              <a:ext uri="{FF2B5EF4-FFF2-40B4-BE49-F238E27FC236}">
                <a16:creationId xmlns:a16="http://schemas.microsoft.com/office/drawing/2014/main" id="{67D3F6F0-44AE-B607-B0D6-58C975D79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0" name="Line 25">
            <a:extLst>
              <a:ext uri="{FF2B5EF4-FFF2-40B4-BE49-F238E27FC236}">
                <a16:creationId xmlns:a16="http://schemas.microsoft.com/office/drawing/2014/main" id="{18014222-1934-DE5D-F16D-D189437D1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6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1" name="Line 26">
            <a:extLst>
              <a:ext uri="{FF2B5EF4-FFF2-40B4-BE49-F238E27FC236}">
                <a16:creationId xmlns:a16="http://schemas.microsoft.com/office/drawing/2014/main" id="{74A4DA72-2138-FD81-3665-F6C2C2EAF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2" name="Line 27">
            <a:extLst>
              <a:ext uri="{FF2B5EF4-FFF2-40B4-BE49-F238E27FC236}">
                <a16:creationId xmlns:a16="http://schemas.microsoft.com/office/drawing/2014/main" id="{AEF2F70A-B2C0-987B-FBCB-3B2FDC715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3" name="Line 28">
            <a:extLst>
              <a:ext uri="{FF2B5EF4-FFF2-40B4-BE49-F238E27FC236}">
                <a16:creationId xmlns:a16="http://schemas.microsoft.com/office/drawing/2014/main" id="{1D57947B-6B4D-E307-3255-DDC09BB89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6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4" name="Line 29">
            <a:extLst>
              <a:ext uri="{FF2B5EF4-FFF2-40B4-BE49-F238E27FC236}">
                <a16:creationId xmlns:a16="http://schemas.microsoft.com/office/drawing/2014/main" id="{C7155FEC-0E05-BD19-EA86-4404E40EF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5" name="Line 30">
            <a:extLst>
              <a:ext uri="{FF2B5EF4-FFF2-40B4-BE49-F238E27FC236}">
                <a16:creationId xmlns:a16="http://schemas.microsoft.com/office/drawing/2014/main" id="{877F286D-C871-CD07-5B63-6A7901741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6" name="Line 31">
            <a:extLst>
              <a:ext uri="{FF2B5EF4-FFF2-40B4-BE49-F238E27FC236}">
                <a16:creationId xmlns:a16="http://schemas.microsoft.com/office/drawing/2014/main" id="{9879D870-581D-FC1A-0721-C309F17FC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7" name="Line 32">
            <a:extLst>
              <a:ext uri="{FF2B5EF4-FFF2-40B4-BE49-F238E27FC236}">
                <a16:creationId xmlns:a16="http://schemas.microsoft.com/office/drawing/2014/main" id="{558FE299-C7E1-C3E1-612C-301E99591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8" name="Line 33">
            <a:extLst>
              <a:ext uri="{FF2B5EF4-FFF2-40B4-BE49-F238E27FC236}">
                <a16:creationId xmlns:a16="http://schemas.microsoft.com/office/drawing/2014/main" id="{35CA5C99-6D80-3767-14DD-D23BE9200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2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19" name="Line 34">
            <a:extLst>
              <a:ext uri="{FF2B5EF4-FFF2-40B4-BE49-F238E27FC236}">
                <a16:creationId xmlns:a16="http://schemas.microsoft.com/office/drawing/2014/main" id="{69510EF5-E827-F3B6-43AB-1EF44CC19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56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0" name="Line 35">
            <a:extLst>
              <a:ext uri="{FF2B5EF4-FFF2-40B4-BE49-F238E27FC236}">
                <a16:creationId xmlns:a16="http://schemas.microsoft.com/office/drawing/2014/main" id="{55C41750-7BB0-E19B-3D59-54A57B4F4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1" name="Line 36">
            <a:extLst>
              <a:ext uri="{FF2B5EF4-FFF2-40B4-BE49-F238E27FC236}">
                <a16:creationId xmlns:a16="http://schemas.microsoft.com/office/drawing/2014/main" id="{1FE8ED97-CEE8-845A-088B-49B36DAA0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2" name="Line 37">
            <a:extLst>
              <a:ext uri="{FF2B5EF4-FFF2-40B4-BE49-F238E27FC236}">
                <a16:creationId xmlns:a16="http://schemas.microsoft.com/office/drawing/2014/main" id="{E804E7E1-BBBA-17A1-779F-4E9B1B837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52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3" name="Line 38">
            <a:extLst>
              <a:ext uri="{FF2B5EF4-FFF2-40B4-BE49-F238E27FC236}">
                <a16:creationId xmlns:a16="http://schemas.microsoft.com/office/drawing/2014/main" id="{F6414048-86E6-9CB6-82E5-44AFE97AB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8400" y="2838451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4" name="Line 39">
            <a:extLst>
              <a:ext uri="{FF2B5EF4-FFF2-40B4-BE49-F238E27FC236}">
                <a16:creationId xmlns:a16="http://schemas.microsoft.com/office/drawing/2014/main" id="{CE3065E7-CCC4-C73E-DA04-986F5DE4A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61600" y="2838451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5" name="Line 40">
            <a:extLst>
              <a:ext uri="{FF2B5EF4-FFF2-40B4-BE49-F238E27FC236}">
                <a16:creationId xmlns:a16="http://schemas.microsoft.com/office/drawing/2014/main" id="{0E99D614-66E9-5218-058E-D59545DFC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64800" y="2838451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26" name="Text Box 41">
            <a:extLst>
              <a:ext uri="{FF2B5EF4-FFF2-40B4-BE49-F238E27FC236}">
                <a16:creationId xmlns:a16="http://schemas.microsoft.com/office/drawing/2014/main" id="{42CE6295-5D41-DFE7-6981-49E3D95D219B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3718752" y="3058640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0</a:t>
            </a:r>
          </a:p>
        </p:txBody>
      </p:sp>
      <p:sp>
        <p:nvSpPr>
          <p:cNvPr id="37927" name="Text Box 42">
            <a:extLst>
              <a:ext uri="{FF2B5EF4-FFF2-40B4-BE49-F238E27FC236}">
                <a16:creationId xmlns:a16="http://schemas.microsoft.com/office/drawing/2014/main" id="{E13B795F-3B93-473B-FA65-D655BF1117BE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3921952" y="3058640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1</a:t>
            </a:r>
          </a:p>
        </p:txBody>
      </p:sp>
      <p:sp>
        <p:nvSpPr>
          <p:cNvPr id="37928" name="Text Box 43">
            <a:extLst>
              <a:ext uri="{FF2B5EF4-FFF2-40B4-BE49-F238E27FC236}">
                <a16:creationId xmlns:a16="http://schemas.microsoft.com/office/drawing/2014/main" id="{E4B92468-9481-B10C-861E-47A58018A0C7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4127269" y="306075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2</a:t>
            </a:r>
          </a:p>
        </p:txBody>
      </p:sp>
      <p:sp>
        <p:nvSpPr>
          <p:cNvPr id="37929" name="Text Box 44">
            <a:extLst>
              <a:ext uri="{FF2B5EF4-FFF2-40B4-BE49-F238E27FC236}">
                <a16:creationId xmlns:a16="http://schemas.microsoft.com/office/drawing/2014/main" id="{27363DDC-362F-5694-F10F-CEB9A8D5BBC1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4330469" y="306075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3</a:t>
            </a:r>
          </a:p>
        </p:txBody>
      </p:sp>
      <p:sp>
        <p:nvSpPr>
          <p:cNvPr id="37930" name="Line 45">
            <a:extLst>
              <a:ext uri="{FF2B5EF4-FFF2-40B4-BE49-F238E27FC236}">
                <a16:creationId xmlns:a16="http://schemas.microsoft.com/office/drawing/2014/main" id="{12430F3B-0818-63C9-A5B6-754F4F2E1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448051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grpSp>
        <p:nvGrpSpPr>
          <p:cNvPr id="37931" name="Group 46">
            <a:extLst>
              <a:ext uri="{FF2B5EF4-FFF2-40B4-BE49-F238E27FC236}">
                <a16:creationId xmlns:a16="http://schemas.microsoft.com/office/drawing/2014/main" id="{9D0875A0-B19A-69CC-F71B-F0428A5ABDA7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7112000"/>
            <a:ext cx="6705600" cy="812800"/>
            <a:chOff x="912" y="1104"/>
            <a:chExt cx="3648" cy="384"/>
          </a:xfrm>
        </p:grpSpPr>
        <p:sp>
          <p:nvSpPr>
            <p:cNvPr id="37995" name="Line 47">
              <a:extLst>
                <a:ext uri="{FF2B5EF4-FFF2-40B4-BE49-F238E27FC236}">
                  <a16:creationId xmlns:a16="http://schemas.microsoft.com/office/drawing/2014/main" id="{BE365FAB-6D26-4A0B-1144-C96BB8B22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6" name="Line 48">
              <a:extLst>
                <a:ext uri="{FF2B5EF4-FFF2-40B4-BE49-F238E27FC236}">
                  <a16:creationId xmlns:a16="http://schemas.microsoft.com/office/drawing/2014/main" id="{ECF90268-BFEA-3FDE-449F-E74BED04D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7" name="Line 49">
              <a:extLst>
                <a:ext uri="{FF2B5EF4-FFF2-40B4-BE49-F238E27FC236}">
                  <a16:creationId xmlns:a16="http://schemas.microsoft.com/office/drawing/2014/main" id="{623E5597-EF97-626F-4F02-FA48CDF12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8" name="Line 50">
              <a:extLst>
                <a:ext uri="{FF2B5EF4-FFF2-40B4-BE49-F238E27FC236}">
                  <a16:creationId xmlns:a16="http://schemas.microsoft.com/office/drawing/2014/main" id="{06CC6E88-137F-9CB2-7B19-5814441E5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7932" name="Line 51">
            <a:extLst>
              <a:ext uri="{FF2B5EF4-FFF2-40B4-BE49-F238E27FC236}">
                <a16:creationId xmlns:a16="http://schemas.microsoft.com/office/drawing/2014/main" id="{282322A7-7B79-F1BB-9D3E-47871D45A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3" name="Line 52">
            <a:extLst>
              <a:ext uri="{FF2B5EF4-FFF2-40B4-BE49-F238E27FC236}">
                <a16:creationId xmlns:a16="http://schemas.microsoft.com/office/drawing/2014/main" id="{71E07576-926F-58AC-2CA8-A2D6E2B26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4" name="Line 53">
            <a:extLst>
              <a:ext uri="{FF2B5EF4-FFF2-40B4-BE49-F238E27FC236}">
                <a16:creationId xmlns:a16="http://schemas.microsoft.com/office/drawing/2014/main" id="{9625AD42-D066-481D-2C9A-A614BAB6D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5" name="Line 54">
            <a:extLst>
              <a:ext uri="{FF2B5EF4-FFF2-40B4-BE49-F238E27FC236}">
                <a16:creationId xmlns:a16="http://schemas.microsoft.com/office/drawing/2014/main" id="{BB91B570-33BF-1F98-BC0D-AD5BA1C14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6" name="Line 55">
            <a:extLst>
              <a:ext uri="{FF2B5EF4-FFF2-40B4-BE49-F238E27FC236}">
                <a16:creationId xmlns:a16="http://schemas.microsoft.com/office/drawing/2014/main" id="{9EEDD486-DE89-5670-721F-6686978C1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7" name="Line 56">
            <a:extLst>
              <a:ext uri="{FF2B5EF4-FFF2-40B4-BE49-F238E27FC236}">
                <a16:creationId xmlns:a16="http://schemas.microsoft.com/office/drawing/2014/main" id="{ACBE7485-93BE-0083-F4BB-3844773B3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8" name="Line 57">
            <a:extLst>
              <a:ext uri="{FF2B5EF4-FFF2-40B4-BE49-F238E27FC236}">
                <a16:creationId xmlns:a16="http://schemas.microsoft.com/office/drawing/2014/main" id="{3EDF3B91-F08A-F779-AE64-DD74E8E4E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39" name="Line 58">
            <a:extLst>
              <a:ext uri="{FF2B5EF4-FFF2-40B4-BE49-F238E27FC236}">
                <a16:creationId xmlns:a16="http://schemas.microsoft.com/office/drawing/2014/main" id="{C7DA211E-D72F-E1D1-DDE7-C11B85E6E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0" name="Line 59">
            <a:extLst>
              <a:ext uri="{FF2B5EF4-FFF2-40B4-BE49-F238E27FC236}">
                <a16:creationId xmlns:a16="http://schemas.microsoft.com/office/drawing/2014/main" id="{C0D88D57-3225-8562-92DB-27E8EDDBA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1" name="Line 60">
            <a:extLst>
              <a:ext uri="{FF2B5EF4-FFF2-40B4-BE49-F238E27FC236}">
                <a16:creationId xmlns:a16="http://schemas.microsoft.com/office/drawing/2014/main" id="{39AF1228-F551-3FC1-9182-A8183FA21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2" name="Line 61">
            <a:extLst>
              <a:ext uri="{FF2B5EF4-FFF2-40B4-BE49-F238E27FC236}">
                <a16:creationId xmlns:a16="http://schemas.microsoft.com/office/drawing/2014/main" id="{6A5AF9B4-A7B3-F158-39FD-AFE09A918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3" name="Line 62">
            <a:extLst>
              <a:ext uri="{FF2B5EF4-FFF2-40B4-BE49-F238E27FC236}">
                <a16:creationId xmlns:a16="http://schemas.microsoft.com/office/drawing/2014/main" id="{E337A07E-D969-C923-B308-1B01A8F0A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4" name="Line 63">
            <a:extLst>
              <a:ext uri="{FF2B5EF4-FFF2-40B4-BE49-F238E27FC236}">
                <a16:creationId xmlns:a16="http://schemas.microsoft.com/office/drawing/2014/main" id="{22E0EED2-F48F-306C-E083-F8630EA93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5" name="Line 64">
            <a:extLst>
              <a:ext uri="{FF2B5EF4-FFF2-40B4-BE49-F238E27FC236}">
                <a16:creationId xmlns:a16="http://schemas.microsoft.com/office/drawing/2014/main" id="{A7CFCB41-99D6-5AA1-80FD-F657AA823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6" name="Line 65">
            <a:extLst>
              <a:ext uri="{FF2B5EF4-FFF2-40B4-BE49-F238E27FC236}">
                <a16:creationId xmlns:a16="http://schemas.microsoft.com/office/drawing/2014/main" id="{8F270DC6-0A3F-FFEF-48AD-90E3DF0DD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7" name="Line 66">
            <a:extLst>
              <a:ext uri="{FF2B5EF4-FFF2-40B4-BE49-F238E27FC236}">
                <a16:creationId xmlns:a16="http://schemas.microsoft.com/office/drawing/2014/main" id="{72C92E93-1870-41A1-5030-8DEF849D3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7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8" name="Line 67">
            <a:extLst>
              <a:ext uri="{FF2B5EF4-FFF2-40B4-BE49-F238E27FC236}">
                <a16:creationId xmlns:a16="http://schemas.microsoft.com/office/drawing/2014/main" id="{9CA0EE25-272F-B19A-A36D-D7F739470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49" name="Line 68">
            <a:extLst>
              <a:ext uri="{FF2B5EF4-FFF2-40B4-BE49-F238E27FC236}">
                <a16:creationId xmlns:a16="http://schemas.microsoft.com/office/drawing/2014/main" id="{EBF5FB2B-2474-2ACF-9462-0830A4E65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0" name="Line 69">
            <a:extLst>
              <a:ext uri="{FF2B5EF4-FFF2-40B4-BE49-F238E27FC236}">
                <a16:creationId xmlns:a16="http://schemas.microsoft.com/office/drawing/2014/main" id="{C888A81E-12D0-5E3F-95E8-2ABB7A08C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1" name="Line 70">
            <a:extLst>
              <a:ext uri="{FF2B5EF4-FFF2-40B4-BE49-F238E27FC236}">
                <a16:creationId xmlns:a16="http://schemas.microsoft.com/office/drawing/2014/main" id="{E267EAEF-926F-1966-C0E0-384231A5F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0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2" name="Line 71">
            <a:extLst>
              <a:ext uri="{FF2B5EF4-FFF2-40B4-BE49-F238E27FC236}">
                <a16:creationId xmlns:a16="http://schemas.microsoft.com/office/drawing/2014/main" id="{7E941058-F607-0449-49D6-9D352A42E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3" name="Line 72">
            <a:extLst>
              <a:ext uri="{FF2B5EF4-FFF2-40B4-BE49-F238E27FC236}">
                <a16:creationId xmlns:a16="http://schemas.microsoft.com/office/drawing/2014/main" id="{4860E343-1006-92E2-E268-B65B29980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4" name="Line 73">
            <a:extLst>
              <a:ext uri="{FF2B5EF4-FFF2-40B4-BE49-F238E27FC236}">
                <a16:creationId xmlns:a16="http://schemas.microsoft.com/office/drawing/2014/main" id="{3AE4801C-1502-F8BD-5647-F4C72C40F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5" name="Line 74">
            <a:extLst>
              <a:ext uri="{FF2B5EF4-FFF2-40B4-BE49-F238E27FC236}">
                <a16:creationId xmlns:a16="http://schemas.microsoft.com/office/drawing/2014/main" id="{18230216-323D-C18E-80D0-D3AB5F5B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6" name="Line 75">
            <a:extLst>
              <a:ext uri="{FF2B5EF4-FFF2-40B4-BE49-F238E27FC236}">
                <a16:creationId xmlns:a16="http://schemas.microsoft.com/office/drawing/2014/main" id="{0CB5B978-31FB-DC91-CAD5-458D92A79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6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7" name="Line 76">
            <a:extLst>
              <a:ext uri="{FF2B5EF4-FFF2-40B4-BE49-F238E27FC236}">
                <a16:creationId xmlns:a16="http://schemas.microsoft.com/office/drawing/2014/main" id="{CD469049-F0CC-6BC8-0796-EF63919FE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9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8" name="Line 77">
            <a:extLst>
              <a:ext uri="{FF2B5EF4-FFF2-40B4-BE49-F238E27FC236}">
                <a16:creationId xmlns:a16="http://schemas.microsoft.com/office/drawing/2014/main" id="{F600D9E4-14BE-6D2C-98E5-606AE0701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28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59" name="Line 78">
            <a:extLst>
              <a:ext uri="{FF2B5EF4-FFF2-40B4-BE49-F238E27FC236}">
                <a16:creationId xmlns:a16="http://schemas.microsoft.com/office/drawing/2014/main" id="{CEC11EF2-B0CC-F384-E6D9-15106DE19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60" name="Line 79">
            <a:extLst>
              <a:ext uri="{FF2B5EF4-FFF2-40B4-BE49-F238E27FC236}">
                <a16:creationId xmlns:a16="http://schemas.microsoft.com/office/drawing/2014/main" id="{9D157C87-113F-200C-D0A6-0B2580708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92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61" name="Line 80">
            <a:extLst>
              <a:ext uri="{FF2B5EF4-FFF2-40B4-BE49-F238E27FC236}">
                <a16:creationId xmlns:a16="http://schemas.microsoft.com/office/drawing/2014/main" id="{0C8F05C3-70D5-3BB4-B46F-97FBDC7A2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24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62" name="Line 81">
            <a:extLst>
              <a:ext uri="{FF2B5EF4-FFF2-40B4-BE49-F238E27FC236}">
                <a16:creationId xmlns:a16="http://schemas.microsoft.com/office/drawing/2014/main" id="{51BF4575-3815-0992-9270-5E336F00B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85600" y="7112000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63" name="Line 82">
            <a:extLst>
              <a:ext uri="{FF2B5EF4-FFF2-40B4-BE49-F238E27FC236}">
                <a16:creationId xmlns:a16="http://schemas.microsoft.com/office/drawing/2014/main" id="{B746F1B0-E2CC-6E85-E428-DD581BB02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7112000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64" name="Line 83">
            <a:extLst>
              <a:ext uri="{FF2B5EF4-FFF2-40B4-BE49-F238E27FC236}">
                <a16:creationId xmlns:a16="http://schemas.microsoft.com/office/drawing/2014/main" id="{026AA2B3-1229-AAB4-8082-66A4BCC55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0" y="7112000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65" name="Text Box 84">
            <a:extLst>
              <a:ext uri="{FF2B5EF4-FFF2-40B4-BE49-F238E27FC236}">
                <a16:creationId xmlns:a16="http://schemas.microsoft.com/office/drawing/2014/main" id="{0F185E53-7BC3-CC4B-6C89-781D5D90C590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4480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0</a:t>
            </a:r>
          </a:p>
        </p:txBody>
      </p:sp>
      <p:sp>
        <p:nvSpPr>
          <p:cNvPr id="37966" name="Text Box 85">
            <a:extLst>
              <a:ext uri="{FF2B5EF4-FFF2-40B4-BE49-F238E27FC236}">
                <a16:creationId xmlns:a16="http://schemas.microsoft.com/office/drawing/2014/main" id="{BA0B6057-9E12-0A8A-044A-C05FB49C455E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6512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1</a:t>
            </a:r>
          </a:p>
        </p:txBody>
      </p:sp>
      <p:sp>
        <p:nvSpPr>
          <p:cNvPr id="37967" name="Text Box 86">
            <a:extLst>
              <a:ext uri="{FF2B5EF4-FFF2-40B4-BE49-F238E27FC236}">
                <a16:creationId xmlns:a16="http://schemas.microsoft.com/office/drawing/2014/main" id="{5204B89B-4645-73DB-60AF-5D1EDF9CC9D4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8544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2</a:t>
            </a:r>
          </a:p>
        </p:txBody>
      </p:sp>
      <p:sp>
        <p:nvSpPr>
          <p:cNvPr id="37968" name="Text Box 87">
            <a:extLst>
              <a:ext uri="{FF2B5EF4-FFF2-40B4-BE49-F238E27FC236}">
                <a16:creationId xmlns:a16="http://schemas.microsoft.com/office/drawing/2014/main" id="{9896F62F-4E29-A005-092E-03BBF2A8839D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6057669" y="7334307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3</a:t>
            </a:r>
          </a:p>
        </p:txBody>
      </p:sp>
      <p:sp>
        <p:nvSpPr>
          <p:cNvPr id="37969" name="Line 88">
            <a:extLst>
              <a:ext uri="{FF2B5EF4-FFF2-40B4-BE49-F238E27FC236}">
                <a16:creationId xmlns:a16="http://schemas.microsoft.com/office/drawing/2014/main" id="{BC1B6239-7B69-A47B-1B19-04135020E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7315200"/>
            <a:ext cx="609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70" name="Line 89">
            <a:extLst>
              <a:ext uri="{FF2B5EF4-FFF2-40B4-BE49-F238E27FC236}">
                <a16:creationId xmlns:a16="http://schemas.microsoft.com/office/drawing/2014/main" id="{D4DC5EE9-5AA6-C92E-CDA9-5A333427C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7721600"/>
            <a:ext cx="609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71" name="Text Box 90">
            <a:extLst>
              <a:ext uri="{FF2B5EF4-FFF2-40B4-BE49-F238E27FC236}">
                <a16:creationId xmlns:a16="http://schemas.microsoft.com/office/drawing/2014/main" id="{24CEB18F-8291-EC18-EC20-7DE601E75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26081"/>
            <a:ext cx="1534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  <a:t>Host A</a:t>
            </a:r>
          </a:p>
        </p:txBody>
      </p:sp>
      <p:sp>
        <p:nvSpPr>
          <p:cNvPr id="37972" name="Text Box 91">
            <a:extLst>
              <a:ext uri="{FF2B5EF4-FFF2-40B4-BE49-F238E27FC236}">
                <a16:creationId xmlns:a16="http://schemas.microsoft.com/office/drawing/2014/main" id="{AC0D50B2-BB68-0BC9-B84F-0054962D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7199631"/>
            <a:ext cx="1492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>
                <a:solidFill>
                  <a:prstClr val="black"/>
                </a:solidFill>
                <a:latin typeface="Comic Sans MS" panose="030F0702030302020204" pitchFamily="66" charset="0"/>
              </a:rPr>
              <a:t>Host B</a:t>
            </a:r>
          </a:p>
        </p:txBody>
      </p:sp>
      <p:sp>
        <p:nvSpPr>
          <p:cNvPr id="37973" name="Rectangle 92">
            <a:extLst>
              <a:ext uri="{FF2B5EF4-FFF2-40B4-BE49-F238E27FC236}">
                <a16:creationId xmlns:a16="http://schemas.microsoft.com/office/drawing/2014/main" id="{052EBE87-D64C-59BF-7EBB-944B198F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16256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37974" name="Text Box 93">
            <a:extLst>
              <a:ext uri="{FF2B5EF4-FFF2-40B4-BE49-F238E27FC236}">
                <a16:creationId xmlns:a16="http://schemas.microsoft.com/office/drawing/2014/main" id="{4E4EEE27-DAD4-5D4D-EBB5-AF1B62FCE10D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5089856" y="3145424"/>
            <a:ext cx="829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80</a:t>
            </a:r>
          </a:p>
        </p:txBody>
      </p:sp>
      <p:sp>
        <p:nvSpPr>
          <p:cNvPr id="37975" name="Line 94">
            <a:extLst>
              <a:ext uri="{FF2B5EF4-FFF2-40B4-BE49-F238E27FC236}">
                <a16:creationId xmlns:a16="http://schemas.microsoft.com/office/drawing/2014/main" id="{43AE461C-B418-E493-B4E2-13E07AF88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43251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76" name="Rectangle 95">
            <a:extLst>
              <a:ext uri="{FF2B5EF4-FFF2-40B4-BE49-F238E27FC236}">
                <a16:creationId xmlns:a16="http://schemas.microsoft.com/office/drawing/2014/main" id="{533A2C92-08F0-B11E-B0F8-34398F34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5994400"/>
            <a:ext cx="16256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37977" name="Line 96">
            <a:extLst>
              <a:ext uri="{FF2B5EF4-FFF2-40B4-BE49-F238E27FC236}">
                <a16:creationId xmlns:a16="http://schemas.microsoft.com/office/drawing/2014/main" id="{39E45EBE-463C-FA73-8F17-173FC7E10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775200"/>
            <a:ext cx="172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78" name="Line 97">
            <a:extLst>
              <a:ext uri="{FF2B5EF4-FFF2-40B4-BE49-F238E27FC236}">
                <a16:creationId xmlns:a16="http://schemas.microsoft.com/office/drawing/2014/main" id="{141447E1-1F67-14A9-47F1-3C8355DED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775200"/>
            <a:ext cx="172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79" name="Line 98">
            <a:extLst>
              <a:ext uri="{FF2B5EF4-FFF2-40B4-BE49-F238E27FC236}">
                <a16:creationId xmlns:a16="http://schemas.microsoft.com/office/drawing/2014/main" id="{6399D5BA-F9DD-4DB4-5BC2-48075D052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0" name="Line 99">
            <a:extLst>
              <a:ext uri="{FF2B5EF4-FFF2-40B4-BE49-F238E27FC236}">
                <a16:creationId xmlns:a16="http://schemas.microsoft.com/office/drawing/2014/main" id="{1DA63597-0AE8-D828-DBE4-B5DE07B97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1" name="Line 100">
            <a:extLst>
              <a:ext uri="{FF2B5EF4-FFF2-40B4-BE49-F238E27FC236}">
                <a16:creationId xmlns:a16="http://schemas.microsoft.com/office/drawing/2014/main" id="{920ED334-1AC5-47F7-4B26-3F43599F8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2" name="Line 101">
            <a:extLst>
              <a:ext uri="{FF2B5EF4-FFF2-40B4-BE49-F238E27FC236}">
                <a16:creationId xmlns:a16="http://schemas.microsoft.com/office/drawing/2014/main" id="{371D04FF-6544-6F10-4E13-04725A1C7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3" name="Line 102">
            <a:extLst>
              <a:ext uri="{FF2B5EF4-FFF2-40B4-BE49-F238E27FC236}">
                <a16:creationId xmlns:a16="http://schemas.microsoft.com/office/drawing/2014/main" id="{827CC725-8903-0A43-DAF3-8F1E0009D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4" name="Line 103">
            <a:extLst>
              <a:ext uri="{FF2B5EF4-FFF2-40B4-BE49-F238E27FC236}">
                <a16:creationId xmlns:a16="http://schemas.microsoft.com/office/drawing/2014/main" id="{26F1A4FC-CBA7-E6C7-121E-4D244733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956051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5" name="Line 104">
            <a:extLst>
              <a:ext uri="{FF2B5EF4-FFF2-40B4-BE49-F238E27FC236}">
                <a16:creationId xmlns:a16="http://schemas.microsoft.com/office/drawing/2014/main" id="{08404BC5-DC47-D0DE-AED9-26CCA9958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650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6" name="Line 105">
            <a:extLst>
              <a:ext uri="{FF2B5EF4-FFF2-40B4-BE49-F238E27FC236}">
                <a16:creationId xmlns:a16="http://schemas.microsoft.com/office/drawing/2014/main" id="{2AE46C3F-B474-E40A-D72C-00B3E5F33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650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7" name="Line 106">
            <a:extLst>
              <a:ext uri="{FF2B5EF4-FFF2-40B4-BE49-F238E27FC236}">
                <a16:creationId xmlns:a16="http://schemas.microsoft.com/office/drawing/2014/main" id="{D3851B68-B8C2-0FA2-C0F6-0E1A5F497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650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8" name="Line 107">
            <a:extLst>
              <a:ext uri="{FF2B5EF4-FFF2-40B4-BE49-F238E27FC236}">
                <a16:creationId xmlns:a16="http://schemas.microsoft.com/office/drawing/2014/main" id="{06707365-FE6F-40A8-45D7-24475E0DD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650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89" name="Line 108">
            <a:extLst>
              <a:ext uri="{FF2B5EF4-FFF2-40B4-BE49-F238E27FC236}">
                <a16:creationId xmlns:a16="http://schemas.microsoft.com/office/drawing/2014/main" id="{FC84866E-5D36-63A2-690B-B9C215287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0" y="650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90" name="Line 109">
            <a:extLst>
              <a:ext uri="{FF2B5EF4-FFF2-40B4-BE49-F238E27FC236}">
                <a16:creationId xmlns:a16="http://schemas.microsoft.com/office/drawing/2014/main" id="{464CEC7D-A9E4-261B-3B27-38F7312F0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6800851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7991" name="Text Box 110">
            <a:extLst>
              <a:ext uri="{FF2B5EF4-FFF2-40B4-BE49-F238E27FC236}">
                <a16:creationId xmlns:a16="http://schemas.microsoft.com/office/drawing/2014/main" id="{5DC2062F-F833-780E-5AEA-1AD49C035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133" y="4271434"/>
            <a:ext cx="1513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kern="1200">
                <a:solidFill>
                  <a:srgbClr val="000099"/>
                </a:solidFill>
                <a:latin typeface="Comic Sans MS" panose="030F0702030302020204" pitchFamily="66" charset="0"/>
              </a:rPr>
              <a:t>TCP Data</a:t>
            </a:r>
          </a:p>
        </p:txBody>
      </p:sp>
      <p:sp>
        <p:nvSpPr>
          <p:cNvPr id="37992" name="Text Box 111">
            <a:extLst>
              <a:ext uri="{FF2B5EF4-FFF2-40B4-BE49-F238E27FC236}">
                <a16:creationId xmlns:a16="http://schemas.microsoft.com/office/drawing/2014/main" id="{78A3EA94-1E03-50D9-6700-96807397A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733" y="6017685"/>
            <a:ext cx="1513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kern="1200">
                <a:solidFill>
                  <a:srgbClr val="000099"/>
                </a:solidFill>
                <a:latin typeface="Comic Sans MS" panose="030F0702030302020204" pitchFamily="66" charset="0"/>
              </a:rPr>
              <a:t>TCP Data</a:t>
            </a:r>
          </a:p>
        </p:txBody>
      </p:sp>
      <p:sp>
        <p:nvSpPr>
          <p:cNvPr id="37993" name="Text Box 112">
            <a:extLst>
              <a:ext uri="{FF2B5EF4-FFF2-40B4-BE49-F238E27FC236}">
                <a16:creationId xmlns:a16="http://schemas.microsoft.com/office/drawing/2014/main" id="{496CED0C-ABD3-CE4A-257F-6F83FBB3882D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6819173" y="7414740"/>
            <a:ext cx="829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Byte 80</a:t>
            </a:r>
          </a:p>
        </p:txBody>
      </p:sp>
      <p:sp>
        <p:nvSpPr>
          <p:cNvPr id="924785" name="AutoShape 113">
            <a:extLst>
              <a:ext uri="{FF2B5EF4-FFF2-40B4-BE49-F238E27FC236}">
                <a16:creationId xmlns:a16="http://schemas.microsoft.com/office/drawing/2014/main" id="{09163921-0C76-6541-2E44-BC8CC8C0F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935" y="3854451"/>
            <a:ext cx="5393266" cy="1725083"/>
          </a:xfrm>
          <a:prstGeom prst="wedgeRectCallout">
            <a:avLst>
              <a:gd name="adj1" fmla="val -72481"/>
              <a:gd name="adj2" fmla="val -987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609585" indent="-609585"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sent when:</a:t>
            </a:r>
          </a:p>
          <a:p>
            <a:pPr marL="609585" indent="-609585" algn="l" defTabSz="121917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67" b="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full (Max Segment Size),</a:t>
            </a:r>
          </a:p>
          <a:p>
            <a:pPr marL="609585" indent="-609585" algn="l" defTabSz="121917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67" b="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full, but times out, or</a:t>
            </a:r>
          </a:p>
          <a:p>
            <a:pPr marL="609585" indent="-609585" algn="l" defTabSz="121917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67" b="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“Pushed” by application.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8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9058D687-FD23-6B8E-DEA5-D397A59FB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FA9C4FE6-D899-4C94-908D-C47EC9188E4D}" type="slidenum">
              <a:rPr lang="en-US" altLang="en-US" sz="1600" kern="1200">
                <a:solidFill>
                  <a:srgbClr val="898989"/>
                </a:solidFill>
              </a:rPr>
              <a:pPr algn="l"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8C46B5FD-6806-C1C5-6A18-17512CCF46B2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650957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packet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bigger than Maximum Transmission Unit (MTU)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up to 1500 bytes on an Ethernet link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TCP packet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IP packet with a TCP header and data inside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header is typically 20 bytes long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TCP segment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more than Maximum Segment Size (MSS) bytes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up to 1460 consecutive bytes from the stream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4DEE935-C2B6-B47A-231A-81615CF60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Segment</a:t>
            </a:r>
          </a:p>
        </p:txBody>
      </p:sp>
      <p:grpSp>
        <p:nvGrpSpPr>
          <p:cNvPr id="39941" name="Group 16">
            <a:extLst>
              <a:ext uri="{FF2B5EF4-FFF2-40B4-BE49-F238E27FC236}">
                <a16:creationId xmlns:a16="http://schemas.microsoft.com/office/drawing/2014/main" id="{B0B42DFA-9162-77B1-A8A0-66DEBFC73C0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937529"/>
            <a:ext cx="6705600" cy="1376603"/>
            <a:chOff x="1905000" y="1013836"/>
            <a:chExt cx="5029200" cy="1032452"/>
          </a:xfrm>
        </p:grpSpPr>
        <p:sp>
          <p:nvSpPr>
            <p:cNvPr id="39942" name="Rectangle 4">
              <a:extLst>
                <a:ext uri="{FF2B5EF4-FFF2-40B4-BE49-F238E27FC236}">
                  <a16:creationId xmlns:a16="http://schemas.microsoft.com/office/drawing/2014/main" id="{C24B8ACD-62B3-C160-60F9-F41AE641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1360488"/>
              <a:ext cx="5029200" cy="685800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67" kern="1200" dirty="0">
                <a:solidFill>
                  <a:prstClr val="black"/>
                </a:solidFill>
              </a:endParaRPr>
            </a:p>
          </p:txBody>
        </p:sp>
        <p:sp>
          <p:nvSpPr>
            <p:cNvPr id="39943" name="Line 5">
              <a:extLst>
                <a:ext uri="{FF2B5EF4-FFF2-40B4-BE49-F238E27FC236}">
                  <a16:creationId xmlns:a16="http://schemas.microsoft.com/office/drawing/2014/main" id="{E83D0F3A-E246-99C9-B542-67775705B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1360488"/>
              <a:ext cx="0" cy="6858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44" name="Text Box 6">
              <a:extLst>
                <a:ext uri="{FF2B5EF4-FFF2-40B4-BE49-F238E27FC236}">
                  <a16:creationId xmlns:a16="http://schemas.microsoft.com/office/drawing/2014/main" id="{12892F99-6D7F-788D-3C30-4836AE72D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2975" y="1529454"/>
              <a:ext cx="810559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 </a:t>
              </a:r>
              <a:r>
                <a:rPr lang="en-US" altLang="en-US" sz="2800" b="0" kern="12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Hdr</a:t>
              </a:r>
              <a:endParaRPr lang="en-US" altLang="en-US" sz="2800" b="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945" name="Line 7">
              <a:extLst>
                <a:ext uri="{FF2B5EF4-FFF2-40B4-BE49-F238E27FC236}">
                  <a16:creationId xmlns:a16="http://schemas.microsoft.com/office/drawing/2014/main" id="{22FA3584-A24A-C099-068D-9828EFE04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1330008"/>
              <a:ext cx="411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47" name="Text Box 9">
              <a:extLst>
                <a:ext uri="{FF2B5EF4-FFF2-40B4-BE49-F238E27FC236}">
                  <a16:creationId xmlns:a16="http://schemas.microsoft.com/office/drawing/2014/main" id="{B193EB58-A05A-E22C-5B55-D6625C731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738" y="1013836"/>
              <a:ext cx="914192" cy="39241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 Data</a:t>
              </a:r>
            </a:p>
          </p:txBody>
        </p:sp>
        <p:grpSp>
          <p:nvGrpSpPr>
            <p:cNvPr id="39948" name="Group 10">
              <a:extLst>
                <a:ext uri="{FF2B5EF4-FFF2-40B4-BE49-F238E27FC236}">
                  <a16:creationId xmlns:a16="http://schemas.microsoft.com/office/drawing/2014/main" id="{FD58AF31-0395-D439-C377-7EBC9F071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1524455"/>
              <a:ext cx="3962400" cy="398009"/>
              <a:chOff x="1200" y="1239"/>
              <a:chExt cx="3168" cy="351"/>
            </a:xfrm>
          </p:grpSpPr>
          <p:sp>
            <p:nvSpPr>
              <p:cNvPr id="39952" name="Rectangle 11">
                <a:extLst>
                  <a:ext uri="{FF2B5EF4-FFF2-40B4-BE49-F238E27FC236}">
                    <a16:creationId xmlns:a16="http://schemas.microsoft.com/office/drawing/2014/main" id="{3E6B6CF3-0A85-F0FC-BB69-002174B64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239"/>
                <a:ext cx="3168" cy="33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1219170" rtl="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667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53" name="Line 12">
                <a:extLst>
                  <a:ext uri="{FF2B5EF4-FFF2-40B4-BE49-F238E27FC236}">
                    <a16:creationId xmlns:a16="http://schemas.microsoft.com/office/drawing/2014/main" id="{FC3E09F3-ABE8-2080-1AB6-BB04DD863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5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b="1" kern="1200">
                  <a:solidFill>
                    <a:prstClr val="black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9949" name="Text Box 13">
              <a:extLst>
                <a:ext uri="{FF2B5EF4-FFF2-40B4-BE49-F238E27FC236}">
                  <a16:creationId xmlns:a16="http://schemas.microsoft.com/office/drawing/2014/main" id="{C1066B38-A901-783A-F772-1B0FDCC69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111" y="1549228"/>
              <a:ext cx="88639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 </a:t>
              </a:r>
              <a:r>
                <a:rPr lang="en-US" altLang="en-US" sz="2400" b="0" kern="12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Hdr</a:t>
              </a:r>
              <a:endParaRPr lang="en-US" alt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950" name="Text Box 14">
              <a:extLst>
                <a:ext uri="{FF2B5EF4-FFF2-40B4-BE49-F238E27FC236}">
                  <a16:creationId xmlns:a16="http://schemas.microsoft.com/office/drawing/2014/main" id="{3AA85B48-1054-B50E-8652-DFA372742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825" y="1531367"/>
              <a:ext cx="19756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 Data (segment)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5522384" y="3179233"/>
            <a:ext cx="1625600" cy="8128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4303184" y="3172884"/>
            <a:ext cx="6705600" cy="8128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4303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4506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4709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4912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5115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5319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5522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5725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5928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6131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6335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6538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6741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6944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7147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7351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7554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7757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7960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8163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8367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8570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8773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8976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9179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9383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9586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9789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9992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10195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10399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10602384" y="3172884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10805584" y="3172884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383367" y="3149601"/>
            <a:ext cx="1393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0" kern="1200" dirty="0">
                <a:solidFill>
                  <a:srgbClr val="000000"/>
                </a:solidFill>
                <a:latin typeface="Arial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3048001" y="2032001"/>
            <a:ext cx="4243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kern="1200" dirty="0">
                <a:solidFill>
                  <a:srgbClr val="000099"/>
                </a:solidFill>
                <a:latin typeface="Arial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2133600" y="4470400"/>
            <a:ext cx="3149600" cy="12192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Sequence number  </a:t>
            </a:r>
            <a:b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</a:br>
            <a: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= 1</a:t>
            </a:r>
            <a:r>
              <a:rPr lang="en-US" sz="2400" kern="1200" baseline="300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st</a:t>
            </a:r>
            <a: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 byte in segment = ISN + k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267200" y="2946400"/>
            <a:ext cx="12192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4267200" y="2540001"/>
            <a:ext cx="35984" cy="639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8786" y="2412920"/>
            <a:ext cx="11176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k</a:t>
            </a:r>
            <a:r>
              <a:rPr lang="en-US" sz="2133" kern="1200" dirty="0">
                <a:solidFill>
                  <a:srgbClr val="FF0000"/>
                </a:solidFill>
                <a:latin typeface="Arial"/>
                <a:ea typeface="ＭＳ Ｐゴシック" charset="0"/>
              </a:rPr>
              <a:t> bytes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600D-A576-E7BB-0013-A87439C1B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5522384" y="3179233"/>
            <a:ext cx="1625600" cy="8128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4303184" y="3172884"/>
            <a:ext cx="6705600" cy="8128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4303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4506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4709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4912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5115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5319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5522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5725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5928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6131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6335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6538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6741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6944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7147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7351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7554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7757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7960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8163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8367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8570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8773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8976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9179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9383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95863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97895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99927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101959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10399184" y="317288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10602384" y="3172884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10805584" y="3172884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6030384" y="7446433"/>
            <a:ext cx="6705600" cy="8128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6030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62335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64367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66399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68431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7046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72495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74527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76559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78591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8062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82655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84687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86719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88751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9078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92815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94847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96879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98911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10094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102975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105007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107039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109071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11110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113135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115167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117199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119231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12126384" y="744643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12329584" y="7446433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12532784" y="7446433"/>
            <a:ext cx="0" cy="812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4211872" y="7518401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0" kern="1200" dirty="0">
                <a:solidFill>
                  <a:srgbClr val="000000"/>
                </a:solidFill>
                <a:latin typeface="Arial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5516033" y="4601633"/>
            <a:ext cx="16256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7249584" y="6328833"/>
            <a:ext cx="16256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5522384" y="5109633"/>
            <a:ext cx="172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7147984" y="5109633"/>
            <a:ext cx="172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5617633" y="39920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5820833" y="39920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6024033" y="39920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6227233" y="39920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7040033" y="39920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6430433" y="4290484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7351184" y="68368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7554384" y="68368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7757584" y="68368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7960784" y="68368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8773584" y="683683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8163984" y="7135284"/>
            <a:ext cx="406400" cy="63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5583767" y="4605868"/>
            <a:ext cx="153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kern="1200">
                <a:solidFill>
                  <a:srgbClr val="000099"/>
                </a:solidFill>
                <a:latin typeface="Arial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7215718" y="6352118"/>
            <a:ext cx="153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kern="1200">
                <a:solidFill>
                  <a:srgbClr val="000099"/>
                </a:solidFill>
                <a:latin typeface="Arial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7147984" y="4601633"/>
            <a:ext cx="7112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7249585" y="4565651"/>
            <a:ext cx="64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 kern="1200">
                <a:solidFill>
                  <a:srgbClr val="000099"/>
                </a:solidFill>
                <a:latin typeface="Arial"/>
              </a:rPr>
              <a:t>TCP 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 kern="1200">
                <a:solidFill>
                  <a:srgbClr val="000099"/>
                </a:solidFill>
                <a:latin typeface="Arial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8875184" y="6328833"/>
            <a:ext cx="7112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8911167" y="6328834"/>
            <a:ext cx="64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 kern="1200">
                <a:solidFill>
                  <a:srgbClr val="000099"/>
                </a:solidFill>
                <a:latin typeface="Arial"/>
              </a:rPr>
              <a:t>TCP 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 kern="1200">
                <a:solidFill>
                  <a:srgbClr val="000099"/>
                </a:solidFill>
                <a:latin typeface="Arial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7249584" y="7446433"/>
            <a:ext cx="1625600" cy="81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9687984" y="5008033"/>
            <a:ext cx="4434416" cy="12192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  <a:t>ACK sequence number </a:t>
            </a:r>
          </a:p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  <a:t>= next expected byte</a:t>
            </a: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8875184" y="7446433"/>
            <a:ext cx="203200" cy="812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383367" y="3149601"/>
            <a:ext cx="1393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0" kern="1200" dirty="0">
                <a:solidFill>
                  <a:srgbClr val="000000"/>
                </a:solidFill>
                <a:latin typeface="Arial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3048001" y="2032001"/>
            <a:ext cx="4243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kern="1200">
                <a:solidFill>
                  <a:srgbClr val="000099"/>
                </a:solidFill>
                <a:latin typeface="Arial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2133600" y="4470400"/>
            <a:ext cx="3149600" cy="12192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Sequence number  </a:t>
            </a:r>
            <a:b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</a:br>
            <a: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= 1</a:t>
            </a:r>
            <a:r>
              <a:rPr lang="en-US" sz="2400" kern="1200" baseline="300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st</a:t>
            </a:r>
            <a:r>
              <a:rPr lang="en-US" sz="2400" kern="1200" dirty="0">
                <a:solidFill>
                  <a:schemeClr val="tx1"/>
                </a:solidFill>
                <a:latin typeface="Arial"/>
                <a:ea typeface="ＭＳ Ｐゴシック" charset="0"/>
                <a:cs typeface="Courier"/>
              </a:rPr>
              <a:t> byte in segment = ISN + k</a:t>
            </a: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4267200" y="2946400"/>
            <a:ext cx="12192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4267200" y="2540001"/>
            <a:ext cx="35984" cy="639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733171" y="2438400"/>
            <a:ext cx="38985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B1BDF-F379-3BC6-EA3B-53FF1DC29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Why Transport Layer?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1437934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Network Layer (L3) delivered packets to the host, so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</a:t>
            </a:r>
            <a:r>
              <a:rPr lang="en-US" dirty="0"/>
              <a:t>transport layer?!</a:t>
            </a:r>
          </a:p>
          <a:p>
            <a:pPr marL="317500" indent="0">
              <a:buNone/>
            </a:pPr>
            <a:r>
              <a:rPr lang="en-US" dirty="0"/>
              <a:t>End-to-end com. is </a:t>
            </a:r>
            <a:r>
              <a:rPr lang="en-US" dirty="0" err="1"/>
              <a:t>b.w.</a:t>
            </a:r>
            <a:r>
              <a:rPr lang="en-US" dirty="0"/>
              <a:t> application processes at hosts</a:t>
            </a:r>
          </a:p>
          <a:p>
            <a:pPr lvl="1"/>
            <a:r>
              <a:rPr lang="en-US" dirty="0"/>
              <a:t>Need a way to decide which packets go to which applications</a:t>
            </a:r>
          </a:p>
          <a:p>
            <a:pPr marL="31750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C9793-A406-E5B7-C257-B34781214290}"/>
              </a:ext>
            </a:extLst>
          </p:cNvPr>
          <p:cNvSpPr txBox="1"/>
          <p:nvPr/>
        </p:nvSpPr>
        <p:spPr>
          <a:xfrm>
            <a:off x="4063253" y="4233446"/>
            <a:ext cx="8126506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1 - multiplexing/demultiplexing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0EB5A-CC21-593F-39CC-C72ADE02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418" y="6389720"/>
            <a:ext cx="1727200" cy="1524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1C0E3B75-744E-5FD4-4AFF-36F24AF7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218" y="5754720"/>
            <a:ext cx="4673600" cy="2641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FB65FC20-A6C0-0BB7-77E6-9267F974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1167" y="5913470"/>
            <a:ext cx="2328333" cy="106256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21907" tIns="60955" rIns="121907" bIns="60955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7054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33" kern="1200" dirty="0">
                <a:solidFill>
                  <a:prstClr val="black"/>
                </a:solidFill>
                <a:latin typeface="Helvetica" panose="020B0604020202020204" pitchFamily="34" charset="0"/>
              </a:rPr>
              <a:t>Web server</a:t>
            </a:r>
          </a:p>
          <a:p>
            <a:pPr defTabSz="1217054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33" kern="1200" dirty="0">
                <a:solidFill>
                  <a:prstClr val="black"/>
                </a:solidFill>
                <a:latin typeface="Helvetica" panose="020B0604020202020204" pitchFamily="34" charset="0"/>
              </a:rPr>
              <a:t>(</a:t>
            </a:r>
            <a:r>
              <a:rPr lang="en-US" altLang="en-US" sz="2133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port 80</a:t>
            </a:r>
            <a:r>
              <a:rPr lang="en-US" altLang="en-US" sz="2133" kern="1200" dirty="0">
                <a:solidFill>
                  <a:prstClr val="black"/>
                </a:solidFill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E2D14394-1C3F-A84D-D373-19B8A188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251" y="5866904"/>
            <a:ext cx="1773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1200">
                <a:solidFill>
                  <a:prstClr val="black"/>
                </a:solidFill>
                <a:latin typeface="Helvetica" panose="020B0604020202020204" pitchFamily="34" charset="0"/>
              </a:rPr>
              <a:t>Client host</a:t>
            </a: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73569AAD-1923-7C20-D845-30B6C49D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018" y="5257304"/>
            <a:ext cx="3934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1200" dirty="0">
                <a:solidFill>
                  <a:prstClr val="black"/>
                </a:solidFill>
                <a:latin typeface="Helvetica" panose="020B0604020202020204" pitchFamily="34" charset="0"/>
              </a:rPr>
              <a:t>Server host </a:t>
            </a:r>
            <a:r>
              <a:rPr lang="en-US" altLang="en-US" sz="2400" kern="1200" dirty="0">
                <a:solidFill>
                  <a:srgbClr val="009900"/>
                </a:solidFill>
                <a:latin typeface="Helvetica" panose="020B0604020202020204" pitchFamily="34" charset="0"/>
              </a:rPr>
              <a:t>128.100.20.20</a:t>
            </a:r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CB597ADD-CA57-A4C1-2E4D-B8938948FF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418" y="7075520"/>
            <a:ext cx="457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59" name="Oval 10">
            <a:extLst>
              <a:ext uri="{FF2B5EF4-FFF2-40B4-BE49-F238E27FC236}">
                <a16:creationId xmlns:a16="http://schemas.microsoft.com/office/drawing/2014/main" id="{7E30AED4-795F-787F-1356-18F57A80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0218" y="7177121"/>
            <a:ext cx="2328333" cy="106256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21907" tIns="60955" rIns="121907" bIns="60955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7054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33" kern="1200">
                <a:solidFill>
                  <a:prstClr val="black"/>
                </a:solidFill>
                <a:latin typeface="Helvetica" panose="020B0604020202020204" pitchFamily="34" charset="0"/>
              </a:rPr>
              <a:t>Echo server</a:t>
            </a:r>
          </a:p>
          <a:p>
            <a:pPr defTabSz="1217054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33" kern="1200">
                <a:solidFill>
                  <a:prstClr val="black"/>
                </a:solidFill>
                <a:latin typeface="Helvetica" panose="020B0604020202020204" pitchFamily="34" charset="0"/>
              </a:rPr>
              <a:t>(port 7)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AA82D543-20B4-3653-68F4-DAB07D2E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801" y="5674287"/>
            <a:ext cx="3913717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kern="1200" dirty="0">
                <a:solidFill>
                  <a:prstClr val="black"/>
                </a:solidFill>
                <a:latin typeface="Helvetica" panose="020B0604020202020204" pitchFamily="34" charset="0"/>
              </a:rPr>
              <a:t>Service request for</a:t>
            </a:r>
          </a:p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kern="1200" dirty="0">
                <a:solidFill>
                  <a:srgbClr val="009900"/>
                </a:solidFill>
                <a:latin typeface="Helvetica" panose="020B0604020202020204" pitchFamily="34" charset="0"/>
              </a:rPr>
              <a:t>128.100.20.20</a:t>
            </a:r>
            <a:r>
              <a:rPr lang="en-US" altLang="en-US" sz="2667" kern="1200" dirty="0">
                <a:solidFill>
                  <a:prstClr val="black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667" kern="1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80</a:t>
            </a:r>
          </a:p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kern="1200" dirty="0">
                <a:solidFill>
                  <a:prstClr val="black"/>
                </a:solidFill>
                <a:latin typeface="Helvetica" panose="020B0604020202020204" pitchFamily="34" charset="0"/>
              </a:rPr>
              <a:t>(i.e., the Web server)</a:t>
            </a:r>
          </a:p>
        </p:txBody>
      </p:sp>
      <p:sp>
        <p:nvSpPr>
          <p:cNvPr id="61" name="Line 12">
            <a:extLst>
              <a:ext uri="{FF2B5EF4-FFF2-40B4-BE49-F238E27FC236}">
                <a16:creationId xmlns:a16="http://schemas.microsoft.com/office/drawing/2014/main" id="{55179B3B-90E6-8BA6-1654-1161FB5A69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2218" y="6669120"/>
            <a:ext cx="60960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62" name="Oval 13">
            <a:extLst>
              <a:ext uri="{FF2B5EF4-FFF2-40B4-BE49-F238E27FC236}">
                <a16:creationId xmlns:a16="http://schemas.microsoft.com/office/drawing/2014/main" id="{DAA77376-AFFB-3DF0-3149-66E115BD4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418" y="6770720"/>
            <a:ext cx="14224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33" kern="1200">
                <a:solidFill>
                  <a:prstClr val="black"/>
                </a:solidFill>
                <a:latin typeface="Helvetica" panose="020B0604020202020204" pitchFamily="34" charset="0"/>
              </a:rPr>
              <a:t>OS</a:t>
            </a:r>
          </a:p>
        </p:txBody>
      </p:sp>
      <p:sp>
        <p:nvSpPr>
          <p:cNvPr id="63" name="Oval 14">
            <a:extLst>
              <a:ext uri="{FF2B5EF4-FFF2-40B4-BE49-F238E27FC236}">
                <a16:creationId xmlns:a16="http://schemas.microsoft.com/office/drawing/2014/main" id="{969A9D59-8F2C-5AAF-22C3-B39C5C74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686" y="6806873"/>
            <a:ext cx="1412399" cy="63465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21907" tIns="60955" rIns="121907" bIns="60955" anchor="ctr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7054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33" kern="1200">
                <a:solidFill>
                  <a:prstClr val="black"/>
                </a:solidFill>
                <a:latin typeface="Helvetica" panose="020B0604020202020204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941594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8" grpId="0" animBg="1"/>
      <p:bldP spid="29" grpId="0" animBg="1"/>
      <p:bldP spid="56" grpId="0"/>
      <p:bldP spid="57" grpId="0"/>
      <p:bldP spid="58" grpId="0" animBg="1"/>
      <p:bldP spid="59" grpId="0" animBg="1"/>
      <p:bldP spid="60" grpId="0"/>
      <p:bldP spid="61" grpId="0" animBg="1"/>
      <p:bldP spid="62" grpId="0" animBg="1"/>
      <p:bldP spid="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8165677" y="2438400"/>
            <a:ext cx="31496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8673678" y="2499784"/>
            <a:ext cx="195438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1315277" y="2438400"/>
            <a:ext cx="33528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11518478" y="2499784"/>
            <a:ext cx="258115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8165677" y="31496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9892878" y="3210984"/>
            <a:ext cx="314861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8165677" y="3759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9892878" y="3820584"/>
            <a:ext cx="2792752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816567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1141687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11503661" y="4466167"/>
            <a:ext cx="303801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8072544" y="4470401"/>
            <a:ext cx="1422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938487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999447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10278111" y="4485217"/>
            <a:ext cx="102143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9486478" y="4531784"/>
            <a:ext cx="37542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816567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1141687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8652511" y="5196417"/>
            <a:ext cx="180369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11802111" y="5196417"/>
            <a:ext cx="235352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8165677" y="5791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10096077" y="5852584"/>
            <a:ext cx="288572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8165677" y="6400800"/>
            <a:ext cx="6502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20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1778000" y="2540000"/>
            <a:ext cx="509016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latin typeface="Arial" charset="0"/>
              </a:rPr>
              <a:t>Starting </a:t>
            </a:r>
            <a:r>
              <a:rPr lang="en-US" sz="2667" kern="1200" dirty="0">
                <a:latin typeface="Arial" charset="0"/>
              </a:rPr>
              <a:t>byte offset </a:t>
            </a:r>
            <a:r>
              <a:rPr lang="en-US" sz="2667" b="0" kern="1200" dirty="0">
                <a:latin typeface="Arial" charset="0"/>
              </a:rPr>
              <a:t>of data carried in this 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7782560" y="3048000"/>
            <a:ext cx="7315200" cy="812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FF6600"/>
              </a:solidFill>
              <a:latin typeface="Courier New" charset="0"/>
              <a:ea typeface="ＭＳ Ｐゴシック" charset="0"/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6868160" y="2996600"/>
            <a:ext cx="914400" cy="4578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AC54-011C-3DE9-5031-B1F4A1F3AE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800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contains B bytes [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X, X+1, X+2, ….X+B-1]</a:t>
            </a:r>
          </a:p>
          <a:p>
            <a:pPr lvl="8">
              <a:buSzPct val="75000"/>
            </a:pPr>
            <a:endParaRPr lang="en-US" sz="21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75000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 acknowledges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highest in-order byte received is Y </a:t>
            </a:r>
            <a:r>
              <a:rPr lang="en-US" sz="26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s.t.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(Y+1) &lt; X</a:t>
            </a:r>
          </a:p>
          <a:p>
            <a:pPr lvl="2">
              <a:buSzPct val="750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 acknowledges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Y+1</a:t>
            </a:r>
          </a:p>
          <a:p>
            <a:pPr lvl="2">
              <a:buSzPct val="750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this has been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ACKed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before</a:t>
            </a:r>
          </a:p>
          <a:p>
            <a:pPr lvl="8">
              <a:buSzPct val="75000"/>
            </a:pPr>
            <a:endParaRPr lang="en-US" sz="21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Sequence Numbers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45B1E6D-C29B-F96F-BFC0-9A33EDBAB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5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200" dirty="0"/>
              <a:t>Sender: </a:t>
            </a:r>
            <a:r>
              <a:rPr lang="en-US" sz="3200" dirty="0" err="1"/>
              <a:t>seqno</a:t>
            </a:r>
            <a:r>
              <a:rPr lang="en-US" sz="3200" dirty="0"/>
              <a:t>=X, length=B</a:t>
            </a:r>
          </a:p>
          <a:p>
            <a:r>
              <a:rPr lang="en-US" sz="3200" dirty="0"/>
              <a:t>Receiver: ACK=X+B</a:t>
            </a:r>
          </a:p>
          <a:p>
            <a:r>
              <a:rPr lang="en-US" sz="3200" dirty="0"/>
              <a:t>Sender: </a:t>
            </a:r>
            <a:r>
              <a:rPr lang="en-US" sz="3200" dirty="0" err="1"/>
              <a:t>seqno</a:t>
            </a:r>
            <a:r>
              <a:rPr lang="en-US" sz="3200" dirty="0"/>
              <a:t>=X+B, length=B</a:t>
            </a:r>
          </a:p>
          <a:p>
            <a:r>
              <a:rPr lang="en-US" sz="3200" dirty="0"/>
              <a:t>Receiver: ACK=X+2B</a:t>
            </a:r>
          </a:p>
          <a:p>
            <a:r>
              <a:rPr lang="en-US" sz="3200" dirty="0"/>
              <a:t>Sender: </a:t>
            </a:r>
            <a:r>
              <a:rPr lang="en-US" sz="3200" dirty="0" err="1"/>
              <a:t>seqno</a:t>
            </a:r>
            <a:r>
              <a:rPr lang="en-US" sz="3200" dirty="0"/>
              <a:t>=X+2B, length=B</a:t>
            </a:r>
          </a:p>
          <a:p>
            <a:endParaRPr lang="en-US" sz="3200" dirty="0"/>
          </a:p>
          <a:p>
            <a:r>
              <a:rPr lang="en-US" sz="3200" dirty="0" err="1"/>
              <a:t>Seqno</a:t>
            </a:r>
            <a:r>
              <a:rPr lang="en-US" sz="3200" dirty="0"/>
              <a:t> of next packet is same as last ACK field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A1620-5D29-F729-337B-63CA16A8A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6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r"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55F2E674-B56D-884F-BD9A-B1A8A45FA859}" type="slidenum">
              <a:rPr lang="en-US" sz="1867" b="0" kern="1200">
                <a:solidFill>
                  <a:srgbClr val="000000"/>
                </a:solidFill>
                <a:latin typeface="Times New Roman" charset="0"/>
              </a:rPr>
              <a:pPr algn="r"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867" b="0" kern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9191837" y="2438400"/>
            <a:ext cx="31496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FF66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9699838" y="2499784"/>
            <a:ext cx="195438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2341437" y="2438400"/>
            <a:ext cx="33528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12544638" y="2499784"/>
            <a:ext cx="258115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9191837" y="31496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10919038" y="3210984"/>
            <a:ext cx="298511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9191837" y="3759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10919038" y="3820584"/>
            <a:ext cx="301556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919183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1244303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12529821" y="4466167"/>
            <a:ext cx="303801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9098704" y="4470401"/>
            <a:ext cx="1422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1041103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1102063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11304271" y="4485217"/>
            <a:ext cx="102143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10512638" y="4531784"/>
            <a:ext cx="37542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919183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1244303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9678671" y="5196417"/>
            <a:ext cx="180369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12828271" y="5196417"/>
            <a:ext cx="235352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9191837" y="5791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11122237" y="5852584"/>
            <a:ext cx="288572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9191837" y="6400800"/>
            <a:ext cx="6502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20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930066" y="2839567"/>
            <a:ext cx="8168638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latin typeface="Arial" charset="0"/>
              </a:rPr>
              <a:t>Acknowledgment gives </a:t>
            </a:r>
            <a:r>
              <a:rPr lang="en-US" sz="2667" b="0" kern="1200" dirty="0" err="1">
                <a:latin typeface="Arial" charset="0"/>
              </a:rPr>
              <a:t>seqno</a:t>
            </a:r>
            <a:r>
              <a:rPr lang="en-US" sz="2667" b="0" kern="1200" dirty="0">
                <a:latin typeface="Arial" charset="0"/>
              </a:rPr>
              <a:t> just beyond highest </a:t>
            </a:r>
            <a:r>
              <a:rPr lang="en-US" sz="2667" b="0" kern="1200" dirty="0" err="1">
                <a:latin typeface="Arial" charset="0"/>
              </a:rPr>
              <a:t>seqno</a:t>
            </a:r>
            <a:r>
              <a:rPr lang="en-US" sz="2667" b="0" kern="1200" dirty="0">
                <a:latin typeface="Arial" charset="0"/>
              </a:rPr>
              <a:t> received </a:t>
            </a:r>
            <a:r>
              <a:rPr lang="en-US" sz="2667" kern="1200" dirty="0">
                <a:latin typeface="Arial" charset="0"/>
              </a:rPr>
              <a:t>in order </a:t>
            </a:r>
            <a:r>
              <a:rPr lang="en-US" sz="2667" b="0" i="1" kern="1200" dirty="0">
                <a:latin typeface="Arial" charset="0"/>
              </a:rPr>
              <a:t>(</a:t>
            </a:r>
            <a:r>
              <a:rPr lang="ja-JP" altLang="en-US" sz="2667" b="0" i="1" kern="1200" dirty="0">
                <a:latin typeface="Arial" charset="0"/>
              </a:rPr>
              <a:t>“</a:t>
            </a:r>
            <a:r>
              <a:rPr lang="en-US" sz="2667" b="0" i="1" kern="1200" dirty="0">
                <a:latin typeface="Arial" charset="0"/>
              </a:rPr>
              <a:t>What</a:t>
            </a:r>
            <a:r>
              <a:rPr lang="en-US" altLang="ja-JP" sz="2667" b="0" i="1" kern="1200" dirty="0">
                <a:latin typeface="Arial" charset="0"/>
              </a:rPr>
              <a:t> Byte is</a:t>
            </a:r>
            <a:r>
              <a:rPr lang="en-US" sz="2667" b="0" i="1" kern="1200" dirty="0">
                <a:latin typeface="Arial" charset="0"/>
              </a:rPr>
              <a:t> Next</a:t>
            </a:r>
            <a:r>
              <a:rPr lang="ja-JP" altLang="en-US" sz="2667" b="0" i="1" kern="1200" dirty="0">
                <a:latin typeface="Arial" charset="0"/>
              </a:rPr>
              <a:t>”</a:t>
            </a:r>
            <a:r>
              <a:rPr lang="en-US" altLang="ja-JP" sz="2667" b="0" i="1" kern="1200" dirty="0">
                <a:latin typeface="Arial" charset="0"/>
              </a:rPr>
              <a:t>)</a:t>
            </a:r>
            <a:endParaRPr lang="en-US" sz="2667" b="0" i="1" kern="1200" dirty="0">
              <a:latin typeface="Arial" charset="0"/>
            </a:endParaRP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0" kern="1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8707120" y="3657600"/>
            <a:ext cx="7315200" cy="812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>
            <a:off x="7233920" y="3931920"/>
            <a:ext cx="1473200" cy="132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9517218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0B93CB-A363-79A7-6D68-7CEF549C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dirty="0"/>
              <a:t>2- TCP provides a connection-oriented service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47465A-3C8F-D4E2-BD56-31FC175DD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Establishing and terminating TCP connections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6792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Sequence number for the very first byte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not just use ISN = 0?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issue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addresses and port #s uniquely identify a connection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Eventually, though, these port #s do get </a:t>
            </a:r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again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small chance an old packet is </a:t>
            </a:r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in flight</a:t>
            </a:r>
          </a:p>
          <a:p>
            <a:pPr lvl="1"/>
            <a:r>
              <a:rPr lang="en-US" alt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and associated with the new connection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others might try to spoof your connection</a:t>
            </a:r>
          </a:p>
          <a:p>
            <a:pPr lvl="1"/>
            <a:r>
              <a:rPr lang="en-US" sz="2667" b="1" i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does using ISN help?</a:t>
            </a:r>
            <a:endParaRPr lang="en-US" sz="2667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 therefore </a:t>
            </a:r>
            <a:r>
              <a:rPr lang="en-US"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changing ISN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Hosts exchange ISNs when they establish a connection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Sequence Number (ISN)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37021-EC57-4452-DF10-DCEC17940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3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6062980"/>
          </a:xfr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A sends a </a:t>
            </a:r>
            <a:r>
              <a:rPr lang="en-US" sz="2667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(open; 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“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synchronize sequence numbers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B returns a SYN acknowledgment (</a:t>
            </a:r>
            <a:r>
              <a:rPr lang="en-US" sz="2667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 ACK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 A sends an</a:t>
            </a:r>
            <a:r>
              <a:rPr lang="en-US" sz="2667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acknowledge the SYN ACK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Establishing a TCP Connection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134" y="2089150"/>
            <a:ext cx="2137833" cy="825501"/>
            <a:chOff x="1544" y="987"/>
            <a:chExt cx="1010" cy="390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40" y="987"/>
              <a:ext cx="41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14951" y="2940054"/>
            <a:ext cx="2099733" cy="681567"/>
            <a:chOff x="1551" y="1389"/>
            <a:chExt cx="992" cy="322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9"/>
              <a:ext cx="82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5317" y="3966636"/>
            <a:ext cx="2133600" cy="654050"/>
            <a:chOff x="1537" y="1874"/>
            <a:chExt cx="1008" cy="309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76" y="1874"/>
              <a:ext cx="42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5498042" y="4177243"/>
            <a:ext cx="3854449" cy="846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3430059" y="4124326"/>
            <a:ext cx="3729567" cy="3175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5094448" y="1665531"/>
            <a:ext cx="481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0" kern="120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7183177" y="1614731"/>
            <a:ext cx="458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0" kern="120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291667" y="4527552"/>
            <a:ext cx="2169584" cy="1274234"/>
            <a:chOff x="1540" y="2139"/>
            <a:chExt cx="1025" cy="602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41" y="2139"/>
              <a:ext cx="39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59" y="2354"/>
              <a:ext cx="39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0" kern="120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8896351" y="2779185"/>
            <a:ext cx="338031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host tells its ISN to the other host.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BDEBB-1D4D-5AA0-4F53-25CBB64B5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4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6479117" y="2438400"/>
            <a:ext cx="31496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6987118" y="2499784"/>
            <a:ext cx="195438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9628717" y="2438400"/>
            <a:ext cx="33528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9831918" y="2499784"/>
            <a:ext cx="258115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6479117" y="31496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8206318" y="3210984"/>
            <a:ext cx="298511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6479117" y="3759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8206318" y="3820584"/>
            <a:ext cx="2792752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647911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973031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9817101" y="4466167"/>
            <a:ext cx="303801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6385984" y="4470401"/>
            <a:ext cx="1422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76983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83079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8591551" y="4485217"/>
            <a:ext cx="102143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7799918" y="4531784"/>
            <a:ext cx="37542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64791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97303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6965951" y="5196417"/>
            <a:ext cx="180369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10115551" y="5196417"/>
            <a:ext cx="235352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6479117" y="5791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8409517" y="5852584"/>
            <a:ext cx="288572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6479117" y="6400800"/>
            <a:ext cx="6502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20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2946401" y="3556000"/>
            <a:ext cx="96853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4040718" y="3653367"/>
            <a:ext cx="803490" cy="25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u="sng" kern="12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  <a:endParaRPr lang="en-US" sz="2667" kern="1200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u="sng" kern="12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</a:t>
            </a:r>
            <a:endParaRPr lang="en-US" sz="2667" kern="1200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PSH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</a:t>
            </a:r>
            <a:endParaRPr lang="en-US" sz="2667" kern="1200" dirty="0">
              <a:solidFill>
                <a:srgbClr val="CCCC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8229600" y="4368800"/>
            <a:ext cx="1625600" cy="711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5181600" y="4165600"/>
            <a:ext cx="3048000" cy="5588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BAA97-05A1-995A-39B4-B475D0101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191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1: A’s Initial SYN Packet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479117" y="2438400"/>
            <a:ext cx="31496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6987118" y="2499784"/>
            <a:ext cx="1334020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A’s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9628717" y="2438400"/>
            <a:ext cx="33528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10627784" y="2499784"/>
            <a:ext cx="1334020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B’s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6474681" y="31496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7603067" y="3210984"/>
            <a:ext cx="459773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A’s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6479117" y="3759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7519507" y="3860800"/>
            <a:ext cx="463338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sz="2667" b="0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6477442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973031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9817101" y="4466167"/>
            <a:ext cx="303801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6796617" y="4470400"/>
            <a:ext cx="1422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76983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83079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8591551" y="4485217"/>
            <a:ext cx="18473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0" kern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7799918" y="4531784"/>
            <a:ext cx="37542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64791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97303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6965951" y="5196417"/>
            <a:ext cx="180369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10115551" y="5196417"/>
            <a:ext cx="235352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6479117" y="5791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8409517" y="5852584"/>
            <a:ext cx="288572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2901951" y="3606800"/>
            <a:ext cx="111601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4182958" y="3653367"/>
            <a:ext cx="803490" cy="25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PSH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5129303" y="7133167"/>
            <a:ext cx="58513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tells B it wants to open a connection…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8432801" y="4470400"/>
            <a:ext cx="102143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CCCC00"/>
                </a:solidFill>
                <a:latin typeface="Arial" charset="0"/>
              </a:rPr>
              <a:t>Flags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631D6-E75D-8DB7-C2FF-9EDBB781E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48</a:t>
            </a:fld>
            <a:endParaRPr lang="en-US"/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13EB9ECA-5F06-8D19-CE75-D0090B5C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368800"/>
            <a:ext cx="1625600" cy="711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cxnSp>
        <p:nvCxnSpPr>
          <p:cNvPr id="7" name="AutoShape 30">
            <a:extLst>
              <a:ext uri="{FF2B5EF4-FFF2-40B4-BE49-F238E27FC236}">
                <a16:creationId xmlns:a16="http://schemas.microsoft.com/office/drawing/2014/main" id="{26EBD471-6B6A-E635-732A-13F4316ED4AB}"/>
              </a:ext>
            </a:extLst>
          </p:cNvPr>
          <p:cNvCxnSpPr>
            <a:cxnSpLocks noChangeShapeType="1"/>
            <a:stCxn id="8" idx="6"/>
            <a:endCxn id="6" idx="2"/>
          </p:cNvCxnSpPr>
          <p:nvPr/>
        </p:nvCxnSpPr>
        <p:spPr bwMode="auto">
          <a:xfrm>
            <a:off x="5198534" y="3911600"/>
            <a:ext cx="3014133" cy="812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" name="Oval 31">
            <a:extLst>
              <a:ext uri="{FF2B5EF4-FFF2-40B4-BE49-F238E27FC236}">
                <a16:creationId xmlns:a16="http://schemas.microsoft.com/office/drawing/2014/main" id="{57FBA979-8951-7DA4-BB59-56294432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1219200" cy="508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BD8898-6485-590D-9097-2F92B412147F}"/>
              </a:ext>
            </a:extLst>
          </p:cNvPr>
          <p:cNvGrpSpPr/>
          <p:nvPr/>
        </p:nvGrpSpPr>
        <p:grpSpPr>
          <a:xfrm>
            <a:off x="6502400" y="4368800"/>
            <a:ext cx="6502400" cy="2032000"/>
            <a:chOff x="6502400" y="4368800"/>
            <a:chExt cx="6502400" cy="2032000"/>
          </a:xfrm>
        </p:grpSpPr>
        <p:sp>
          <p:nvSpPr>
            <p:cNvPr id="10" name="Oval 32">
              <a:extLst>
                <a:ext uri="{FF2B5EF4-FFF2-40B4-BE49-F238E27FC236}">
                  <a16:creationId xmlns:a16="http://schemas.microsoft.com/office/drawing/2014/main" id="{203D7444-1E3B-9474-494A-271304E0D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0" y="4368800"/>
              <a:ext cx="1016000" cy="7112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" name="Line 33">
              <a:extLst>
                <a:ext uri="{FF2B5EF4-FFF2-40B4-BE49-F238E27FC236}">
                  <a16:creationId xmlns:a16="http://schemas.microsoft.com/office/drawing/2014/main" id="{76AC80FF-FB56-0BBF-9506-150AFB2E9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2400" y="5781040"/>
              <a:ext cx="6502400" cy="6096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2" name="Line 34">
              <a:extLst>
                <a:ext uri="{FF2B5EF4-FFF2-40B4-BE49-F238E27FC236}">
                  <a16:creationId xmlns:a16="http://schemas.microsoft.com/office/drawing/2014/main" id="{D07C56F4-CDC2-88D1-D251-05CC4E6AD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2400" y="5791200"/>
              <a:ext cx="6502400" cy="6096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cxnSp>
          <p:nvCxnSpPr>
            <p:cNvPr id="13" name="AutoShape 35">
              <a:extLst>
                <a:ext uri="{FF2B5EF4-FFF2-40B4-BE49-F238E27FC236}">
                  <a16:creationId xmlns:a16="http://schemas.microsoft.com/office/drawing/2014/main" id="{A32F75DA-83D4-3781-B008-9332D374E5BA}"/>
                </a:ext>
              </a:extLst>
            </p:cNvPr>
            <p:cNvCxnSpPr>
              <a:cxnSpLocks noChangeShapeType="1"/>
              <a:stCxn id="10" idx="4"/>
              <a:endCxn id="11" idx="0"/>
            </p:cNvCxnSpPr>
            <p:nvPr/>
          </p:nvCxnSpPr>
          <p:spPr bwMode="auto">
            <a:xfrm flipH="1">
              <a:off x="6502400" y="5080000"/>
              <a:ext cx="609600" cy="70104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11679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2: B’s SYN-ACK Packet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479117" y="2438400"/>
            <a:ext cx="31496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6987118" y="2499784"/>
            <a:ext cx="1334020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B’s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9628717" y="2438400"/>
            <a:ext cx="33528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10627784" y="2499784"/>
            <a:ext cx="1334020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A’s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6474681" y="31496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7603067" y="3210984"/>
            <a:ext cx="459773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B’s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6479117" y="3759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8026401" y="3860800"/>
            <a:ext cx="339426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ACK = A’s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6477442" y="4358861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973031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9817101" y="4466167"/>
            <a:ext cx="303801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6796617" y="4470400"/>
            <a:ext cx="1422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76983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83079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8591551" y="4485217"/>
            <a:ext cx="18473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0" kern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7799918" y="4531784"/>
            <a:ext cx="37542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64791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97303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6965951" y="5196417"/>
            <a:ext cx="180369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10115551" y="5196417"/>
            <a:ext cx="235352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6479117" y="5791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8409517" y="5852584"/>
            <a:ext cx="288572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2901951" y="3606800"/>
            <a:ext cx="111601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4182958" y="3653367"/>
            <a:ext cx="803490" cy="25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PSH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4095366" y="7133167"/>
            <a:ext cx="791921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4250755" y="8293100"/>
            <a:ext cx="776295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8432801" y="4470400"/>
            <a:ext cx="102143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CCCC00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62400" y="3657601"/>
            <a:ext cx="5791200" cy="1443567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64000" y="3606800"/>
            <a:ext cx="9144000" cy="9144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6502400" y="5791200"/>
            <a:ext cx="65024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6502400" y="5791200"/>
            <a:ext cx="65024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631D6-E75D-8DB7-C2FF-9EDBB781E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56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02D-FC24-FFAF-F778-073795602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3281C-81E4-0B49-6853-84E42352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Why Transport Layer?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FB7F04-F8DD-AE17-9BBA-5D4DD04A394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1437934"/>
          </a:xfrm>
        </p:spPr>
        <p:txBody>
          <a:bodyPr anchor="t"/>
          <a:lstStyle/>
          <a:p>
            <a:pPr marL="317500" indent="0">
              <a:buNone/>
            </a:pPr>
            <a:r>
              <a:rPr lang="en-US" dirty="0"/>
              <a:t>IP provides a weak service model 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corrupted, delayed, dropped, reordered, duplicated </a:t>
            </a:r>
          </a:p>
          <a:p>
            <a:pPr lvl="1"/>
            <a:r>
              <a:rPr lang="en-US" dirty="0"/>
              <a:t>No guidance on how much traffic to send and when</a:t>
            </a:r>
            <a:endParaRPr lang="en-US" i="1" dirty="0"/>
          </a:p>
          <a:p>
            <a:pPr lvl="1"/>
            <a:r>
              <a:rPr lang="en-US" dirty="0"/>
              <a:t>Dealing with this is tedious for application developers</a:t>
            </a:r>
          </a:p>
          <a:p>
            <a:pPr marL="31750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C9793-A406-E5B7-C257-B34781214290}"/>
              </a:ext>
            </a:extLst>
          </p:cNvPr>
          <p:cNvSpPr txBox="1"/>
          <p:nvPr/>
        </p:nvSpPr>
        <p:spPr>
          <a:xfrm>
            <a:off x="4064747" y="5289176"/>
            <a:ext cx="8126506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2 - reliability, in-order delivery, etc.</a:t>
            </a:r>
          </a:p>
        </p:txBody>
      </p:sp>
    </p:spTree>
    <p:extLst>
      <p:ext uri="{BB962C8B-B14F-4D97-AF65-F5344CB8AC3E}">
        <p14:creationId xmlns:p14="http://schemas.microsoft.com/office/powerpoint/2010/main" val="1704322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3: A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’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ACK of the SYN-ACK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6479117" y="2438400"/>
            <a:ext cx="31496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6987118" y="2499784"/>
            <a:ext cx="1439818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667" b="0" kern="12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667" b="0" kern="12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9628717" y="2438400"/>
            <a:ext cx="33528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10627784" y="2499784"/>
            <a:ext cx="1439818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667" b="0" kern="12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667" b="0" kern="12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6474681" y="31496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6479117" y="3759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8367184" y="3820584"/>
            <a:ext cx="2427268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667" b="0" kern="12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667" b="0" kern="120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647911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9730317" y="43688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9817101" y="4466167"/>
            <a:ext cx="3038011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6796617" y="4470400"/>
            <a:ext cx="1422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7698317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8365988" y="4368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8482222" y="4479983"/>
            <a:ext cx="1021433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7799918" y="4531784"/>
            <a:ext cx="375424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64791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9730317" y="5080000"/>
            <a:ext cx="325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6965951" y="5196417"/>
            <a:ext cx="180369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10115551" y="5196417"/>
            <a:ext cx="2353529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6479117" y="5791200"/>
            <a:ext cx="650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8409517" y="5852584"/>
            <a:ext cx="2885726" cy="50276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2901951" y="3606800"/>
            <a:ext cx="111601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4203278" y="3653367"/>
            <a:ext cx="803490" cy="25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PSH</a:t>
            </a:r>
          </a:p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4486949" y="7133167"/>
            <a:ext cx="714663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en-US" altLang="ja-JP" sz="2667" kern="1200" dirty="0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 sz="2667" kern="1200" dirty="0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7518401" y="3251201"/>
            <a:ext cx="4519084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kern="12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400" b="0" kern="12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400" b="0" kern="120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3585957" y="8360833"/>
            <a:ext cx="909255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4064000" y="3606800"/>
            <a:ext cx="9144000" cy="9144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6502400" y="5791200"/>
            <a:ext cx="65024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6502400" y="5791200"/>
            <a:ext cx="65024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E8A66-E5BF-D931-A7E5-D03A3A934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D7C398-DFA8-03C9-B02B-7E25CA5F37B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 Diagram: 3-Way Handshaking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4679951" y="4055533"/>
            <a:ext cx="2116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3206507" y="3600451"/>
            <a:ext cx="2515086" cy="4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37" tIns="59260" rIns="120637" bIns="592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10563502" y="2870200"/>
            <a:ext cx="1203829" cy="4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37" tIns="59260" rIns="120637" bIns="592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11176000" y="4055533"/>
            <a:ext cx="2117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73600" y="4392086"/>
            <a:ext cx="6502400" cy="984250"/>
            <a:chOff x="1248" y="2175"/>
            <a:chExt cx="3072" cy="465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25" y="2175"/>
              <a:ext cx="13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37" tIns="59260" rIns="120637" bIns="5926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75718" y="5547785"/>
            <a:ext cx="6500282" cy="844550"/>
            <a:chOff x="1248" y="2721"/>
            <a:chExt cx="3072" cy="399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21224390">
              <a:off x="1438" y="2721"/>
              <a:ext cx="26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37" tIns="59260" rIns="120637" bIns="5926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73600" y="6627286"/>
            <a:ext cx="6502400" cy="984250"/>
            <a:chOff x="1248" y="3231"/>
            <a:chExt cx="3072" cy="465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1" y="3231"/>
              <a:ext cx="1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637" tIns="59260" rIns="120637" bIns="5926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3651169" y="2540000"/>
            <a:ext cx="1168563" cy="8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37" tIns="59260" rIns="120637" bIns="592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kern="1200">
                <a:solidFill>
                  <a:srgbClr val="000000"/>
                </a:solidFill>
                <a:latin typeface="Arial" charset="0"/>
              </a:rPr>
              <a:t>Active</a:t>
            </a:r>
            <a:br>
              <a:rPr lang="en-US" sz="2400" i="1" kern="1200">
                <a:solidFill>
                  <a:srgbClr val="000000"/>
                </a:solidFill>
                <a:latin typeface="Arial" charset="0"/>
              </a:rPr>
            </a:br>
            <a:r>
              <a:rPr lang="en-US" sz="2400" i="1" kern="1200">
                <a:solidFill>
                  <a:srgbClr val="000000"/>
                </a:solidFill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10457027" y="1828800"/>
            <a:ext cx="1391380" cy="8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37" tIns="59260" rIns="120637" bIns="592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kern="1200">
                <a:solidFill>
                  <a:srgbClr val="000000"/>
                </a:solidFill>
                <a:latin typeface="Arial" charset="0"/>
              </a:rPr>
              <a:t>Passive</a:t>
            </a:r>
            <a:br>
              <a:rPr lang="en-US" sz="2400" i="1" kern="1200">
                <a:solidFill>
                  <a:srgbClr val="000000"/>
                </a:solidFill>
                <a:latin typeface="Arial" charset="0"/>
              </a:rPr>
            </a:br>
            <a:r>
              <a:rPr lang="en-US" sz="2400" i="1" kern="1200">
                <a:solidFill>
                  <a:srgbClr val="000000"/>
                </a:solidFill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2833231" y="4135967"/>
            <a:ext cx="1902738" cy="4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37" tIns="59260" rIns="120637" bIns="592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11270362" y="3860800"/>
            <a:ext cx="1718393" cy="4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37" tIns="59260" rIns="120637" bIns="592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urier" charset="0"/>
              </a:rPr>
              <a:t>listen()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9D50-81AE-E926-074D-19B8D831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the SYN packet gets lost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is lost inside the network, or: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Server </a:t>
            </a:r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discards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packet (e.g., it’s too busy)</a:t>
            </a:r>
            <a:b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Eventually, no SYN-ACK arrives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 sets a </a:t>
            </a:r>
            <a:r>
              <a:rPr lang="en-US" sz="2667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timer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667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waits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SYN-ACK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and retransmits the SYN if needed</a:t>
            </a:r>
            <a:b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should the TCP sender set the timer?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 has </a:t>
            </a:r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idea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how far away the receiver is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 to guess a reasonable length of time to wait</a:t>
            </a:r>
          </a:p>
          <a:p>
            <a:pPr lvl="1"/>
            <a:r>
              <a:rPr lang="en-US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(RFCs 1122 &amp; 2988) use default of </a:t>
            </a:r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seconds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implementations instead use 6 seconds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if the SYN Packet Gets Lost?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E4962-5E9F-B7E1-BF72-02DD291CB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9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clicks on a hypertext link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Browser creates a socket and does a 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“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“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triggers the OS to transmit a SYN</a:t>
            </a:r>
          </a:p>
          <a:p>
            <a:pPr lvl="1"/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SYN is lost…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3-6 seconds of delay: can be </a:t>
            </a:r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long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may become impatient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and click the hyperlink again, or click 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“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reload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endParaRPr lang="en-US" altLang="ja-JP" sz="2667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triggers an </a:t>
            </a:r>
            <a:r>
              <a:rPr lang="ja-JP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abort</a:t>
            </a:r>
            <a:r>
              <a:rPr lang="ja-JP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ja-JP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ja-JP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Browser creates a </a:t>
            </a:r>
            <a:r>
              <a:rPr lang="en-US" sz="2667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socket and another 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“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ja-JP" alt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Essentially, forces a faster send of a new SYN packet!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 very effective, and the page comes quickly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 Loss and Web Downloads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075E-9D81-595F-43D5-D1588961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31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>
            <a:extLst>
              <a:ext uri="{FF2B5EF4-FFF2-40B4-BE49-F238E27FC236}">
                <a16:creationId xmlns:a16="http://schemas.microsoft.com/office/drawing/2014/main" id="{3B21B747-5FA6-DBCC-2DEE-10071DD1D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7CEE1A95-B1A2-4F60-93EE-215840C53426}" type="slidenum">
              <a:rPr lang="en-US" altLang="en-US" sz="1600" kern="1200">
                <a:solidFill>
                  <a:srgbClr val="898989"/>
                </a:solidFill>
              </a:rPr>
              <a:pPr algn="l"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9F35C418-A20A-63B9-4707-96037D736120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 anchor="b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Closing (each end of) the 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Finish (FIN) to close and receive remaining bytes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And other host sends a FIN ACK to acknowledge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Reset (RST) to close and not receive remaining bytes</a:t>
            </a: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18FC11D-091B-A8C6-18A6-B04D5FDE7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Tearing Down the Connection</a:t>
            </a:r>
          </a:p>
        </p:txBody>
      </p:sp>
      <p:sp>
        <p:nvSpPr>
          <p:cNvPr id="99333" name="Line 4">
            <a:extLst>
              <a:ext uri="{FF2B5EF4-FFF2-40B4-BE49-F238E27FC236}">
                <a16:creationId xmlns:a16="http://schemas.microsoft.com/office/drawing/2014/main" id="{7F8AB094-9BC3-BE81-43F5-D5D8CD7761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8267" y="2345268"/>
            <a:ext cx="383117" cy="21378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34" name="Line 5">
            <a:extLst>
              <a:ext uri="{FF2B5EF4-FFF2-40B4-BE49-F238E27FC236}">
                <a16:creationId xmlns:a16="http://schemas.microsoft.com/office/drawing/2014/main" id="{6505204A-A039-ABB5-BE1A-F8D1C4AA8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2368551"/>
            <a:ext cx="400051" cy="20997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35" name="Line 6">
            <a:extLst>
              <a:ext uri="{FF2B5EF4-FFF2-40B4-BE49-F238E27FC236}">
                <a16:creationId xmlns:a16="http://schemas.microsoft.com/office/drawing/2014/main" id="{FE3FCD4E-724C-BD2A-98D1-ACA93D1BEC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7817" y="2364317"/>
            <a:ext cx="6096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36" name="Line 7">
            <a:extLst>
              <a:ext uri="{FF2B5EF4-FFF2-40B4-BE49-F238E27FC236}">
                <a16:creationId xmlns:a16="http://schemas.microsoft.com/office/drawing/2014/main" id="{B903A7EE-0570-0970-C4E4-1636EDCEE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900" y="2357967"/>
            <a:ext cx="626533" cy="2131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37" name="Text Box 8">
            <a:extLst>
              <a:ext uri="{FF2B5EF4-FFF2-40B4-BE49-F238E27FC236}">
                <a16:creationId xmlns:a16="http://schemas.microsoft.com/office/drawing/2014/main" id="{4405B072-D86D-B023-03F7-B97961D9FB57}"/>
              </a:ext>
            </a:extLst>
          </p:cNvPr>
          <p:cNvSpPr txBox="1">
            <a:spLocks noChangeArrowheads="1"/>
          </p:cNvSpPr>
          <p:nvPr/>
        </p:nvSpPr>
        <p:spPr bwMode="auto">
          <a:xfrm rot="16805430">
            <a:off x="4131076" y="3168093"/>
            <a:ext cx="86914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SYN</a:t>
            </a:r>
          </a:p>
        </p:txBody>
      </p:sp>
      <p:sp>
        <p:nvSpPr>
          <p:cNvPr id="99338" name="Text Box 9">
            <a:extLst>
              <a:ext uri="{FF2B5EF4-FFF2-40B4-BE49-F238E27FC236}">
                <a16:creationId xmlns:a16="http://schemas.microsoft.com/office/drawing/2014/main" id="{598953D0-D272-135A-C020-72C4F3248F81}"/>
              </a:ext>
            </a:extLst>
          </p:cNvPr>
          <p:cNvSpPr txBox="1">
            <a:spLocks noChangeArrowheads="1"/>
          </p:cNvSpPr>
          <p:nvPr/>
        </p:nvSpPr>
        <p:spPr bwMode="auto">
          <a:xfrm rot="4712803">
            <a:off x="5102599" y="3158567"/>
            <a:ext cx="165660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SYN ACK</a:t>
            </a:r>
          </a:p>
        </p:txBody>
      </p:sp>
      <p:sp>
        <p:nvSpPr>
          <p:cNvPr id="99339" name="Text Box 10">
            <a:extLst>
              <a:ext uri="{FF2B5EF4-FFF2-40B4-BE49-F238E27FC236}">
                <a16:creationId xmlns:a16="http://schemas.microsoft.com/office/drawing/2014/main" id="{A5AA1AE1-3D2D-CD1B-6606-C45370506AC3}"/>
              </a:ext>
            </a:extLst>
          </p:cNvPr>
          <p:cNvSpPr txBox="1">
            <a:spLocks noChangeArrowheads="1"/>
          </p:cNvSpPr>
          <p:nvPr/>
        </p:nvSpPr>
        <p:spPr bwMode="auto">
          <a:xfrm rot="17244999">
            <a:off x="5990126" y="2863293"/>
            <a:ext cx="9060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ACK</a:t>
            </a:r>
          </a:p>
        </p:txBody>
      </p:sp>
      <p:sp>
        <p:nvSpPr>
          <p:cNvPr id="99340" name="Text Box 11">
            <a:extLst>
              <a:ext uri="{FF2B5EF4-FFF2-40B4-BE49-F238E27FC236}">
                <a16:creationId xmlns:a16="http://schemas.microsoft.com/office/drawing/2014/main" id="{5815E520-FC3B-34F2-9C2B-C16B655042B1}"/>
              </a:ext>
            </a:extLst>
          </p:cNvPr>
          <p:cNvSpPr txBox="1">
            <a:spLocks noChangeArrowheads="1"/>
          </p:cNvSpPr>
          <p:nvPr/>
        </p:nvSpPr>
        <p:spPr bwMode="auto">
          <a:xfrm rot="17203808">
            <a:off x="6588712" y="3186085"/>
            <a:ext cx="83067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99341" name="Line 12">
            <a:extLst>
              <a:ext uri="{FF2B5EF4-FFF2-40B4-BE49-F238E27FC236}">
                <a16:creationId xmlns:a16="http://schemas.microsoft.com/office/drawing/2014/main" id="{2FAD3FC1-57F5-D369-1A50-70DCFC68A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8284" y="2360085"/>
            <a:ext cx="313267" cy="21378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42" name="Line 13">
            <a:extLst>
              <a:ext uri="{FF2B5EF4-FFF2-40B4-BE49-F238E27FC236}">
                <a16:creationId xmlns:a16="http://schemas.microsoft.com/office/drawing/2014/main" id="{2355A38D-95A7-47EE-99EA-BCE64F2D4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31968" y="2357968"/>
            <a:ext cx="370417" cy="20976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43" name="Text Box 14">
            <a:extLst>
              <a:ext uri="{FF2B5EF4-FFF2-40B4-BE49-F238E27FC236}">
                <a16:creationId xmlns:a16="http://schemas.microsoft.com/office/drawing/2014/main" id="{0B37D2C5-72B5-1E80-6A2E-D2D529D91863}"/>
              </a:ext>
            </a:extLst>
          </p:cNvPr>
          <p:cNvSpPr txBox="1">
            <a:spLocks noChangeArrowheads="1"/>
          </p:cNvSpPr>
          <p:nvPr/>
        </p:nvSpPr>
        <p:spPr bwMode="auto">
          <a:xfrm rot="16897753">
            <a:off x="9137901" y="3128934"/>
            <a:ext cx="73609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FIN</a:t>
            </a:r>
          </a:p>
        </p:txBody>
      </p:sp>
      <p:sp>
        <p:nvSpPr>
          <p:cNvPr id="99344" name="Text Box 15">
            <a:extLst>
              <a:ext uri="{FF2B5EF4-FFF2-40B4-BE49-F238E27FC236}">
                <a16:creationId xmlns:a16="http://schemas.microsoft.com/office/drawing/2014/main" id="{7D4EF779-FE7E-9CB4-72A3-2993B1AF4A92}"/>
              </a:ext>
            </a:extLst>
          </p:cNvPr>
          <p:cNvSpPr txBox="1">
            <a:spLocks noChangeArrowheads="1"/>
          </p:cNvSpPr>
          <p:nvPr/>
        </p:nvSpPr>
        <p:spPr bwMode="auto">
          <a:xfrm rot="4688575">
            <a:off x="10204408" y="3115175"/>
            <a:ext cx="9060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ACK</a:t>
            </a:r>
          </a:p>
        </p:txBody>
      </p:sp>
      <p:sp>
        <p:nvSpPr>
          <p:cNvPr id="99345" name="Line 16">
            <a:extLst>
              <a:ext uri="{FF2B5EF4-FFF2-40B4-BE49-F238E27FC236}">
                <a16:creationId xmlns:a16="http://schemas.microsoft.com/office/drawing/2014/main" id="{01DB399B-D82A-5F7C-3A95-FF7AEC4D0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8534" y="2360085"/>
            <a:ext cx="505884" cy="21124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46" name="Line 17">
            <a:extLst>
              <a:ext uri="{FF2B5EF4-FFF2-40B4-BE49-F238E27FC236}">
                <a16:creationId xmlns:a16="http://schemas.microsoft.com/office/drawing/2014/main" id="{3F5CB59D-5FBB-ED92-2828-340594ED0F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0985" y="2319867"/>
            <a:ext cx="8561916" cy="42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47" name="Line 18">
            <a:extLst>
              <a:ext uri="{FF2B5EF4-FFF2-40B4-BE49-F238E27FC236}">
                <a16:creationId xmlns:a16="http://schemas.microsoft.com/office/drawing/2014/main" id="{3E95275F-3462-FF08-41D1-51CD778C83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2151" y="4470400"/>
            <a:ext cx="8593667" cy="2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48" name="Text Box 19">
            <a:extLst>
              <a:ext uri="{FF2B5EF4-FFF2-40B4-BE49-F238E27FC236}">
                <a16:creationId xmlns:a16="http://schemas.microsoft.com/office/drawing/2014/main" id="{9202E950-0CA4-2EFC-E12E-48404CD9BA32}"/>
              </a:ext>
            </a:extLst>
          </p:cNvPr>
          <p:cNvSpPr txBox="1">
            <a:spLocks noChangeArrowheads="1"/>
          </p:cNvSpPr>
          <p:nvPr/>
        </p:nvSpPr>
        <p:spPr bwMode="auto">
          <a:xfrm rot="4676639">
            <a:off x="7791408" y="3170209"/>
            <a:ext cx="9060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ACK</a:t>
            </a:r>
          </a:p>
        </p:txBody>
      </p:sp>
      <p:sp>
        <p:nvSpPr>
          <p:cNvPr id="99349" name="Line 20">
            <a:extLst>
              <a:ext uri="{FF2B5EF4-FFF2-40B4-BE49-F238E27FC236}">
                <a16:creationId xmlns:a16="http://schemas.microsoft.com/office/drawing/2014/main" id="{E574167F-1681-5B65-2B00-99F28D12D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1833" y="4792133"/>
            <a:ext cx="2372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50" name="Text Box 21">
            <a:extLst>
              <a:ext uri="{FF2B5EF4-FFF2-40B4-BE49-F238E27FC236}">
                <a16:creationId xmlns:a16="http://schemas.microsoft.com/office/drawing/2014/main" id="{0D465863-1858-70DF-DB77-475DBB4C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357" y="4541194"/>
            <a:ext cx="72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time</a:t>
            </a:r>
            <a:endParaRPr lang="en-US" altLang="en-US" sz="3200" b="0" kern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51" name="Text Box 22">
            <a:extLst>
              <a:ext uri="{FF2B5EF4-FFF2-40B4-BE49-F238E27FC236}">
                <a16:creationId xmlns:a16="http://schemas.microsoft.com/office/drawing/2014/main" id="{07D66B66-B0F0-EE45-6C51-58B542BF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315" y="4154731"/>
            <a:ext cx="481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52" name="Text Box 23">
            <a:extLst>
              <a:ext uri="{FF2B5EF4-FFF2-40B4-BE49-F238E27FC236}">
                <a16:creationId xmlns:a16="http://schemas.microsoft.com/office/drawing/2014/main" id="{66A263CB-4E12-4788-1875-47AA3D2B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744" y="2103680"/>
            <a:ext cx="458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53" name="Oval 24">
            <a:extLst>
              <a:ext uri="{FF2B5EF4-FFF2-40B4-BE49-F238E27FC236}">
                <a16:creationId xmlns:a16="http://schemas.microsoft.com/office/drawing/2014/main" id="{3D72AF9D-12A8-A34A-F7A1-4522269A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140200"/>
            <a:ext cx="110067" cy="1121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99354" name="Oval 25">
            <a:extLst>
              <a:ext uri="{FF2B5EF4-FFF2-40B4-BE49-F238E27FC236}">
                <a16:creationId xmlns:a16="http://schemas.microsoft.com/office/drawing/2014/main" id="{FDAF7C16-8DBD-5A1C-88C5-E56F8F3E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367" y="4150785"/>
            <a:ext cx="107951" cy="112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99355" name="Oval 26">
            <a:extLst>
              <a:ext uri="{FF2B5EF4-FFF2-40B4-BE49-F238E27FC236}">
                <a16:creationId xmlns:a16="http://schemas.microsoft.com/office/drawing/2014/main" id="{1D71D2D1-7518-6959-82B9-1E90FECA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234" y="4140200"/>
            <a:ext cx="107951" cy="1121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67" kern="1200">
              <a:solidFill>
                <a:prstClr val="black"/>
              </a:solidFill>
            </a:endParaRPr>
          </a:p>
        </p:txBody>
      </p:sp>
      <p:sp>
        <p:nvSpPr>
          <p:cNvPr id="99356" name="Line 27">
            <a:extLst>
              <a:ext uri="{FF2B5EF4-FFF2-40B4-BE49-F238E27FC236}">
                <a16:creationId xmlns:a16="http://schemas.microsoft.com/office/drawing/2014/main" id="{B2BE581F-BD5C-65EC-7529-FABFF2B7C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7684" y="2370668"/>
            <a:ext cx="370416" cy="20976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57" name="Text Box 28">
            <a:extLst>
              <a:ext uri="{FF2B5EF4-FFF2-40B4-BE49-F238E27FC236}">
                <a16:creationId xmlns:a16="http://schemas.microsoft.com/office/drawing/2014/main" id="{789EF916-1104-87C3-6AFD-A426B182D94E}"/>
              </a:ext>
            </a:extLst>
          </p:cNvPr>
          <p:cNvSpPr txBox="1">
            <a:spLocks noChangeArrowheads="1"/>
          </p:cNvSpPr>
          <p:nvPr/>
        </p:nvSpPr>
        <p:spPr bwMode="auto">
          <a:xfrm rot="4688575">
            <a:off x="11155085" y="3128934"/>
            <a:ext cx="73609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FIN</a:t>
            </a:r>
          </a:p>
        </p:txBody>
      </p:sp>
      <p:sp>
        <p:nvSpPr>
          <p:cNvPr id="99358" name="Line 29">
            <a:extLst>
              <a:ext uri="{FF2B5EF4-FFF2-40B4-BE49-F238E27FC236}">
                <a16:creationId xmlns:a16="http://schemas.microsoft.com/office/drawing/2014/main" id="{D1A87A76-25F4-AC56-0EB5-4782C6320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68717" y="2319868"/>
            <a:ext cx="313267" cy="21378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prstClr val="black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9359" name="Text Box 30">
            <a:extLst>
              <a:ext uri="{FF2B5EF4-FFF2-40B4-BE49-F238E27FC236}">
                <a16:creationId xmlns:a16="http://schemas.microsoft.com/office/drawing/2014/main" id="{A1DB1638-D256-8853-8D40-B4B05FB8EBAE}"/>
              </a:ext>
            </a:extLst>
          </p:cNvPr>
          <p:cNvSpPr txBox="1">
            <a:spLocks noChangeArrowheads="1"/>
          </p:cNvSpPr>
          <p:nvPr/>
        </p:nvSpPr>
        <p:spPr bwMode="auto">
          <a:xfrm rot="16897753">
            <a:off x="11673375" y="3085542"/>
            <a:ext cx="9060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0" kern="1200">
                <a:solidFill>
                  <a:prstClr val="black"/>
                </a:solidFill>
                <a:latin typeface="Times New Roman" panose="02020603050405020304" pitchFamily="18" charset="0"/>
              </a:rPr>
              <a:t>ACK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0B93CB-A363-79A7-6D68-7CEF549C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dirty="0"/>
              <a:t>3- TCP provides a Reliable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47465A-3C8F-D4E2-BD56-31FC175DD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Timeout, Retransmission, Flow Control, &amp;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Sliding Window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269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9CCA9C9-B71C-D4A9-1014-FFE9C1E5F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E4FE8FFE-6770-40F6-8324-2BFC3DB899E8}" type="slidenum">
              <a:rPr lang="en-US" altLang="en-US" sz="1600" kern="1200">
                <a:solidFill>
                  <a:srgbClr val="898989"/>
                </a:solidFill>
              </a:rPr>
              <a:pPr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759A947F-64D9-6B53-58E9-AC5A0BC9FDF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76780"/>
            <a:ext cx="13081000" cy="57531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 and timeouts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 sends ACK when it receives packet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 waits for ACK and times out</a:t>
            </a:r>
          </a:p>
          <a:p>
            <a:pPr lvl="1"/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Simplest ARQ protocol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and wait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a packet, stop and wait until ACK arrives </a:t>
            </a:r>
          </a:p>
          <a:p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do we pick a timeout value?</a:t>
            </a:r>
          </a:p>
          <a:p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38E37B8D-3913-C9AE-5349-5CEAD568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utomatic </a:t>
            </a:r>
            <a:r>
              <a:rPr lang="en-US" altLang="en-US" b="1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epeat re</a:t>
            </a:r>
            <a:r>
              <a:rPr lang="en-US" altLang="en-US" b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uest (ARQ)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AD1B4-FF9A-EC59-F063-F82909003376}"/>
              </a:ext>
            </a:extLst>
          </p:cNvPr>
          <p:cNvGrpSpPr/>
          <p:nvPr/>
        </p:nvGrpSpPr>
        <p:grpSpPr>
          <a:xfrm>
            <a:off x="11363650" y="3004575"/>
            <a:ext cx="4248029" cy="3652367"/>
            <a:chOff x="10520527" y="2258560"/>
            <a:chExt cx="4248029" cy="3652367"/>
          </a:xfrm>
        </p:grpSpPr>
        <p:sp>
          <p:nvSpPr>
            <p:cNvPr id="58375" name="Text Box 4">
              <a:extLst>
                <a:ext uri="{FF2B5EF4-FFF2-40B4-BE49-F238E27FC236}">
                  <a16:creationId xmlns:a16="http://schemas.microsoft.com/office/drawing/2014/main" id="{F698BE2C-1302-AD3B-8A23-040BDA733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0527" y="5408160"/>
              <a:ext cx="931795" cy="50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b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58376" name="Line 5">
              <a:extLst>
                <a:ext uri="{FF2B5EF4-FFF2-40B4-BE49-F238E27FC236}">
                  <a16:creationId xmlns:a16="http://schemas.microsoft.com/office/drawing/2014/main" id="{08194A96-5CCA-E823-F359-AD4956A04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3842" y="2890943"/>
              <a:ext cx="4233" cy="24870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58377" name="Group 6">
              <a:extLst>
                <a:ext uri="{FF2B5EF4-FFF2-40B4-BE49-F238E27FC236}">
                  <a16:creationId xmlns:a16="http://schemas.microsoft.com/office/drawing/2014/main" id="{E188CC66-DB89-641B-F9B4-AC30E53B4EA4}"/>
                </a:ext>
              </a:extLst>
            </p:cNvPr>
            <p:cNvGrpSpPr>
              <a:grpSpLocks/>
            </p:cNvGrpSpPr>
            <p:nvPr/>
          </p:nvGrpSpPr>
          <p:grpSpPr bwMode="auto">
            <a:xfrm rot="688582">
              <a:off x="12188370" y="3144672"/>
              <a:ext cx="1847851" cy="503248"/>
              <a:chOff x="1105" y="1283"/>
              <a:chExt cx="912" cy="213"/>
            </a:xfrm>
          </p:grpSpPr>
          <p:sp>
            <p:nvSpPr>
              <p:cNvPr id="58387" name="Line 7">
                <a:extLst>
                  <a:ext uri="{FF2B5EF4-FFF2-40B4-BE49-F238E27FC236}">
                    <a16:creationId xmlns:a16="http://schemas.microsoft.com/office/drawing/2014/main" id="{5A48C166-E527-C17F-7CB0-74CC86F61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5" y="1487"/>
                <a:ext cx="9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b="1" kern="1200">
                  <a:solidFill>
                    <a:prstClr val="black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388" name="Text Box 8">
                <a:extLst>
                  <a:ext uri="{FF2B5EF4-FFF2-40B4-BE49-F238E27FC236}">
                    <a16:creationId xmlns:a16="http://schemas.microsoft.com/office/drawing/2014/main" id="{BBE03F57-C08D-1176-62BA-E7FC72EBA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" y="1283"/>
                <a:ext cx="60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667" b="0" kern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Packet</a:t>
                </a:r>
              </a:p>
            </p:txBody>
          </p:sp>
        </p:grpSp>
        <p:grpSp>
          <p:nvGrpSpPr>
            <p:cNvPr id="58378" name="Group 9">
              <a:extLst>
                <a:ext uri="{FF2B5EF4-FFF2-40B4-BE49-F238E27FC236}">
                  <a16:creationId xmlns:a16="http://schemas.microsoft.com/office/drawing/2014/main" id="{8686A104-D968-DEFF-6726-BB4570B19CCB}"/>
                </a:ext>
              </a:extLst>
            </p:cNvPr>
            <p:cNvGrpSpPr>
              <a:grpSpLocks/>
            </p:cNvGrpSpPr>
            <p:nvPr/>
          </p:nvGrpSpPr>
          <p:grpSpPr bwMode="auto">
            <a:xfrm rot="20382832">
              <a:off x="11994754" y="4147144"/>
              <a:ext cx="1930400" cy="501808"/>
              <a:chOff x="1133" y="1740"/>
              <a:chExt cx="912" cy="237"/>
            </a:xfrm>
          </p:grpSpPr>
          <p:sp>
            <p:nvSpPr>
              <p:cNvPr id="58385" name="Line 10">
                <a:extLst>
                  <a:ext uri="{FF2B5EF4-FFF2-40B4-BE49-F238E27FC236}">
                    <a16:creationId xmlns:a16="http://schemas.microsoft.com/office/drawing/2014/main" id="{3157B7A4-2B43-CA1D-7DD7-776467F0C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88582">
                <a:off x="1133" y="1965"/>
                <a:ext cx="9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b="1" kern="1200">
                  <a:solidFill>
                    <a:prstClr val="black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386" name="Text Box 11">
                <a:extLst>
                  <a:ext uri="{FF2B5EF4-FFF2-40B4-BE49-F238E27FC236}">
                    <a16:creationId xmlns:a16="http://schemas.microsoft.com/office/drawing/2014/main" id="{A527E538-499A-F414-B393-D25D1EB9D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88582">
                <a:off x="1342" y="1740"/>
                <a:ext cx="419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667" b="0" kern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ACK</a:t>
                </a:r>
              </a:p>
            </p:txBody>
          </p:sp>
        </p:grpSp>
        <p:cxnSp>
          <p:nvCxnSpPr>
            <p:cNvPr id="58379" name="AutoShape 12">
              <a:extLst>
                <a:ext uri="{FF2B5EF4-FFF2-40B4-BE49-F238E27FC236}">
                  <a16:creationId xmlns:a16="http://schemas.microsoft.com/office/drawing/2014/main" id="{0A3EF8EB-844C-7290-4837-2502C73A11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10849900" y="4132367"/>
              <a:ext cx="2520949" cy="4233"/>
            </a:xfrm>
            <a:prstGeom prst="bentConnector5">
              <a:avLst>
                <a:gd name="adj1" fmla="val 22833"/>
                <a:gd name="adj2" fmla="val -6800005"/>
                <a:gd name="adj3" fmla="val 84634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80" name="Text Box 13">
              <a:extLst>
                <a:ext uri="{FF2B5EF4-FFF2-40B4-BE49-F238E27FC236}">
                  <a16:creationId xmlns:a16="http://schemas.microsoft.com/office/drawing/2014/main" id="{987EEABE-10BB-2A3E-B298-D33B06FC4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773700" y="3819600"/>
              <a:ext cx="1619251" cy="50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b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Timeout</a:t>
              </a:r>
            </a:p>
          </p:txBody>
        </p:sp>
        <p:sp>
          <p:nvSpPr>
            <p:cNvPr id="58381" name="Text Box 15">
              <a:extLst>
                <a:ext uri="{FF2B5EF4-FFF2-40B4-BE49-F238E27FC236}">
                  <a16:creationId xmlns:a16="http://schemas.microsoft.com/office/drawing/2014/main" id="{1E4E621B-9E37-017A-248F-AC6DABB02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91" y="2258560"/>
              <a:ext cx="1289135" cy="50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b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Sender</a:t>
              </a:r>
            </a:p>
          </p:txBody>
        </p:sp>
        <p:sp>
          <p:nvSpPr>
            <p:cNvPr id="58382" name="Text Box 16">
              <a:extLst>
                <a:ext uri="{FF2B5EF4-FFF2-40B4-BE49-F238E27FC236}">
                  <a16:creationId xmlns:a16="http://schemas.microsoft.com/office/drawing/2014/main" id="{F71270D1-3C8A-20F4-FC56-7129A1A5E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2559" y="2258560"/>
              <a:ext cx="1535997" cy="50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b="0" kern="1200">
                  <a:solidFill>
                    <a:srgbClr val="000000"/>
                  </a:solidFill>
                  <a:latin typeface="Arial" panose="020B0604020202020204" pitchFamily="34" charset="0"/>
                </a:rPr>
                <a:t>Receiver</a:t>
              </a:r>
            </a:p>
          </p:txBody>
        </p:sp>
        <p:sp>
          <p:nvSpPr>
            <p:cNvPr id="58383" name="Line 17">
              <a:extLst>
                <a:ext uri="{FF2B5EF4-FFF2-40B4-BE49-F238E27FC236}">
                  <a16:creationId xmlns:a16="http://schemas.microsoft.com/office/drawing/2014/main" id="{E081BF67-3488-3690-622F-75B7805BC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4891" y="2854959"/>
              <a:ext cx="0" cy="25400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384" name="Line 18">
              <a:extLst>
                <a:ext uri="{FF2B5EF4-FFF2-40B4-BE49-F238E27FC236}">
                  <a16:creationId xmlns:a16="http://schemas.microsoft.com/office/drawing/2014/main" id="{416A531E-23AE-A41B-4192-A2B08663A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12491" y="2890943"/>
              <a:ext cx="4233" cy="24870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9550400" y="2651220"/>
            <a:ext cx="0" cy="101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6E264-389B-5722-85CD-1C573D7AB42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6604000" y="2448020"/>
            <a:ext cx="0" cy="558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3617384" y="2651220"/>
            <a:ext cx="1564216" cy="3640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3933394" y="2448021"/>
            <a:ext cx="441757" cy="49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Tahoma" charset="0"/>
                <a:ea typeface="ＭＳ Ｐゴシック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3657600" y="2346420"/>
            <a:ext cx="0" cy="558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3657600" y="6410420"/>
            <a:ext cx="2946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3973610" y="6207221"/>
            <a:ext cx="441757" cy="49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Tahoma" charset="0"/>
                <a:ea typeface="ＭＳ Ｐゴシック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1881949" y="7928483"/>
            <a:ext cx="6215571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1905" tIns="60952" rIns="121905" bIns="60952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Timeout too long </a:t>
            </a:r>
            <a:r>
              <a:rPr lang="en-US" sz="32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inefficient</a:t>
            </a:r>
            <a:endParaRPr lang="en-US" sz="32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12801600" y="2448020"/>
            <a:ext cx="0" cy="558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9814984" y="2651220"/>
            <a:ext cx="2986616" cy="6942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10130994" y="2448021"/>
            <a:ext cx="441757" cy="49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Tahoma" charset="0"/>
                <a:ea typeface="ＭＳ Ｐゴシック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9855200" y="3362420"/>
            <a:ext cx="2946400" cy="812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9855200" y="3667220"/>
            <a:ext cx="2946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10171210" y="3483072"/>
            <a:ext cx="441757" cy="49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Tahoma" charset="0"/>
                <a:ea typeface="ＭＳ Ｐゴシック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8511917" y="7934420"/>
            <a:ext cx="7477383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1905" tIns="60952" rIns="121905" bIns="60952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Timeout too short </a:t>
            </a:r>
            <a:r>
              <a:rPr lang="en-US" sz="32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duplicate packets </a:t>
            </a:r>
            <a:endParaRPr lang="en-US" sz="32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3352800" y="265122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810283" y="3157105"/>
            <a:ext cx="847317" cy="49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Tahoma" charset="0"/>
                <a:ea typeface="ＭＳ Ｐゴシック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5080000" y="2854420"/>
            <a:ext cx="203200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5080000" y="2854420"/>
            <a:ext cx="203200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2844800" y="2651220"/>
            <a:ext cx="0" cy="375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2085150" y="4630305"/>
            <a:ext cx="147508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2540000" y="6410420"/>
            <a:ext cx="1117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2540000" y="2651220"/>
            <a:ext cx="1117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3149600" y="4175220"/>
            <a:ext cx="50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8331200" y="4175220"/>
            <a:ext cx="1524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8331200" y="2651220"/>
            <a:ext cx="1524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8405516" y="2854421"/>
            <a:ext cx="147508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FF0000"/>
                </a:solidFill>
                <a:latin typeface="Courier New" charset="0"/>
                <a:ea typeface="ＭＳ Ｐゴシック" charset="0"/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9347200" y="3667220"/>
            <a:ext cx="50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9855200" y="2346420"/>
            <a:ext cx="0" cy="558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8331200" y="265122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8171800" y="3362421"/>
            <a:ext cx="847317" cy="49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Tahoma" charset="0"/>
                <a:ea typeface="ＭＳ Ｐゴシック" charset="0"/>
              </a:rPr>
              <a:t>RTT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7368E-BE89-1F58-7525-77509533E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B3B3B3"/>
                </a:solidFill>
              </a:rPr>
              <a:t>If haven</a:t>
            </a:r>
            <a:r>
              <a:rPr lang="en-US" dirty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>
                <a:solidFill>
                  <a:srgbClr val="B3B3B3"/>
                </a:solidFill>
              </a:rPr>
              <a:t>t received ack by timeout, retransmit the packet</a:t>
            </a: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endParaRPr lang="en-US" dirty="0"/>
          </a:p>
          <a:p>
            <a:r>
              <a:rPr lang="en-US" dirty="0"/>
              <a:t>Solution: make timeout proportional to RTT</a:t>
            </a:r>
          </a:p>
          <a:p>
            <a:endParaRPr lang="en-US" dirty="0"/>
          </a:p>
          <a:p>
            <a:r>
              <a:rPr lang="en-US" dirty="0"/>
              <a:t>But how do we measure RTT?</a:t>
            </a: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Timeout (RTO)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895BB-86EF-F6E3-7BE4-06FD7E760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6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2" name="Rectangle 4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pPr marL="31750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Exponentially Weighted Moving Average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Smoothed RTT</a:t>
            </a:r>
          </a:p>
        </p:txBody>
      </p:sp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117600" y="3819313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117600" y="6460913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1930400" y="4835313"/>
            <a:ext cx="0" cy="162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1828800" y="483531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352800" y="5241713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51200" y="524171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572000" y="5648113"/>
            <a:ext cx="0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470400" y="564811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5486400" y="4835313"/>
            <a:ext cx="0" cy="162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5384800" y="483531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7112000" y="5952913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7010400" y="595291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7620000" y="4835313"/>
            <a:ext cx="0" cy="162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7518400" y="4835313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1930400" y="5140113"/>
            <a:ext cx="6096000" cy="3048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625600" y="5140113"/>
            <a:ext cx="304800" cy="10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16200000">
            <a:off x="384791" y="4450660"/>
            <a:ext cx="1021115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i="1" kern="120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sRTT</a:t>
            </a:r>
            <a:endParaRPr lang="en-US" sz="2667" b="1" i="1" kern="12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7518400" y="6542815"/>
            <a:ext cx="952314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i="1" kern="12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3832" name="Text Box 24"/>
              <p:cNvSpPr txBox="1">
                <a:spLocks noChangeArrowheads="1"/>
              </p:cNvSpPr>
              <p:nvPr/>
            </p:nvSpPr>
            <p:spPr bwMode="auto">
              <a:xfrm>
                <a:off x="3512221" y="3599180"/>
                <a:ext cx="1926940" cy="530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0651" tIns="59267" rIns="120651" bIns="59267">
                <a:spAutoFit/>
              </a:bodyPr>
              <a:lstStyle/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𝑠𝑎𝑚𝑝𝑙</m:t>
                      </m:r>
                      <m:sSub>
                        <m:sSubPr>
                          <m:ctrlP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𝑒</m:t>
                          </m:r>
                        </m:e>
                        <m:sub>
                          <m: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𝑅𝑇𝑇</m:t>
                          </m:r>
                        </m:sub>
                      </m:sSub>
                    </m:oMath>
                  </m:oMathPara>
                </a14:m>
                <a:endParaRPr lang="en-US" sz="2667" b="1" i="1" kern="12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4383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221" y="3599180"/>
                <a:ext cx="1926940" cy="530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1930400" y="4225713"/>
            <a:ext cx="21336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352800" y="4225713"/>
            <a:ext cx="914400" cy="101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572000" y="4225713"/>
            <a:ext cx="9144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572000" y="4225713"/>
            <a:ext cx="30480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368800" y="4225713"/>
            <a:ext cx="203200" cy="142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470400" y="4225713"/>
            <a:ext cx="2641600" cy="172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3810" name="Rectangle 2"/>
              <p:cNvSpPr>
                <a:spLocks noChangeArrowheads="1"/>
              </p:cNvSpPr>
              <p:nvPr/>
            </p:nvSpPr>
            <p:spPr bwMode="auto">
              <a:xfrm>
                <a:off x="8717279" y="3819313"/>
                <a:ext cx="7454900" cy="247126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20651" tIns="59267" rIns="120651" bIns="59267" anchor="ctr"/>
              <a:lstStyle/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𝑠𝑎𝑚𝑝𝑙</m:t>
                      </m:r>
                      <m:sSub>
                        <m:sSubPr>
                          <m:ctrlPr>
                            <a:rPr lang="en-US" sz="2667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667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𝑒</m:t>
                          </m:r>
                        </m:e>
                        <m:sub>
                          <m:r>
                            <a:rPr lang="en-US" sz="2667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𝑅𝑇𝑇</m:t>
                          </m:r>
                        </m:sub>
                      </m:sSub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𝐴𝑐𝑘𝑅𝑐𝑣𝑑𝑇𝑖𝑚𝑒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 −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𝑆𝑒𝑛𝑑𝑃𝑎𝑐𝑘𝑒𝑡𝑇𝑖𝑚𝑒</m:t>
                      </m:r>
                    </m:oMath>
                  </m:oMathPara>
                </a14:m>
                <a:endParaRPr lang="en-US" sz="2667" b="0" kern="1200" dirty="0">
                  <a:solidFill>
                    <a:srgbClr val="000000"/>
                  </a:solidFill>
                  <a:latin typeface="Courier New" charset="0"/>
                  <a:ea typeface="ＭＳ Ｐゴシック" charset="0"/>
                </a:endParaRPr>
              </a:p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b="0" kern="1200" dirty="0">
                  <a:solidFill>
                    <a:srgbClr val="000000"/>
                  </a:solidFill>
                  <a:latin typeface="Courier New" charset="0"/>
                  <a:ea typeface="ＭＳ Ｐゴシック" charset="0"/>
                </a:endParaRPr>
              </a:p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𝑠𝑅𝑇𝑇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𝛼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×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𝑠𝑅𝑇𝑇</m:t>
                      </m:r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+</m:t>
                      </m:r>
                      <m:d>
                        <m:dPr>
                          <m:ctrlPr>
                            <a:rPr lang="en-US" sz="2667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lang="en-US" sz="2667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1−</m:t>
                          </m:r>
                          <m:r>
                            <a:rPr lang="en-US" sz="2667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𝛼</m:t>
                          </m:r>
                        </m:e>
                      </m:d>
                      <m:r>
                        <a:rPr lang="en-US" sz="2667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×</m:t>
                      </m:r>
                      <m:r>
                        <a:rPr lang="en-US" sz="2667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𝑠𝑎𝑚𝑝𝑙</m:t>
                      </m:r>
                      <m:sSub>
                        <m:sSubPr>
                          <m:ctrlP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𝑒</m:t>
                          </m:r>
                        </m:e>
                        <m:sub>
                          <m: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𝑅𝑇𝑇</m:t>
                          </m:r>
                        </m:sub>
                      </m:sSub>
                    </m:oMath>
                  </m:oMathPara>
                </a14:m>
                <a:endParaRPr lang="en-US" sz="2667" b="0" kern="1200" dirty="0">
                  <a:solidFill>
                    <a:srgbClr val="000000"/>
                  </a:solidFill>
                  <a:latin typeface="Courier New" charset="0"/>
                  <a:ea typeface="ＭＳ Ｐゴシック" charset="0"/>
                </a:endParaRPr>
              </a:p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1200" dirty="0">
                  <a:solidFill>
                    <a:srgbClr val="000000"/>
                  </a:solidFill>
                  <a:latin typeface="Courier New" charset="0"/>
                  <a:ea typeface="ＭＳ Ｐゴシック" charset="0"/>
                </a:endParaRPr>
              </a:p>
              <a:p>
                <a:pPr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(0&lt;</m:t>
                    </m:r>
                    <m:r>
                      <a:rPr 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𝛼</m:t>
                    </m:r>
                    <m:r>
                      <a:rPr 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438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7279" y="3819313"/>
                <a:ext cx="7454900" cy="2471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46662" dir="3284183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34F314A-569A-34C2-D18A-368EA3B1F625}"/>
              </a:ext>
            </a:extLst>
          </p:cNvPr>
          <p:cNvSpPr txBox="1"/>
          <p:nvPr/>
        </p:nvSpPr>
        <p:spPr>
          <a:xfrm>
            <a:off x="387348" y="8037604"/>
            <a:ext cx="367665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sRTT</a:t>
            </a:r>
            <a:r>
              <a:rPr lang="en-US" sz="20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Smoothed RTT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CCEBB-AD0F-3140-D826-744994F49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6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  <p:bldP spid="11438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Communication between application processes</a:t>
            </a:r>
          </a:p>
          <a:p>
            <a:pPr lvl="1"/>
            <a:r>
              <a:rPr lang="en-US" dirty="0"/>
              <a:t>Mux and </a:t>
            </a:r>
            <a:r>
              <a:rPr lang="en-US" dirty="0" err="1"/>
              <a:t>demux</a:t>
            </a:r>
            <a:r>
              <a:rPr lang="en-US" dirty="0"/>
              <a:t> from/to application processes</a:t>
            </a:r>
          </a:p>
          <a:p>
            <a:pPr lvl="1"/>
            <a:r>
              <a:rPr lang="en-US" dirty="0"/>
              <a:t>Implemented using </a:t>
            </a:r>
            <a:r>
              <a:rPr lang="en-US" i="1" dirty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7A28C-A019-ABA5-6CA4-C2693B214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5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EWMA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3454400" y="3426884"/>
            <a:ext cx="0" cy="477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3454400" y="8202084"/>
            <a:ext cx="894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3454400" y="4138084"/>
            <a:ext cx="83312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2638232" y="3884084"/>
            <a:ext cx="796695" cy="48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CC00"/>
                </a:solidFill>
                <a:latin typeface="Courier New" charset="0"/>
                <a:ea typeface="ＭＳ Ｐゴシック" charset="0"/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11602544" y="8252884"/>
            <a:ext cx="981040" cy="48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3962400" y="4138084"/>
            <a:ext cx="4064000" cy="41656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4103" name="Text Box 55"/>
              <p:cNvSpPr txBox="1">
                <a:spLocks noChangeArrowheads="1"/>
              </p:cNvSpPr>
              <p:nvPr/>
            </p:nvSpPr>
            <p:spPr bwMode="auto">
              <a:xfrm>
                <a:off x="4203566" y="1716351"/>
                <a:ext cx="6746401" cy="530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0651" tIns="59267" rIns="120651" bIns="59267">
                <a:spAutoFit/>
              </a:bodyPr>
              <a:lstStyle/>
              <a:p>
                <a:pPr algn="r"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</m:t>
                      </m:r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𝑅𝑇𝑇</m:t>
                      </m:r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 = </m:t>
                      </m:r>
                      <m:r>
                        <a:rPr lang="el-GR" sz="2667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𝛼</m:t>
                      </m:r>
                      <m:r>
                        <a:rPr lang="en-US" sz="2667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×</m:t>
                      </m:r>
                      <m:r>
                        <a:rPr lang="en-US" sz="2667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𝑠𝑅𝑇</m:t>
                      </m:r>
                      <m:r>
                        <a:rPr lang="en-US" sz="2667" i="1" kern="1200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𝑇</m:t>
                      </m:r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 </m:t>
                      </m:r>
                      <m:r>
                        <a:rPr lang="en-US" sz="2667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+ </m:t>
                      </m:r>
                      <m:d>
                        <m:dPr>
                          <m:ctrlPr>
                            <a:rPr lang="en-US" sz="2667" i="1" kern="12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667" i="1" kern="12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Arial" charset="0"/>
                            </a:rPr>
                            <m:t>1 – </m:t>
                          </m:r>
                          <m:r>
                            <a:rPr lang="el-GR" sz="2667" i="1" kern="12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Arial" charset="0"/>
                            </a:rPr>
                            <m:t>𝛼</m:t>
                          </m:r>
                        </m:e>
                      </m:d>
                      <m:r>
                        <a:rPr lang="en-US" sz="2667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Arial" charset="0"/>
                        </a:rPr>
                        <m:t>×</m:t>
                      </m:r>
                      <m:r>
                        <a:rPr lang="en-US" sz="2667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𝑠𝑎𝑚𝑝𝑙</m:t>
                      </m:r>
                      <m:sSub>
                        <m:sSubPr>
                          <m:ctrlP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𝑒</m:t>
                          </m:r>
                        </m:e>
                        <m:sub>
                          <m:r>
                            <a:rPr lang="en-US" sz="2667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𝑅𝑇𝑇</m:t>
                          </m:r>
                        </m:sub>
                      </m:sSub>
                    </m:oMath>
                  </m:oMathPara>
                </a14:m>
                <a:endParaRPr lang="en-US" sz="2667" kern="1200" dirty="0">
                  <a:solidFill>
                    <a:srgbClr val="000000"/>
                  </a:solidFill>
                  <a:latin typeface="Arial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5410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3566" y="1716351"/>
                <a:ext cx="6746401" cy="530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4104" name="Text Box 56"/>
              <p:cNvSpPr txBox="1">
                <a:spLocks noChangeArrowheads="1"/>
              </p:cNvSpPr>
              <p:nvPr/>
            </p:nvSpPr>
            <p:spPr bwMode="auto">
              <a:xfrm>
                <a:off x="4211409" y="2457451"/>
                <a:ext cx="6803724" cy="530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20651" tIns="59267" rIns="120651" bIns="59267">
                <a:spAutoFit/>
              </a:bodyPr>
              <a:lstStyle/>
              <a:p>
                <a:pPr algn="r" defTabSz="121917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67" kern="12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Assume RTT is constant </a:t>
                </a:r>
                <a:r>
                  <a:rPr lang="en-US" sz="2667" kern="12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charset="0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2667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𝑠𝑎𝑚𝑝𝑙</m:t>
                    </m:r>
                    <m:sSub>
                      <m:sSubPr>
                        <m:ctrlPr>
                          <a:rPr lang="en-US" sz="2667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667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𝑒</m:t>
                        </m:r>
                      </m:e>
                      <m:sub>
                        <m:r>
                          <a:rPr lang="en-US" sz="2667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𝑅𝑇𝑇</m:t>
                        </m:r>
                      </m:sub>
                    </m:sSub>
                    <m:r>
                      <a:rPr lang="en-US" sz="2667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Wingdings" charset="0"/>
                      </a:rPr>
                      <m:t>= </m:t>
                    </m:r>
                    <m:r>
                      <a:rPr lang="en-US" sz="2667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Wingdings" charset="0"/>
                      </a:rPr>
                      <m:t>𝑅𝑇𝑇</m:t>
                    </m:r>
                  </m:oMath>
                </a14:m>
                <a:endParaRPr lang="en-US" sz="2667" kern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4104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409" y="2457451"/>
                <a:ext cx="6803724" cy="530125"/>
              </a:xfrm>
              <a:prstGeom prst="rect">
                <a:avLst/>
              </a:prstGeom>
              <a:blipFill>
                <a:blip r:embed="rId3"/>
                <a:stretch>
                  <a:fillRect l="-358" t="-10345" b="-275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3962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4470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4978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5486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6502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5994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7010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7518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8026400" y="81280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3193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3716757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4224757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4732757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5225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5733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6241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6749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7257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7765941" y="8229600"/>
            <a:ext cx="448843" cy="5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3454401" y="4239684"/>
            <a:ext cx="9359900" cy="39624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999" y="1960"/>
              <a:ext cx="10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>
              <a:spAutoFit/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 i="1" kern="1200" dirty="0" err="1">
                  <a:solidFill>
                    <a:srgbClr val="CCCC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sRTT</a:t>
              </a:r>
              <a:r>
                <a:rPr lang="en-US" sz="2667" b="1" kern="1200" dirty="0">
                  <a:solidFill>
                    <a:srgbClr val="CCCC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 (</a:t>
              </a:r>
              <a:r>
                <a:rPr lang="el-GR" sz="2667" b="1" kern="1200" dirty="0">
                  <a:solidFill>
                    <a:srgbClr val="CCCC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α</a:t>
              </a:r>
              <a:r>
                <a:rPr lang="en-US" sz="2667" b="1" kern="1200" dirty="0">
                  <a:solidFill>
                    <a:srgbClr val="CCCC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 = 0.8)</a:t>
              </a:r>
              <a:endParaRPr lang="el-GR" sz="2667" b="1" kern="1200" dirty="0">
                <a:solidFill>
                  <a:srgbClr val="CCCC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3454401" y="3613151"/>
            <a:ext cx="8953500" cy="4588933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 anchor="ctr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651" tIns="59267" rIns="120651" bIns="59267"/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 kern="1200">
                <a:solidFill>
                  <a:srgbClr val="000000"/>
                </a:solidFill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807" y="1563"/>
              <a:ext cx="10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0651" tIns="59267" rIns="120651" bIns="59267">
              <a:spAutoFit/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 i="1" kern="1200" dirty="0" err="1">
                  <a:solidFill>
                    <a:srgbClr val="330066"/>
                  </a:solidFill>
                  <a:latin typeface="Times New Roman" charset="0"/>
                  <a:ea typeface="ＭＳ Ｐゴシック" charset="0"/>
                  <a:cs typeface="Arial" charset="0"/>
                </a:rPr>
                <a:t>sRTT</a:t>
              </a:r>
              <a:r>
                <a:rPr lang="en-US" sz="2667" b="1" kern="1200" dirty="0">
                  <a:solidFill>
                    <a:srgbClr val="330066"/>
                  </a:solidFill>
                  <a:latin typeface="Times New Roman" charset="0"/>
                  <a:ea typeface="ＭＳ Ｐゴシック" charset="0"/>
                  <a:cs typeface="Arial" charset="0"/>
                </a:rPr>
                <a:t> (</a:t>
              </a:r>
              <a:r>
                <a:rPr lang="el-GR" sz="2667" b="1" kern="1200" dirty="0">
                  <a:solidFill>
                    <a:srgbClr val="330066"/>
                  </a:solidFill>
                  <a:latin typeface="Times New Roman" charset="0"/>
                  <a:ea typeface="ＭＳ Ｐゴシック" charset="0"/>
                  <a:cs typeface="Arial" charset="0"/>
                </a:rPr>
                <a:t>α</a:t>
              </a:r>
              <a:r>
                <a:rPr lang="en-US" sz="2667" b="1" kern="1200" dirty="0">
                  <a:solidFill>
                    <a:srgbClr val="330066"/>
                  </a:solidFill>
                  <a:latin typeface="Times New Roman" charset="0"/>
                  <a:ea typeface="ＭＳ Ｐゴシック" charset="0"/>
                  <a:cs typeface="Arial" charset="0"/>
                </a:rPr>
                <a:t> = 0.5)</a:t>
              </a:r>
              <a:endParaRPr lang="el-GR" sz="2667" b="1" kern="1200" dirty="0">
                <a:solidFill>
                  <a:srgbClr val="330066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F31E4-0A4F-6912-738D-9F2FB8889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sz="3200" dirty="0"/>
              <a:t>How do we differentiate between the real ACK, and ACK of the retransmitted packet?</a:t>
            </a:r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Ambiguous Measurements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4396611" y="45720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7139811" y="45720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4396611" y="5080000"/>
            <a:ext cx="27432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4396611" y="6197600"/>
            <a:ext cx="27432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4396611" y="6908800"/>
            <a:ext cx="2743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5242763" y="6889444"/>
            <a:ext cx="763031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4661659" y="6114744"/>
            <a:ext cx="2037419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4348576" y="5060644"/>
            <a:ext cx="2750370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4091811" y="5080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4091811" y="7518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4193411" y="508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3127799" y="6094636"/>
            <a:ext cx="1559724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3820538" y="4127501"/>
            <a:ext cx="1054778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6474997" y="4127501"/>
            <a:ext cx="1240726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9273411" y="45720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12016611" y="45720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9273411" y="5080000"/>
            <a:ext cx="27432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9273411" y="6197600"/>
            <a:ext cx="27432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9273411" y="5791200"/>
            <a:ext cx="27432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10525963" y="5708344"/>
            <a:ext cx="763031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9538459" y="6114744"/>
            <a:ext cx="2037419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9225376" y="5060644"/>
            <a:ext cx="2750370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8968611" y="5080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8968611" y="6502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9070211" y="5080000"/>
            <a:ext cx="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51" tIns="59267" rIns="120651" bIns="59267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1867" b="1" kern="120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8004599" y="5514669"/>
            <a:ext cx="1559724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8697338" y="4127501"/>
            <a:ext cx="1054778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11351797" y="4127501"/>
            <a:ext cx="1240726" cy="40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kern="1200">
                <a:solidFill>
                  <a:srgbClr val="000000"/>
                </a:solidFill>
                <a:latin typeface="Arial"/>
                <a:ea typeface="ＭＳ Ｐゴシック" charset="0"/>
              </a:rPr>
              <a:t>Receiver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D80A9-564A-6D61-714D-D189EF6A7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4526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8403" name="Rectangle 3"/>
              <p:cNvSpPr>
                <a:spLocks noGrp="1" noChangeArrowheads="1"/>
              </p:cNvSpPr>
              <p:nvPr>
                <p:ph type="body" idx="11"/>
              </p:nvPr>
            </p:nvSpPr>
            <p:spPr>
              <a:xfrm>
                <a:off x="1607820" y="2197100"/>
                <a:ext cx="13081000" cy="5753100"/>
              </a:xfrm>
            </p:spPr>
            <p:txBody>
              <a:bodyPr/>
              <a:lstStyle/>
              <a:p>
                <a:endParaRPr lang="en-US" sz="2667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Measure 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𝑠𝑎𝑚𝑝𝑙</m:t>
                    </m:r>
                    <m:sSub>
                      <m:sSub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𝑒</m:t>
                        </m:r>
                      </m:e>
                      <m:sub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𝑅𝑇𝑇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only for original transmissions</a:t>
                </a:r>
              </a:p>
              <a:p>
                <a:pPr lvl="1"/>
                <a:r>
                  <a:rPr lang="en-US" sz="2667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Once a segment has been retransmitted, do not use it for any further measurements</a:t>
                </a:r>
              </a:p>
              <a:p>
                <a:endParaRPr lang="en-US" sz="2800" kern="1200" dirty="0">
                  <a:solidFill>
                    <a:srgbClr val="000000"/>
                  </a:solidFill>
                  <a:latin typeface="Arial"/>
                  <a:ea typeface="ＭＳ Ｐゴシック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𝐷𝑒𝑣𝑖𝑎𝑡𝑖𝑜𝑛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𝐷𝑒𝑣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)=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𝑆𝑎𝑚𝑝𝑙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  <a:cs typeface="Arial" charset="0"/>
                          </a:rPr>
                          <m:t>𝑅𝑇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Arial" charset="0"/>
                          </a:rPr>
                          <m:t>𝑇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 –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𝑠𝑅𝑇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cs typeface="Arial" charset="0"/>
                      </a:rPr>
                      <m:t>𝑇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endParaRPr lang="en-US" sz="2800" b="1" i="1" dirty="0">
                  <a:latin typeface="Cambria Math" panose="02040503050406030204" pitchFamily="18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𝑠𝐷𝑒𝑣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𝐸𝑊𝑀𝐴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𝐷𝑒𝑣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𝑅𝑇𝑂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32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𝑅𝑇𝑇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+4×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𝑠𝐷𝑒𝑣</m:t>
                    </m:r>
                  </m:oMath>
                </a14:m>
                <a:endParaRPr lang="en-US" sz="32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ACM SIGCOMM’88!</a:t>
                </a:r>
              </a:p>
              <a:p>
                <a:pPr lvl="1"/>
                <a:r>
                  <a:rPr lang="en-US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This is not the best way to do it</a:t>
                </a:r>
              </a:p>
              <a:p>
                <a:pPr lvl="1"/>
                <a:r>
                  <a:rPr lang="en-US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but at least, for now, it works</a:t>
                </a:r>
              </a:p>
              <a:p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practice, RTO value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⁡[200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32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𝑅𝑇𝑇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+4×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𝑠𝐷𝑒𝑣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xfrm>
                <a:off x="1607820" y="2197100"/>
                <a:ext cx="13081000" cy="5753100"/>
              </a:xfrm>
              <a:blipFill>
                <a:blip r:embed="rId3"/>
                <a:stretch>
                  <a:fillRect l="-466" t="-12818" b="-1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Timeout (</a:t>
            </a:r>
            <a:r>
              <a:rPr lang="en-US" b="1" dirty="0"/>
              <a:t>RTO</a:t>
            </a:r>
            <a:r>
              <a:rPr lang="en-US" dirty="0"/>
              <a:t>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20B39-AF58-1106-7251-4AA5A5B0B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got a Reliable Transport!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4800" y="2336800"/>
            <a:ext cx="10769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endParaRPr lang="en-US" sz="3200" dirty="0"/>
          </a:p>
        </p:txBody>
      </p:sp>
      <p:sp>
        <p:nvSpPr>
          <p:cNvPr id="4" name="Line 54">
            <a:extLst>
              <a:ext uri="{FF2B5EF4-FFF2-40B4-BE49-F238E27FC236}">
                <a16:creationId xmlns:a16="http://schemas.microsoft.com/office/drawing/2014/main" id="{AFAD2C11-0944-AA32-134E-1B8193041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266" y="3742691"/>
            <a:ext cx="878829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0636" tIns="59260" rIns="120636" bIns="59260"/>
          <a:lstStyle/>
          <a:p>
            <a:endParaRPr lang="en-US" sz="3563"/>
          </a:p>
        </p:txBody>
      </p:sp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7192BD6-5B49-63CA-84A0-B491366D9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6" y="3052916"/>
            <a:ext cx="1611103" cy="1611103"/>
          </a:xfrm>
          <a:prstGeom prst="rect">
            <a:avLst/>
          </a:prstGeom>
        </p:spPr>
      </p:pic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11C24A0-15F0-7CC0-89F7-F030E7381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96" y="3052916"/>
            <a:ext cx="1611103" cy="1611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ACA216-3648-1C71-D443-B4211D96A37D}"/>
              </a:ext>
            </a:extLst>
          </p:cNvPr>
          <p:cNvSpPr txBox="1"/>
          <p:nvPr/>
        </p:nvSpPr>
        <p:spPr>
          <a:xfrm>
            <a:off x="10861040" y="5275328"/>
            <a:ext cx="4927600" cy="2343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3733" dirty="0">
                <a:solidFill>
                  <a:schemeClr val="tx1"/>
                </a:solidFill>
                <a:ea typeface="ＭＳ Ｐゴシック" charset="-128"/>
              </a:rPr>
              <a:t>Receiver</a:t>
            </a:r>
          </a:p>
          <a:p>
            <a:pPr marL="571500" indent="-5715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wait for packet</a:t>
            </a:r>
          </a:p>
          <a:p>
            <a:pPr marL="571500" indent="-5715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if packet is OK, send ACK</a:t>
            </a:r>
          </a:p>
          <a:p>
            <a:pPr marL="571500" indent="-5715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repeat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52DAC-CDA2-1AB8-952F-662765089661}"/>
              </a:ext>
            </a:extLst>
          </p:cNvPr>
          <p:cNvSpPr txBox="1"/>
          <p:nvPr/>
        </p:nvSpPr>
        <p:spPr>
          <a:xfrm>
            <a:off x="1198666" y="5134184"/>
            <a:ext cx="5628853" cy="3377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3733" dirty="0">
                <a:solidFill>
                  <a:schemeClr val="tx1"/>
                </a:solidFill>
                <a:ea typeface="ＭＳ Ｐゴシック" charset="-128"/>
              </a:rPr>
              <a:t>Sender</a:t>
            </a:r>
          </a:p>
          <a:p>
            <a:pPr marL="914400" indent="-45720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send packets(</a:t>
            </a:r>
            <a:r>
              <a:rPr lang="en-US" sz="2800" dirty="0" err="1">
                <a:solidFill>
                  <a:schemeClr val="tx1"/>
                </a:solidFill>
                <a:ea typeface="ＭＳ Ｐゴシック" charset="-128"/>
              </a:rPr>
              <a:t>i</a:t>
            </a: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);</a:t>
            </a:r>
          </a:p>
          <a:p>
            <a:pPr marL="914400" indent="-45720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(re)set the timer &amp; wait for ack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If (ACK)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I++; repeat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If ( TIMEOUT)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charset="-128"/>
              </a:rPr>
              <a:t>repeat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2DBF8-6C61-3D01-506B-A9C4B6CB05F5}"/>
              </a:ext>
            </a:extLst>
          </p:cNvPr>
          <p:cNvSpPr txBox="1"/>
          <p:nvPr/>
        </p:nvSpPr>
        <p:spPr>
          <a:xfrm>
            <a:off x="3972560" y="2199967"/>
            <a:ext cx="8128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/>
            <a:r>
              <a:rPr lang="en-US" sz="3200" b="0" dirty="0">
                <a:solidFill>
                  <a:srgbClr val="000090"/>
                </a:solidFill>
              </a:rPr>
              <a:t>What is wrong with this approach?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EAE52-ED24-C658-8321-FCE0D7904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19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fld id="{FA14D17A-C218-2B4F-99DB-2A56245705DB}" type="slidenum">
              <a:rPr lang="en-US" kern="1200">
                <a:solidFill>
                  <a:srgbClr val="000000"/>
                </a:solidFill>
                <a:latin typeface="Arial"/>
              </a:rPr>
              <a:pPr defTabSz="1219170" rtl="0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kern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&amp; Wait is Inefficient </a:t>
            </a:r>
          </a:p>
        </p:txBody>
      </p:sp>
      <p:sp>
        <p:nvSpPr>
          <p:cNvPr id="1123331" name="Line 3"/>
          <p:cNvSpPr>
            <a:spLocks noChangeShapeType="1"/>
          </p:cNvSpPr>
          <p:nvPr/>
        </p:nvSpPr>
        <p:spPr bwMode="auto">
          <a:xfrm>
            <a:off x="2095924" y="2108072"/>
            <a:ext cx="0" cy="528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32" name="Line 4"/>
          <p:cNvSpPr>
            <a:spLocks noChangeShapeType="1"/>
          </p:cNvSpPr>
          <p:nvPr/>
        </p:nvSpPr>
        <p:spPr bwMode="auto">
          <a:xfrm>
            <a:off x="7379124" y="2108072"/>
            <a:ext cx="0" cy="59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33" name="Line 5"/>
          <p:cNvSpPr>
            <a:spLocks noChangeShapeType="1"/>
          </p:cNvSpPr>
          <p:nvPr/>
        </p:nvSpPr>
        <p:spPr bwMode="auto">
          <a:xfrm flipH="1">
            <a:off x="2095924" y="4241672"/>
            <a:ext cx="5283200" cy="162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34" name="Freeform 6"/>
          <p:cNvSpPr>
            <a:spLocks/>
          </p:cNvSpPr>
          <p:nvPr/>
        </p:nvSpPr>
        <p:spPr bwMode="auto">
          <a:xfrm>
            <a:off x="2095924" y="2209672"/>
            <a:ext cx="5283200" cy="2032000"/>
          </a:xfrm>
          <a:custGeom>
            <a:avLst/>
            <a:gdLst>
              <a:gd name="T0" fmla="*/ 0 w 2496"/>
              <a:gd name="T1" fmla="*/ 0 h 960"/>
              <a:gd name="T2" fmla="*/ 2496 w 2496"/>
              <a:gd name="T3" fmla="*/ 768 h 960"/>
              <a:gd name="T4" fmla="*/ 2496 w 2496"/>
              <a:gd name="T5" fmla="*/ 960 h 960"/>
              <a:gd name="T6" fmla="*/ 0 w 2496"/>
              <a:gd name="T7" fmla="*/ 192 h 960"/>
              <a:gd name="T8" fmla="*/ 0 w 2496"/>
              <a:gd name="T9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6" h="960">
                <a:moveTo>
                  <a:pt x="0" y="0"/>
                </a:moveTo>
                <a:lnTo>
                  <a:pt x="2496" y="768"/>
                </a:lnTo>
                <a:lnTo>
                  <a:pt x="2496" y="960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35" name="Text Box 7"/>
          <p:cNvSpPr txBox="1">
            <a:spLocks noChangeArrowheads="1"/>
          </p:cNvSpPr>
          <p:nvPr/>
        </p:nvSpPr>
        <p:spPr bwMode="auto">
          <a:xfrm>
            <a:off x="3856396" y="4612089"/>
            <a:ext cx="817629" cy="5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CCC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</a:t>
            </a:r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4326159" y="2275289"/>
            <a:ext cx="982866" cy="5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123337" name="Freeform 9"/>
          <p:cNvSpPr>
            <a:spLocks/>
          </p:cNvSpPr>
          <p:nvPr/>
        </p:nvSpPr>
        <p:spPr bwMode="auto">
          <a:xfrm>
            <a:off x="2095924" y="5867272"/>
            <a:ext cx="5283200" cy="2032000"/>
          </a:xfrm>
          <a:custGeom>
            <a:avLst/>
            <a:gdLst>
              <a:gd name="T0" fmla="*/ 0 w 2496"/>
              <a:gd name="T1" fmla="*/ 0 h 960"/>
              <a:gd name="T2" fmla="*/ 2496 w 2496"/>
              <a:gd name="T3" fmla="*/ 768 h 960"/>
              <a:gd name="T4" fmla="*/ 2496 w 2496"/>
              <a:gd name="T5" fmla="*/ 960 h 960"/>
              <a:gd name="T6" fmla="*/ 0 w 2496"/>
              <a:gd name="T7" fmla="*/ 192 h 960"/>
              <a:gd name="T8" fmla="*/ 0 w 2496"/>
              <a:gd name="T9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6" h="960">
                <a:moveTo>
                  <a:pt x="0" y="0"/>
                </a:moveTo>
                <a:lnTo>
                  <a:pt x="2496" y="768"/>
                </a:lnTo>
                <a:lnTo>
                  <a:pt x="2496" y="960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39" name="Text Box 11"/>
          <p:cNvSpPr txBox="1">
            <a:spLocks noChangeArrowheads="1"/>
          </p:cNvSpPr>
          <p:nvPr/>
        </p:nvSpPr>
        <p:spPr bwMode="auto">
          <a:xfrm>
            <a:off x="1714724" y="8000872"/>
            <a:ext cx="1238450" cy="533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1123340" name="Text Box 12"/>
          <p:cNvSpPr txBox="1">
            <a:spLocks noChangeArrowheads="1"/>
          </p:cNvSpPr>
          <p:nvPr/>
        </p:nvSpPr>
        <p:spPr bwMode="auto">
          <a:xfrm>
            <a:off x="6807047" y="7979705"/>
            <a:ext cx="1454727" cy="533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1123341" name="Line 13"/>
          <p:cNvSpPr>
            <a:spLocks noChangeShapeType="1"/>
          </p:cNvSpPr>
          <p:nvPr/>
        </p:nvSpPr>
        <p:spPr bwMode="auto">
          <a:xfrm flipH="1">
            <a:off x="876724" y="5867272"/>
            <a:ext cx="1219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42" name="Line 14"/>
          <p:cNvSpPr>
            <a:spLocks noChangeShapeType="1"/>
          </p:cNvSpPr>
          <p:nvPr/>
        </p:nvSpPr>
        <p:spPr bwMode="auto">
          <a:xfrm>
            <a:off x="1486324" y="2658405"/>
            <a:ext cx="0" cy="320886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43" name="Text Box 15"/>
          <p:cNvSpPr txBox="1">
            <a:spLocks noChangeArrowheads="1"/>
          </p:cNvSpPr>
          <p:nvPr/>
        </p:nvSpPr>
        <p:spPr bwMode="auto">
          <a:xfrm>
            <a:off x="669003" y="4091389"/>
            <a:ext cx="779221" cy="533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3345" name="Text Box 17"/>
              <p:cNvSpPr txBox="1">
                <a:spLocks noChangeArrowheads="1"/>
              </p:cNvSpPr>
              <p:nvPr/>
            </p:nvSpPr>
            <p:spPr bwMode="auto">
              <a:xfrm>
                <a:off x="7625503" y="2041646"/>
                <a:ext cx="4572000" cy="16966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square" lIns="109411" tIns="54705" rIns="109411" bIns="54705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0986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558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130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70275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defTabSz="109429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𝑇𝑅𝐴𝑁𝑆</m:t>
                      </m:r>
                      <m:r>
                        <a:rPr lang="en-US" sz="2667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667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67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𝑅𝑇𝑇</m:t>
                      </m:r>
                      <m:r>
                        <a:rPr lang="en-US" sz="2667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67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</m:oMath>
                  </m:oMathPara>
                </a14:m>
                <a:endParaRPr lang="en-US" sz="2667" kern="1200" dirty="0">
                  <a:solidFill>
                    <a:srgbClr val="000000"/>
                  </a:solidFill>
                  <a:latin typeface="Arial"/>
                </a:endParaRPr>
              </a:p>
              <a:p>
                <a:pPr algn="l" defTabSz="1094290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sz="2667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sz="2667" i="1" kern="12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b="0" i="1" kern="12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𝐷𝑎𝑡𝑎</m:t>
                          </m:r>
                        </m:num>
                        <m:den>
                          <m:r>
                            <a:rPr lang="en-US" sz="2667" b="0" i="1" kern="12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sz="2667" kern="1200" dirty="0">
                  <a:solidFill>
                    <a:srgbClr val="000000"/>
                  </a:solidFill>
                  <a:latin typeface="Arial"/>
                </a:endParaRPr>
              </a:p>
              <a:p>
                <a:pPr algn="l" defTabSz="109429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67" kern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12334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503" y="2041646"/>
                <a:ext cx="4572000" cy="1696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3346" name="Line 18"/>
          <p:cNvSpPr>
            <a:spLocks noChangeShapeType="1"/>
          </p:cNvSpPr>
          <p:nvPr/>
        </p:nvSpPr>
        <p:spPr bwMode="auto">
          <a:xfrm flipH="1">
            <a:off x="692574" y="2658405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47" name="Line 19"/>
          <p:cNvSpPr>
            <a:spLocks noChangeShapeType="1"/>
          </p:cNvSpPr>
          <p:nvPr/>
        </p:nvSpPr>
        <p:spPr bwMode="auto">
          <a:xfrm flipH="1">
            <a:off x="599441" y="2209672"/>
            <a:ext cx="147743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48" name="Line 20"/>
          <p:cNvSpPr>
            <a:spLocks noChangeShapeType="1"/>
          </p:cNvSpPr>
          <p:nvPr/>
        </p:nvSpPr>
        <p:spPr bwMode="auto">
          <a:xfrm>
            <a:off x="1892724" y="2209672"/>
            <a:ext cx="0" cy="44873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123349" name="Text Box 21"/>
          <p:cNvSpPr txBox="1">
            <a:spLocks noChangeArrowheads="1"/>
          </p:cNvSpPr>
          <p:nvPr/>
        </p:nvSpPr>
        <p:spPr bwMode="auto">
          <a:xfrm>
            <a:off x="482107" y="2186389"/>
            <a:ext cx="1203184" cy="5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5" tIns="60952" rIns="121905" bIns="60952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E446B2-B4C7-B12E-B347-FDE5B475E2C9}"/>
                  </a:ext>
                </a:extLst>
              </p:cNvPr>
              <p:cNvSpPr txBox="1"/>
              <p:nvPr/>
            </p:nvSpPr>
            <p:spPr>
              <a:xfrm>
                <a:off x="7625502" y="4460767"/>
                <a:ext cx="7753773" cy="1938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2400" dirty="0"/>
                  <a:t>Transmission time for 10Gbps link: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 microsecond for 1500-byte packet</a:t>
                </a:r>
              </a:p>
              <a:p>
                <a:pPr lvl="1" algn="l"/>
                <a:endParaRPr lang="en-US" sz="2400" dirty="0"/>
              </a:p>
              <a:p>
                <a:pPr algn="l"/>
                <a:r>
                  <a:rPr lang="en-US" sz="2400" dirty="0"/>
                  <a:t>RTT: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1,000 kilometers ~ O(10) milliseconds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E446B2-B4C7-B12E-B347-FDE5B475E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2" y="4460767"/>
                <a:ext cx="7753773" cy="1938992"/>
              </a:xfrm>
              <a:prstGeom prst="rect">
                <a:avLst/>
              </a:prstGeom>
              <a:blipFill>
                <a:blip r:embed="rId3"/>
                <a:stretch>
                  <a:fillRect l="-1258" t="-2516" b="-62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346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3" grpId="0" animBg="1"/>
      <p:bldP spid="1123335" grpId="0"/>
      <p:bldP spid="1123337" grpId="0" animBg="1"/>
      <p:bldP spid="1123341" grpId="0" animBg="1"/>
      <p:bldP spid="1123342" grpId="0" animBg="1"/>
      <p:bldP spid="1123343" grpId="0" animBg="1"/>
      <p:bldP spid="1123345" grpId="0" animBg="1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0EE9D-49EF-8019-93AE-941907B7830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Allow a larger amount of data “in flight”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Allow sender to get ahead of the receiver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Window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C8E28-405C-FE68-C441-1CD8CE578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155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0EE9D-49EF-8019-93AE-941907B7830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Allow a larger amount of data “in flight”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Allow sender to get ahead of the receiver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Window at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9566912" y="2743200"/>
            <a:ext cx="3839633" cy="102446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0048108" y="2948516"/>
            <a:ext cx="293862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>
                <a:solidFill>
                  <a:srgbClr val="000000"/>
                </a:solidFill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8950961" y="4040716"/>
            <a:ext cx="471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9156277" y="4997450"/>
            <a:ext cx="1278467" cy="613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11717444" y="4997450"/>
            <a:ext cx="1278467" cy="61383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10424160" y="4997450"/>
            <a:ext cx="2540000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12995911" y="4997450"/>
            <a:ext cx="819149" cy="61383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11306811" y="3767667"/>
            <a:ext cx="1657349" cy="1210733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10436860" y="5765800"/>
            <a:ext cx="0" cy="717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12964160" y="5626101"/>
            <a:ext cx="0" cy="158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8599286" y="6432549"/>
            <a:ext cx="315022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First </a:t>
            </a: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unACKed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12125359" y="7112001"/>
            <a:ext cx="1669047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</a:t>
            </a:r>
            <a:br>
              <a:rPr lang="en-US" sz="2667" b="0" kern="1200" dirty="0">
                <a:solidFill>
                  <a:srgbClr val="000000"/>
                </a:solidFill>
                <a:latin typeface="Helvetica" charset="0"/>
              </a:rPr>
            </a:b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8724620" y="3972983"/>
            <a:ext cx="8675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12994403" y="4546520"/>
            <a:ext cx="26757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494141" y="4745753"/>
            <a:ext cx="2182008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Previously</a:t>
            </a:r>
          </a:p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ACKed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bytes</a:t>
            </a: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8493760" y="5181600"/>
            <a:ext cx="914400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2827" y="4165600"/>
            <a:ext cx="234416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FF"/>
                </a:solidFill>
                <a:latin typeface="Arial"/>
                <a:ea typeface="ＭＳ Ｐゴシック" charset="0"/>
              </a:rPr>
              <a:t>Buffer size (B)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0424160" y="4775200"/>
            <a:ext cx="33528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35827-CE8E-038D-AD1D-7B39A8B49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Window at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040968" y="2540000"/>
            <a:ext cx="3839633" cy="102446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90686" y="2743200"/>
            <a:ext cx="320792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00"/>
                </a:solidFill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5679018" y="4201583"/>
            <a:ext cx="4711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886451" y="4978401"/>
            <a:ext cx="819149" cy="613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705601" y="4978401"/>
            <a:ext cx="1739900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8394701" y="4978401"/>
            <a:ext cx="461433" cy="6138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9315451" y="4978401"/>
            <a:ext cx="742949" cy="61383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6705600" y="3556000"/>
            <a:ext cx="1422400" cy="14224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8394700" y="5636683"/>
            <a:ext cx="0" cy="7175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504586" y="6352117"/>
            <a:ext cx="3483646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Next byte needed</a:t>
            </a:r>
            <a:br>
              <a:rPr lang="en-US" sz="2667" b="0" kern="1200" dirty="0">
                <a:solidFill>
                  <a:srgbClr val="000000"/>
                </a:solidFill>
                <a:latin typeface="Helvetica" charset="0"/>
              </a:rPr>
            </a:b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(1</a:t>
            </a:r>
            <a:r>
              <a:rPr lang="en-US" sz="2667" b="0" kern="1200" baseline="30000" dirty="0">
                <a:solidFill>
                  <a:srgbClr val="000000"/>
                </a:solidFill>
                <a:latin typeface="Helvetica" charset="0"/>
              </a:rPr>
              <a:t>st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 not received)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01158" y="4165600"/>
            <a:ext cx="23551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8856134" y="4978401"/>
            <a:ext cx="461433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9245600" y="5687482"/>
            <a:ext cx="44451" cy="20341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925264" y="7696120"/>
            <a:ext cx="296427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2392" y="7550149"/>
            <a:ext cx="18473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577109" y="5384801"/>
            <a:ext cx="2374368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Received and </a:t>
            </a:r>
            <a:br>
              <a:rPr lang="en-US" sz="2667" b="0" kern="1200" dirty="0">
                <a:solidFill>
                  <a:srgbClr val="000000"/>
                </a:solidFill>
                <a:latin typeface="Helvetica" charset="0"/>
              </a:rPr>
            </a:b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ACKed</a:t>
            </a:r>
            <a:endParaRPr lang="en-US" sz="2667" b="0" kern="1200" dirty="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4876800" y="5384802"/>
            <a:ext cx="1320800" cy="3047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4470400" y="5486401"/>
            <a:ext cx="2844800" cy="508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409432" y="4343320"/>
            <a:ext cx="234416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FF"/>
                </a:solidFill>
                <a:latin typeface="Arial"/>
                <a:ea typeface="ＭＳ Ｐゴシック" charset="0"/>
              </a:rPr>
              <a:t>Buffer size (B)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705600" y="4876800"/>
            <a:ext cx="33528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0" y="4572000"/>
            <a:ext cx="1117600" cy="132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0464800" y="5588000"/>
            <a:ext cx="3556000" cy="1524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  <a:t>Sender might overrun </a:t>
            </a:r>
            <a:b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400" kern="1200" dirty="0">
                <a:solidFill>
                  <a:srgbClr val="000000"/>
                </a:solidFill>
                <a:latin typeface="Arial"/>
                <a:ea typeface="ＭＳ Ｐゴシック" charset="0"/>
              </a:rPr>
              <a:t>the receiver’s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40C86-7C1B-9F42-EF86-9EF77E55B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7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5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1640118"/>
            <a:ext cx="13081000" cy="6310082"/>
          </a:xfrm>
        </p:spPr>
        <p:txBody>
          <a:bodyPr anchor="t"/>
          <a:lstStyle/>
          <a:p>
            <a:pPr>
              <a:buSzPct val="75000"/>
            </a:pPr>
            <a:endParaRPr lang="en-US" dirty="0">
              <a:latin typeface="Arial" charset="0"/>
              <a:cs typeface="Arial" charset="0"/>
            </a:endParaRPr>
          </a:p>
          <a:p>
            <a:pPr marL="317500" indent="0">
              <a:buSzPct val="75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 uses an “Advertised Window” (W) to prevent sender from overflowing its window</a:t>
            </a:r>
          </a:p>
          <a:p>
            <a:pPr lvl="1">
              <a:buSzPct val="750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 limits number of bytes it can have in flight &lt;= W</a:t>
            </a: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 Advertised Window (Flow Control)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1F2DBB-6619-8D08-10A7-1BCB45CB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476504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618A45D-39AD-5979-805B-13007817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048" y="481107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Source 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2BB9F-8EB0-28DD-259D-71F0334F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8248" y="476504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698635-B14A-3FEB-2667-240012BA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648" y="481107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Destination 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AAFEA-6CCC-7DF5-CDF6-A76590B1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529844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BC4B43C-4487-3B22-3287-2A776639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48" y="534447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Sequence number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E3CD7-8E16-88C4-B090-422C1AD9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575564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6420724-15E6-318F-57CD-17A91A0F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48" y="580167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Acknowledgment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8A749-3689-C08E-73F2-E4830CC7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62128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FB41A-932D-9D55-4586-A7B83E45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48" y="62128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59E30FC-7AF6-F826-4360-8B4F323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535" y="628586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4586BACB-140F-0A49-91D8-D33F3001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198" y="628904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HdrLen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815002E7-2848-A450-7FAF-C054B18C1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448" y="621284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0025B644-0BF3-7BA1-B4ED-2D89A4B1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7648" y="621284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2462D5F7-3BA0-74A0-324F-DC0EFDBA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373" y="6300153"/>
            <a:ext cx="813043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Flags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1CD7D0FA-B465-529B-C1D5-54BD807B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648" y="633507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F524E3-57A9-997F-6FD0-3E0B0ECC9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67462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F08B77-D7F7-C274-F097-367719E2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48" y="674624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74C2983E-47A7-FC00-4DBA-F8FCF8D1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173" y="683355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Checksum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7A941548-ECC8-55E1-D085-5C9AEE8F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373" y="683355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Urgent pointer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1094D4-860F-F8B0-BC3F-DACA0991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727964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8DD53B25-577A-BC67-52FE-E86E3B8E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848" y="732567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FD1F1-0304-6B3C-0170-80BAB1EC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8" y="773684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81D5189C-4DA7-669B-BF84-307BA38E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910" y="621284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B2B500-3202-5ACF-1114-8FEF1EFD6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uiExpand="1" build="p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Window at Sender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5645152" y="2743200"/>
            <a:ext cx="3839633" cy="102446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6126348" y="2948516"/>
            <a:ext cx="293862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kern="1200">
                <a:solidFill>
                  <a:srgbClr val="000000"/>
                </a:solidFill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5029201" y="4040716"/>
            <a:ext cx="471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5234517" y="4997450"/>
            <a:ext cx="1278467" cy="613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7795684" y="4997450"/>
            <a:ext cx="1278467" cy="61383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6502400" y="4997450"/>
            <a:ext cx="2540000" cy="613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9074151" y="4997450"/>
            <a:ext cx="819149" cy="61383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7385051" y="3767667"/>
            <a:ext cx="1657349" cy="1210733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6515100" y="5765800"/>
            <a:ext cx="0" cy="717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9042400" y="5626101"/>
            <a:ext cx="0" cy="158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4677526" y="6432549"/>
            <a:ext cx="315022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First </a:t>
            </a:r>
            <a:r>
              <a:rPr lang="en-US" sz="2667" b="0" kern="1200" dirty="0" err="1">
                <a:solidFill>
                  <a:srgbClr val="000000"/>
                </a:solidFill>
                <a:latin typeface="Helvetica" charset="0"/>
              </a:rPr>
              <a:t>unACKed</a:t>
            </a: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7507896" y="7112001"/>
            <a:ext cx="306045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4802860" y="3972983"/>
            <a:ext cx="8675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>
                <a:solidFill>
                  <a:srgbClr val="000000"/>
                </a:solidFill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9072643" y="4673600"/>
            <a:ext cx="26757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0" kern="1200" dirty="0">
                <a:solidFill>
                  <a:srgbClr val="000000"/>
                </a:solidFill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1427" y="4241720"/>
            <a:ext cx="50686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67" kern="1200" dirty="0">
                <a:solidFill>
                  <a:srgbClr val="0000FF"/>
                </a:solidFill>
                <a:latin typeface="Arial"/>
                <a:ea typeface="ＭＳ Ｐゴシック" charset="0"/>
              </a:rPr>
              <a:t>W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502400" y="4775200"/>
            <a:ext cx="13208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763933" y="4998721"/>
            <a:ext cx="1278467" cy="6138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 kern="12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0E9B8-9F40-A5B6-DDB6-9B6736281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7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7861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875E-6 1.66667E-6 L -0.07862 0.00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/>
              <a:t>Provide common end-to-end services for app layer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[optional]</a:t>
            </a:r>
          </a:p>
          <a:p>
            <a:pPr lvl="1"/>
            <a:r>
              <a:rPr lang="en-US" dirty="0"/>
              <a:t>Reliable, in-order data delivery</a:t>
            </a:r>
          </a:p>
          <a:p>
            <a:pPr lvl="1"/>
            <a:r>
              <a:rPr lang="en-US" dirty="0"/>
              <a:t>Well-paced data delivery</a:t>
            </a:r>
          </a:p>
          <a:p>
            <a:pPr lvl="2"/>
            <a:r>
              <a:rPr lang="en-US" dirty="0"/>
              <a:t>too fast may overwhelm the network</a:t>
            </a:r>
          </a:p>
          <a:p>
            <a:pPr lvl="2"/>
            <a:r>
              <a:rPr lang="en-US" dirty="0"/>
              <a:t>too slow is not efficient</a:t>
            </a:r>
          </a:p>
          <a:p>
            <a:pPr lvl="1"/>
            <a:endParaRPr lang="en-US" dirty="0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00CAA-45D7-9EBC-B20B-327BE9C1B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3748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1059" name="Rectangle 3"/>
              <p:cNvSpPr>
                <a:spLocks noGrp="1" noChangeArrowheads="1"/>
              </p:cNvSpPr>
              <p:nvPr>
                <p:ph type="body" idx="1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Sender can send no faster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𝑊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𝑅𝑇𝑇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Why?</a:t>
                </a:r>
              </a:p>
              <a:p>
                <a:pPr marL="762000" lvl="1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Receiver only advertises more space when it has consumed old arriving data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original TCP design, that was the </a:t>
                </a:r>
                <a:r>
                  <a:rPr lang="en-US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sole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protocol mechanism controlling sender</a:t>
                </a:r>
                <a:r>
                  <a:rPr lang="ja-JP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 rate</a:t>
                </a:r>
              </a:p>
              <a:p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But it’s just a very small part of the picture! </a:t>
                </a:r>
              </a:p>
              <a:p>
                <a:pPr lvl="1"/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(we come back to this in the next lecture)</a:t>
                </a:r>
              </a:p>
            </p:txBody>
          </p:sp>
        </mc:Choice>
        <mc:Fallback xmlns="">
          <p:sp>
            <p:nvSpPr>
              <p:cNvPr id="94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blipFill>
                <a:blip r:embed="rId3"/>
                <a:stretch>
                  <a:fillRect l="-419" t="-5614" b="-6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Advertised Window Limits Sending Rate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5CA6D-0E54-CC27-E0D2-659C2F7E3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7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36219-176B-3C25-30D4-CA3C71E7E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71</a:t>
            </a:fld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43C3EA3-32B4-5569-B484-777D472EED4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TCP provides:</a:t>
            </a:r>
          </a:p>
          <a:p>
            <a:pPr lvl="1"/>
            <a:r>
              <a:rPr lang="en-US" dirty="0"/>
              <a:t>A stream-of-bytes service</a:t>
            </a:r>
          </a:p>
          <a:p>
            <a:pPr lvl="1"/>
            <a:r>
              <a:rPr lang="en-US" dirty="0"/>
              <a:t>A connection-oriented service</a:t>
            </a:r>
          </a:p>
          <a:p>
            <a:pPr lvl="1"/>
            <a:endParaRPr lang="en-US" dirty="0"/>
          </a:p>
          <a:p>
            <a:r>
              <a:rPr lang="en-US" dirty="0"/>
              <a:t>To bring reliability, TCP:</a:t>
            </a:r>
          </a:p>
          <a:p>
            <a:pPr lvl="1"/>
            <a:r>
              <a:rPr lang="en-US" dirty="0"/>
              <a:t>Uses Sliding window algorithm (Flow Control)</a:t>
            </a:r>
          </a:p>
          <a:p>
            <a:pPr lvl="1" rtl="0"/>
            <a:r>
              <a:rPr lang="en-US" dirty="0"/>
              <a:t>Sets RTO values proportional to network RTT </a:t>
            </a:r>
          </a:p>
          <a:p>
            <a:pPr lvl="1" rtl="0"/>
            <a:r>
              <a:rPr lang="en-US" dirty="0"/>
              <a:t>Detects loss when it sees a timeout</a:t>
            </a:r>
          </a:p>
          <a:p>
            <a:pPr lvl="1" rtl="0"/>
            <a:endParaRPr lang="en-US" dirty="0"/>
          </a:p>
          <a:p>
            <a:pPr marL="31750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E1B804-1C07-EF63-42BF-9BC84CD6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…</a:t>
            </a:r>
          </a:p>
        </p:txBody>
      </p:sp>
    </p:spTree>
    <p:extLst>
      <p:ext uri="{BB962C8B-B14F-4D97-AF65-F5344CB8AC3E}">
        <p14:creationId xmlns:p14="http://schemas.microsoft.com/office/powerpoint/2010/main" val="1427595971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Sender sends packets with 100B and </a:t>
            </a:r>
            <a:r>
              <a:rPr lang="en-US" dirty="0" err="1"/>
              <a:t>seqnos</a:t>
            </a:r>
            <a:r>
              <a:rPr lang="en-US" dirty="0"/>
              <a:t>.:</a:t>
            </a:r>
          </a:p>
          <a:p>
            <a:pPr lvl="1"/>
            <a:r>
              <a:rPr lang="en-US" dirty="0"/>
              <a:t>100, 200, 300, 400, 500, 600, 700, 800, 900, …</a:t>
            </a:r>
          </a:p>
          <a:p>
            <a:r>
              <a:rPr lang="en-US" dirty="0"/>
              <a:t>Assume the fifth packet (</a:t>
            </a:r>
            <a:r>
              <a:rPr lang="en-US" dirty="0" err="1"/>
              <a:t>seqno</a:t>
            </a:r>
            <a:r>
              <a:rPr lang="en-US" dirty="0"/>
              <a:t> 500) is lost, but no others</a:t>
            </a:r>
          </a:p>
          <a:p>
            <a:r>
              <a:rPr lang="en-US" dirty="0"/>
              <a:t>Stream of ACKs will be:</a:t>
            </a:r>
          </a:p>
          <a:p>
            <a:pPr lvl="1"/>
            <a:r>
              <a:rPr lang="en-US" dirty="0"/>
              <a:t>200, 300, 400, 500, 500, 500, 500,…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we exploit this to retransmit fifth packet (even before timeout)?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Any ideas?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 example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4D8F2-8C81-7866-86DB-930AA5263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8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“Duplicate ACKs” are a sign of an </a:t>
            </a:r>
            <a:r>
              <a:rPr lang="en-US" u="sng" dirty="0"/>
              <a:t>isolated</a:t>
            </a:r>
            <a:r>
              <a:rPr lang="en-US" dirty="0"/>
              <a:t> loss</a:t>
            </a:r>
          </a:p>
          <a:p>
            <a:pPr lvl="1"/>
            <a:r>
              <a:rPr lang="en-US" dirty="0"/>
              <a:t>The lack of ACK progress means 500 hasn’t been delivered</a:t>
            </a:r>
          </a:p>
          <a:p>
            <a:pPr lvl="1"/>
            <a:r>
              <a:rPr lang="en-US" dirty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/>
              <a:t>Therefore, could trigger resend upon receiving k duplicate ACKs</a:t>
            </a:r>
          </a:p>
          <a:p>
            <a:pPr lvl="1"/>
            <a:r>
              <a:rPr lang="en-US" dirty="0"/>
              <a:t>TCP uses k=3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37738-5490-C7C5-2C54-BFDD11D2F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7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592768A7-02B3-2969-319F-AADE95C01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E7D837C8-2F92-453A-B0FE-EB7D9B78BF50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047555" name="Rectangle 3">
            <a:extLst>
              <a:ext uri="{FF2B5EF4-FFF2-40B4-BE49-F238E27FC236}">
                <a16:creationId xmlns:a16="http://schemas.microsoft.com/office/drawing/2014/main" id="{73F2763A-245E-3B00-47BD-6D0D939A7A84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does Fast Retransmit work best?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likelihood of many packets in flight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data transfers, large window size, …</a:t>
            </a:r>
          </a:p>
          <a:p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Implications for Web traffic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Web transfers are short (e.g., 10 packets)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often there aren’t many packets in flight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fast retransmit is less likely to “kick in”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Forcing users to click “reload” more often … </a:t>
            </a: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1D4C4ABA-2485-DF9A-7E82-2EF70CF6A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Effectiveness of Fast Retransmit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354EE092-4BBD-81F7-66D3-25E87F6A1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defTabSz="1219170" rtl="0" eaLnBrk="1" fontAlgn="base" hangingPunct="1">
              <a:spcBef>
                <a:spcPct val="0"/>
              </a:spcBef>
              <a:spcAft>
                <a:spcPct val="0"/>
              </a:spcAft>
            </a:pPr>
            <a:fld id="{EBD459DD-EC28-4D67-AD98-7FED4E8EB552}" type="slidenum">
              <a:rPr lang="en-US" altLang="en-US" sz="1600" kern="1200">
                <a:solidFill>
                  <a:srgbClr val="898989"/>
                </a:solidFill>
              </a:rPr>
              <a:pPr defTabSz="1219170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 sz="1600" kern="1200">
              <a:solidFill>
                <a:srgbClr val="898989"/>
              </a:solidFill>
            </a:endParaRPr>
          </a:p>
        </p:txBody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82ACE19C-A265-27D8-0CEF-5F4C32D27F4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4455140" cy="57531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Stream-of-bytes service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Sends and receives a stream of bytes</a:t>
            </a: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oriented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 set-up and tear-down of TCP connection</a:t>
            </a: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control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 overflow of the receiver’s buffer space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windows</a:t>
            </a: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Reliable, in-order delivery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 Corruption: checksums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 loss/reordering: timers, sequence numbers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Reliable delivery: acknowledgments and retransmissions</a:t>
            </a:r>
          </a:p>
          <a:p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2E64BA3-1863-7662-53B3-F0317ABC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Putting them together: TCP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The concepts underlying TCP are simple </a:t>
            </a:r>
          </a:p>
          <a:p>
            <a:pPr lvl="1"/>
            <a:r>
              <a:rPr lang="en-US" dirty="0"/>
              <a:t>acknowledgments (feedback)</a:t>
            </a:r>
          </a:p>
          <a:p>
            <a:pPr lvl="1"/>
            <a:r>
              <a:rPr lang="en-US" dirty="0"/>
              <a:t>timers</a:t>
            </a:r>
          </a:p>
          <a:p>
            <a:pPr lvl="1"/>
            <a:r>
              <a:rPr lang="en-US" dirty="0"/>
              <a:t>sliding windows </a:t>
            </a:r>
          </a:p>
          <a:p>
            <a:pPr lvl="1"/>
            <a:r>
              <a:rPr lang="en-US" dirty="0"/>
              <a:t>buffer management</a:t>
            </a:r>
          </a:p>
          <a:p>
            <a:pPr lvl="1"/>
            <a:r>
              <a:rPr lang="en-US" dirty="0"/>
              <a:t>sequence numbers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4F24A-C749-289B-7341-DD655E74B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1396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/>
              <a:t>But </a:t>
            </a:r>
            <a:r>
              <a:rPr lang="en-US" b="1" dirty="0"/>
              <a:t>tricky</a:t>
            </a:r>
            <a:r>
              <a:rPr lang="en-US" dirty="0"/>
              <a:t> in the details </a:t>
            </a:r>
          </a:p>
          <a:p>
            <a:pPr lvl="1"/>
            <a:r>
              <a:rPr lang="en-US" dirty="0"/>
              <a:t>How do we set timers? </a:t>
            </a:r>
          </a:p>
          <a:p>
            <a:pPr lvl="1"/>
            <a:r>
              <a:rPr lang="en-US" dirty="0"/>
              <a:t>What is the </a:t>
            </a:r>
            <a:r>
              <a:rPr lang="en-US" dirty="0" err="1"/>
              <a:t>seqno</a:t>
            </a:r>
            <a:r>
              <a:rPr lang="en-US" dirty="0"/>
              <a:t> for an ACK-only packet? </a:t>
            </a:r>
          </a:p>
          <a:p>
            <a:pPr lvl="1"/>
            <a:r>
              <a:rPr lang="en-US" dirty="0"/>
              <a:t>What if the advertised window is half an MSS?</a:t>
            </a:r>
          </a:p>
          <a:p>
            <a:pPr lvl="1"/>
            <a:r>
              <a:rPr lang="en-US" dirty="0"/>
              <a:t>Should receiver acknowledge packets right away?</a:t>
            </a:r>
          </a:p>
          <a:p>
            <a:pPr lvl="1"/>
            <a:r>
              <a:rPr lang="en-US" dirty="0"/>
              <a:t>What if the application generates data in units of 0.1 MSS?</a:t>
            </a:r>
          </a:p>
          <a:p>
            <a:pPr lvl="1"/>
            <a:r>
              <a:rPr lang="en-US" dirty="0"/>
              <a:t>What happens if I get a duplicate SYN? Or a RST while I’m in FIN_WAIT, </a:t>
            </a:r>
            <a:r>
              <a:rPr lang="en-US" i="1" dirty="0"/>
              <a:t>etc., etc., etc.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1956-E396-3014-285A-7A3F8BB78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4946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0C495A-5209-9F84-7AEB-E7C8995F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AE8419-A471-DC84-0822-2AAB77310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Congestion Control </a:t>
            </a:r>
          </a:p>
        </p:txBody>
      </p:sp>
    </p:spTree>
    <p:extLst>
      <p:ext uri="{BB962C8B-B14F-4D97-AF65-F5344CB8AC3E}">
        <p14:creationId xmlns:p14="http://schemas.microsoft.com/office/powerpoint/2010/main" val="2520227980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Location/Time:</a:t>
            </a:r>
          </a:p>
          <a:p>
            <a:pPr lvl="1"/>
            <a:r>
              <a:rPr lang="en-US" dirty="0"/>
              <a:t>Next week, same room and time as the lecture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start with 10min delay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undergrad and grad students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 book, closed notes, etc.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two-sided “cheat sheet”,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handwritten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bigger than an A4 paper!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calculators, electronic devices, etc.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does not require any complicated calculation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Midterm</a:t>
            </a:r>
            <a:r>
              <a:rPr lang="en-US" dirty="0"/>
              <a:t>: Logistics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00E59-3FE7-60CE-2EAA-E887CCC01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7F7F7F"/>
                </a:solidFill>
              </a:rPr>
              <a:t>Communication between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</a:t>
            </a:r>
            <a:r>
              <a:rPr lang="en-US" dirty="0">
                <a:solidFill>
                  <a:srgbClr val="7F7F7F"/>
                </a:solidFill>
              </a:rPr>
              <a:t>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/>
              <a:t>TCP and UDP are the common transport protocols</a:t>
            </a:r>
          </a:p>
          <a:p>
            <a:pPr lvl="1"/>
            <a:r>
              <a:rPr lang="en-US" dirty="0"/>
              <a:t>also SCTP, MTCP, SST, RDP, DCCP, …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BBB05-C2CE-F10B-4755-C6A00B5C5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4485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97660" y="2197100"/>
            <a:ext cx="13081000" cy="5753100"/>
          </a:xfrm>
        </p:spPr>
        <p:txBody>
          <a:bodyPr/>
          <a:lstStyle/>
          <a:p>
            <a:r>
              <a:rPr lang="en-US" dirty="0"/>
              <a:t>Test only assumes material covered in our lectures</a:t>
            </a:r>
          </a:p>
          <a:p>
            <a:pPr lvl="1"/>
            <a:r>
              <a:rPr lang="en-US" sz="2667" dirty="0"/>
              <a:t>Text: only to clarify details and context for the above</a:t>
            </a:r>
            <a:br>
              <a:rPr lang="en-US" sz="2667" dirty="0"/>
            </a:br>
            <a:r>
              <a:rPr lang="en-US" dirty="0"/>
              <a:t>The test doesn’t require you to do complicated calculations </a:t>
            </a:r>
          </a:p>
          <a:p>
            <a:pPr lvl="1"/>
            <a:r>
              <a:rPr lang="en-US" sz="2667" dirty="0"/>
              <a:t>Use this as a hint to whether you are on the right track!</a:t>
            </a:r>
          </a:p>
          <a:p>
            <a:endParaRPr lang="en-US" sz="2800" dirty="0"/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 covered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today’s lecture </a:t>
            </a:r>
          </a:p>
          <a:p>
            <a:endParaRPr lang="en-US" sz="3067" dirty="0"/>
          </a:p>
          <a:p>
            <a:r>
              <a:rPr lang="en-US" dirty="0"/>
              <a:t>You don’t need to memorize packet headers</a:t>
            </a:r>
          </a:p>
          <a:p>
            <a:pPr lvl="1"/>
            <a:r>
              <a:rPr lang="en-US" sz="2667" dirty="0"/>
              <a:t>We’ll provide the IP header for your reference on the exam sheet</a:t>
            </a:r>
          </a:p>
          <a:p>
            <a:endParaRPr lang="en-US" sz="3467" dirty="0"/>
          </a:p>
          <a:p>
            <a:r>
              <a:rPr lang="en-US" dirty="0"/>
              <a:t>You do need to understand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en-US" b="1" dirty="0"/>
              <a:t> </a:t>
            </a:r>
            <a:r>
              <a:rPr lang="en-US" dirty="0"/>
              <a:t>things work </a:t>
            </a:r>
          </a:p>
          <a:p>
            <a:pPr lvl="1"/>
            <a:r>
              <a:rPr lang="en-US" sz="2667" dirty="0"/>
              <a:t>not for the sake of knowing gory details but to understand </a:t>
            </a:r>
            <a:r>
              <a:rPr lang="en-US" sz="2667" b="1" dirty="0">
                <a:solidFill>
                  <a:schemeClr val="accent1">
                    <a:lumMod val="75000"/>
                  </a:schemeClr>
                </a:solidFill>
              </a:rPr>
              <a:t>pros/cons</a:t>
            </a:r>
            <a:r>
              <a:rPr lang="en-US" sz="2667" dirty="0"/>
              <a:t>, when a solution is applicable/useful/useless, etc.</a:t>
            </a: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(1)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E80D8-2162-5CE8-DB8C-4CCA1F7A5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64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dirty="0"/>
              <a:t>Be prepared to: </a:t>
            </a:r>
          </a:p>
          <a:p>
            <a:pPr lvl="1"/>
            <a:endParaRPr lang="en-US" sz="2667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Weigh design options outside of the context we studied them in</a:t>
            </a:r>
          </a:p>
          <a:p>
            <a:pPr lvl="1"/>
            <a:r>
              <a:rPr lang="en-US" i="1" dirty="0"/>
              <a:t>e.g., I had a TCP connection, then BGP went nuts …” </a:t>
            </a:r>
          </a:p>
          <a:p>
            <a:pPr lvl="1"/>
            <a:endParaRPr lang="en-US" sz="2667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Contemplate new designs we haven’t talked about </a:t>
            </a:r>
          </a:p>
          <a:p>
            <a:pPr lvl="1"/>
            <a:r>
              <a:rPr lang="en-US" i="1" dirty="0"/>
              <a:t>e.g., I introduce a new IP address format; how does this affect …” 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Don’t let this daunt you. Reason from what you know about the pros/cons of solutions we did study </a:t>
            </a:r>
          </a:p>
          <a:p>
            <a:pPr marL="1234557" lvl="3" indent="-454303"/>
            <a:r>
              <a:rPr lang="en-US" sz="2800" i="1" dirty="0"/>
              <a:t>e.g., circuit switching is inefficient when 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(2)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0910A-7F1E-BBE2-E897-44348026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0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229360" y="2197100"/>
            <a:ext cx="14142720" cy="5753100"/>
          </a:xfrm>
        </p:spPr>
        <p:txBody>
          <a:bodyPr/>
          <a:lstStyle/>
          <a:p>
            <a:pPr marL="31750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 format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(tentative!)</a:t>
            </a:r>
          </a:p>
          <a:p>
            <a:pPr marL="317500" indent="0">
              <a:buNone/>
            </a:pPr>
            <a:endParaRPr lang="en-US" dirty="0">
              <a:solidFill>
                <a:srgbClr val="00009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406" lvl="1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Q1) Multiple-choice questions</a:t>
            </a:r>
          </a:p>
          <a:p>
            <a:pPr marL="456406" lvl="1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Q2) Design questions: A set of “here’s a scenario, tell me if the following is true/false”-style questions</a:t>
            </a:r>
          </a:p>
          <a:p>
            <a:pPr marL="456406" lvl="1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Q3+ more traditional short/long questions </a:t>
            </a:r>
          </a:p>
          <a:p>
            <a:pPr lvl="1"/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(3)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5C4B1-E402-204C-639E-E82D1CCB9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5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7F7F7F"/>
                </a:solidFill>
              </a:rPr>
              <a:t>Communication between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</a:t>
            </a:r>
            <a:r>
              <a:rPr lang="en-US" dirty="0">
                <a:solidFill>
                  <a:srgbClr val="7F7F7F"/>
                </a:solidFill>
              </a:rPr>
              <a:t>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/>
              <a:t>UDP is a minimalist, no-frills transport protocol</a:t>
            </a:r>
          </a:p>
          <a:p>
            <a:pPr lvl="1"/>
            <a:r>
              <a:rPr lang="en-US" dirty="0"/>
              <a:t>only provides mux/</a:t>
            </a:r>
            <a:r>
              <a:rPr lang="en-US" dirty="0" err="1"/>
              <a:t>demux</a:t>
            </a:r>
            <a:r>
              <a:rPr lang="en-US" dirty="0"/>
              <a:t> capabilities &amp; optional error checking on packet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B796E-9812-B334-30A7-B9C1FCFE4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392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8213CC3D-DB0B-4055-873E-970310A2F0D4}" vid="{EE436903-3A8F-4FA6-95AC-9EAEDAFCF08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Soheil-Course-Slides</Template>
  <TotalTime>42150</TotalTime>
  <Words>4149</Words>
  <Application>Microsoft Office PowerPoint</Application>
  <PresentationFormat>Custom</PresentationFormat>
  <Paragraphs>1023</Paragraphs>
  <Slides>82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Arial</vt:lpstr>
      <vt:lpstr>Calibri</vt:lpstr>
      <vt:lpstr>Cambria Math</vt:lpstr>
      <vt:lpstr>Comic Sans MS</vt:lpstr>
      <vt:lpstr>Courier</vt:lpstr>
      <vt:lpstr>Courier New</vt:lpstr>
      <vt:lpstr>Gill Sans</vt:lpstr>
      <vt:lpstr>Helvetica</vt:lpstr>
      <vt:lpstr>Lucida Grande</vt:lpstr>
      <vt:lpstr>Tahoma</vt:lpstr>
      <vt:lpstr>Times New Roman</vt:lpstr>
      <vt:lpstr>Wingdings</vt:lpstr>
      <vt:lpstr>Soheil-Course-Slides</vt:lpstr>
      <vt:lpstr>Transport Layer</vt:lpstr>
      <vt:lpstr>Outline</vt:lpstr>
      <vt:lpstr>PowerPoint Presentation</vt:lpstr>
      <vt:lpstr>PowerPoint Presentation</vt:lpstr>
      <vt:lpstr>PowerPoint Presentation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Multiplexing and Demultiplexing</vt:lpstr>
      <vt:lpstr>Context: Applications and Sockets</vt:lpstr>
      <vt:lpstr>Ports</vt:lpstr>
      <vt:lpstr>PowerPoint Presentation</vt:lpstr>
      <vt:lpstr>PowerPoint Presentation</vt:lpstr>
      <vt:lpstr>PowerPoint Presentation</vt:lpstr>
      <vt:lpstr>Recap: Multiplexing and Demultiplexing</vt:lpstr>
      <vt:lpstr>UDP</vt:lpstr>
      <vt:lpstr>UDP: User Datagram Protocol </vt:lpstr>
      <vt:lpstr>Why Would Anyone Use UDP?</vt:lpstr>
      <vt:lpstr>Popular Applications That Use UDP</vt:lpstr>
      <vt:lpstr>Thought Experiment</vt:lpstr>
      <vt:lpstr>TCP: Transmission Control Protocol</vt:lpstr>
      <vt:lpstr>Reliable Transport</vt:lpstr>
      <vt:lpstr>Reliable Transport</vt:lpstr>
      <vt:lpstr>Reliable Transport</vt:lpstr>
      <vt:lpstr>E.g., Dealing with Packet Corruption </vt:lpstr>
      <vt:lpstr>E.g., Dealing with Packet Corruption </vt:lpstr>
      <vt:lpstr>E.g., Dealing with Packet Loss</vt:lpstr>
      <vt:lpstr>E.g., Dealing with Packet Loss (of ack)</vt:lpstr>
      <vt:lpstr>E.g., Dealing with Packet Loss</vt:lpstr>
      <vt:lpstr>Components of a Solution (so far)</vt:lpstr>
      <vt:lpstr>TCP Support for Reliable Delivery</vt:lpstr>
      <vt:lpstr>1- TCP provides a Stream-of-Bytes service</vt:lpstr>
      <vt:lpstr>TCP “Stream of Bytes” Service</vt:lpstr>
      <vt:lpstr>…Emulated Using TCP “Segments”</vt:lpstr>
      <vt:lpstr>TCP Segment</vt:lpstr>
      <vt:lpstr>Sequence Numbers</vt:lpstr>
      <vt:lpstr>Sequence Numbers</vt:lpstr>
      <vt:lpstr>TCP Header</vt:lpstr>
      <vt:lpstr>ACKing and Sequence Numbers</vt:lpstr>
      <vt:lpstr>Normal Pattern</vt:lpstr>
      <vt:lpstr>TCP Header</vt:lpstr>
      <vt:lpstr>2- TCP provides a connection-oriented service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SYN Loss and Web Downloads</vt:lpstr>
      <vt:lpstr>Tearing Down the Connection</vt:lpstr>
      <vt:lpstr>3- TCP provides a Reliable Communication</vt:lpstr>
      <vt:lpstr>Automatic Repeat request (ARQ)</vt:lpstr>
      <vt:lpstr>Timing Illustration</vt:lpstr>
      <vt:lpstr>Retransmission Timeout (RTO)</vt:lpstr>
      <vt:lpstr>Smoothed RTT</vt:lpstr>
      <vt:lpstr>EWMA Example</vt:lpstr>
      <vt:lpstr>Problem: Ambiguous Measurements</vt:lpstr>
      <vt:lpstr>Retransmission Timeout (RTO) </vt:lpstr>
      <vt:lpstr>We got a Reliable Transport! </vt:lpstr>
      <vt:lpstr>Stop &amp; Wait is Inefficient </vt:lpstr>
      <vt:lpstr>Sliding Window</vt:lpstr>
      <vt:lpstr>Sliding Window at Sender</vt:lpstr>
      <vt:lpstr>Sliding Window at Receiver</vt:lpstr>
      <vt:lpstr>Solution: Advertised Window (Flow Control)</vt:lpstr>
      <vt:lpstr>Sliding Window at Sender</vt:lpstr>
      <vt:lpstr>Advertised Window Limits Sending Rate</vt:lpstr>
      <vt:lpstr>So Far …</vt:lpstr>
      <vt:lpstr>Can we do better? An example . . .</vt:lpstr>
      <vt:lpstr>Loss with cumulative ACKs</vt:lpstr>
      <vt:lpstr>Effectiveness of Fast Retransmit</vt:lpstr>
      <vt:lpstr>Putting them together: TCP</vt:lpstr>
      <vt:lpstr>Recap</vt:lpstr>
      <vt:lpstr>Recap</vt:lpstr>
      <vt:lpstr>Next Time</vt:lpstr>
      <vt:lpstr>Midterm: Logistics</vt:lpstr>
      <vt:lpstr>General Guidelines (1)</vt:lpstr>
      <vt:lpstr>General Guidelines (2)</vt:lpstr>
      <vt:lpstr>General Guidelines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</dc:creator>
  <cp:lastModifiedBy>Soheil Abbasloo</cp:lastModifiedBy>
  <cp:revision>142</cp:revision>
  <cp:lastPrinted>2019-09-25T18:11:43Z</cp:lastPrinted>
  <dcterms:modified xsi:type="dcterms:W3CDTF">2022-10-18T15:53:27Z</dcterms:modified>
</cp:coreProperties>
</file>