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49"/>
  </p:notesMasterIdLst>
  <p:handoutMasterIdLst>
    <p:handoutMasterId r:id="rId50"/>
  </p:handoutMasterIdLst>
  <p:sldIdLst>
    <p:sldId id="450" r:id="rId2"/>
    <p:sldId id="496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9" r:id="rId12"/>
    <p:sldId id="320" r:id="rId13"/>
    <p:sldId id="321" r:id="rId14"/>
    <p:sldId id="322" r:id="rId15"/>
    <p:sldId id="323" r:id="rId16"/>
    <p:sldId id="324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62" r:id="rId26"/>
    <p:sldId id="363" r:id="rId27"/>
    <p:sldId id="364" r:id="rId28"/>
    <p:sldId id="366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498" r:id="rId41"/>
    <p:sldId id="354" r:id="rId42"/>
    <p:sldId id="355" r:id="rId43"/>
    <p:sldId id="356" r:id="rId44"/>
    <p:sldId id="357" r:id="rId45"/>
    <p:sldId id="358" r:id="rId46"/>
    <p:sldId id="497" r:id="rId47"/>
    <p:sldId id="360" r:id="rId48"/>
  </p:sldIdLst>
  <p:sldSz cx="16256000" cy="9144000"/>
  <p:notesSz cx="6858000" cy="9144000"/>
  <p:defaultTextStyle>
    <a:lvl1pPr algn="ctr" defTabSz="546100">
      <a:defRPr sz="3800">
        <a:latin typeface="+mn-lt"/>
        <a:ea typeface="+mn-ea"/>
        <a:cs typeface="+mn-cs"/>
        <a:sym typeface="Gill Sans"/>
      </a:defRPr>
    </a:lvl1pPr>
    <a:lvl2pPr indent="342900" algn="ctr" defTabSz="546100">
      <a:defRPr sz="3800">
        <a:latin typeface="+mn-lt"/>
        <a:ea typeface="+mn-ea"/>
        <a:cs typeface="+mn-cs"/>
        <a:sym typeface="Gill Sans"/>
      </a:defRPr>
    </a:lvl2pPr>
    <a:lvl3pPr indent="685800" algn="ctr" defTabSz="546100">
      <a:defRPr sz="3800">
        <a:latin typeface="+mn-lt"/>
        <a:ea typeface="+mn-ea"/>
        <a:cs typeface="+mn-cs"/>
        <a:sym typeface="Gill Sans"/>
      </a:defRPr>
    </a:lvl3pPr>
    <a:lvl4pPr indent="1028700" algn="ctr" defTabSz="546100">
      <a:defRPr sz="3800">
        <a:latin typeface="+mn-lt"/>
        <a:ea typeface="+mn-ea"/>
        <a:cs typeface="+mn-cs"/>
        <a:sym typeface="Gill Sans"/>
      </a:defRPr>
    </a:lvl4pPr>
    <a:lvl5pPr indent="1371600" algn="ctr" defTabSz="546100">
      <a:defRPr sz="3800">
        <a:latin typeface="+mn-lt"/>
        <a:ea typeface="+mn-ea"/>
        <a:cs typeface="+mn-cs"/>
        <a:sym typeface="Gill Sans"/>
      </a:defRPr>
    </a:lvl5pPr>
    <a:lvl6pPr indent="1714500" algn="ctr" defTabSz="546100">
      <a:defRPr sz="3800">
        <a:latin typeface="+mn-lt"/>
        <a:ea typeface="+mn-ea"/>
        <a:cs typeface="+mn-cs"/>
        <a:sym typeface="Gill Sans"/>
      </a:defRPr>
    </a:lvl6pPr>
    <a:lvl7pPr indent="2057400" algn="ctr" defTabSz="546100">
      <a:defRPr sz="3800">
        <a:latin typeface="+mn-lt"/>
        <a:ea typeface="+mn-ea"/>
        <a:cs typeface="+mn-cs"/>
        <a:sym typeface="Gill Sans"/>
      </a:defRPr>
    </a:lvl7pPr>
    <a:lvl8pPr indent="2400300" algn="ctr" defTabSz="546100">
      <a:defRPr sz="3800">
        <a:latin typeface="+mn-lt"/>
        <a:ea typeface="+mn-ea"/>
        <a:cs typeface="+mn-cs"/>
        <a:sym typeface="Gill Sans"/>
      </a:defRPr>
    </a:lvl8pPr>
    <a:lvl9pPr indent="2743200" algn="ctr" defTabSz="546100">
      <a:defRPr sz="3800">
        <a:latin typeface="+mn-lt"/>
        <a:ea typeface="+mn-ea"/>
        <a:cs typeface="+mn-cs"/>
        <a:sym typeface="Gill Sans"/>
      </a:defRPr>
    </a:lvl9pPr>
  </p:defaultTextStyle>
  <p:extLst>
    <p:ext uri="{521415D9-36F7-43E2-AB2F-B90AF26B5E84}">
      <p14:sectionLst xmlns:p14="http://schemas.microsoft.com/office/powerpoint/2010/main">
        <p14:section name="Default Section" id="{B8725B12-820C-4377-A1B3-9BB23DFAF101}">
          <p14:sldIdLst>
            <p14:sldId id="450"/>
            <p14:sldId id="496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9"/>
            <p14:sldId id="320"/>
            <p14:sldId id="321"/>
            <p14:sldId id="322"/>
            <p14:sldId id="323"/>
            <p14:sldId id="324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62"/>
            <p14:sldId id="363"/>
            <p14:sldId id="364"/>
            <p14:sldId id="366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498"/>
            <p14:sldId id="354"/>
            <p14:sldId id="355"/>
            <p14:sldId id="356"/>
            <p14:sldId id="357"/>
            <p14:sldId id="358"/>
            <p14:sldId id="497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CCFFFF"/>
    <a:srgbClr val="F2F2F2"/>
    <a:srgbClr val="000082"/>
    <a:srgbClr val="D6D6D6"/>
    <a:srgbClr val="797979"/>
    <a:srgbClr val="0096FF"/>
    <a:srgbClr val="D4FB79"/>
    <a:srgbClr val="5B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98B371-DBC7-4A12-9873-1629D416B80D}" v="136" dt="2022-11-29T15:11:06.821"/>
  </p1510:revLst>
</p1510:revInfo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9" autoAdjust="0"/>
    <p:restoredTop sz="88178" autoAdjust="0"/>
  </p:normalViewPr>
  <p:slideViewPr>
    <p:cSldViewPr snapToGrid="0" snapToObjects="1">
      <p:cViewPr varScale="1">
        <p:scale>
          <a:sx n="81" d="100"/>
          <a:sy n="81" d="100"/>
        </p:scale>
        <p:origin x="850" y="53"/>
      </p:cViewPr>
      <p:guideLst>
        <p:guide orient="horz" pos="2880"/>
        <p:guide pos="5120"/>
      </p:guideLst>
    </p:cSldViewPr>
  </p:slideViewPr>
  <p:outlineViewPr>
    <p:cViewPr>
      <p:scale>
        <a:sx n="33" d="100"/>
        <a:sy n="33" d="100"/>
      </p:scale>
      <p:origin x="0" y="-5070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2" d="100"/>
        <a:sy n="92" d="100"/>
      </p:scale>
      <p:origin x="0" y="1512"/>
    </p:cViewPr>
  </p:sorterViewPr>
  <p:notesViewPr>
    <p:cSldViewPr snapToGrid="0" snapToObjects="1">
      <p:cViewPr varScale="1">
        <p:scale>
          <a:sx n="92" d="100"/>
          <a:sy n="92" d="100"/>
        </p:scale>
        <p:origin x="3259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heil Abbasloo" userId="d71572ce-aea6-4a3a-9d7a-c1bc96c12f67" providerId="ADAL" clId="{FFF36D93-1DB5-4308-8904-9ECE59B86F20}"/>
    <pc:docChg chg="undo custSel delSld modSld delMainMaster modMainMaster delSection modSection">
      <pc:chgData name="Soheil Abbasloo" userId="d71572ce-aea6-4a3a-9d7a-c1bc96c12f67" providerId="ADAL" clId="{FFF36D93-1DB5-4308-8904-9ECE59B86F20}" dt="2022-11-13T19:48:07.944" v="374" actId="700"/>
      <pc:docMkLst>
        <pc:docMk/>
      </pc:docMkLst>
      <pc:sldChg chg="addSp delSp modSp mod modClrScheme chgLayout modNotes modNotesTx">
        <pc:chgData name="Soheil Abbasloo" userId="d71572ce-aea6-4a3a-9d7a-c1bc96c12f67" providerId="ADAL" clId="{FFF36D93-1DB5-4308-8904-9ECE59B86F20}" dt="2022-11-13T19:17:55.120" v="147" actId="6549"/>
        <pc:sldMkLst>
          <pc:docMk/>
          <pc:sldMk cId="0" sldId="260"/>
        </pc:sldMkLst>
        <pc:spChg chg="add del mod ord">
          <ac:chgData name="Soheil Abbasloo" userId="d71572ce-aea6-4a3a-9d7a-c1bc96c12f67" providerId="ADAL" clId="{FFF36D93-1DB5-4308-8904-9ECE59B86F20}" dt="2022-11-13T19:13:14.350" v="93" actId="478"/>
          <ac:spMkLst>
            <pc:docMk/>
            <pc:sldMk cId="0" sldId="260"/>
            <ac:spMk id="2" creationId="{34BEA424-826E-A8B1-4509-301F8AF37FAD}"/>
          </ac:spMkLst>
        </pc:spChg>
        <pc:spChg chg="add mod">
          <ac:chgData name="Soheil Abbasloo" userId="d71572ce-aea6-4a3a-9d7a-c1bc96c12f67" providerId="ADAL" clId="{FFF36D93-1DB5-4308-8904-9ECE59B86F20}" dt="2022-11-13T19:16:14.736" v="136" actId="1076"/>
          <ac:spMkLst>
            <pc:docMk/>
            <pc:sldMk cId="0" sldId="260"/>
            <ac:spMk id="3" creationId="{B88F05D1-8F2C-4C11-D0E6-B82CC59BEC12}"/>
          </ac:spMkLst>
        </pc:spChg>
        <pc:spChg chg="mod ord">
          <ac:chgData name="Soheil Abbasloo" userId="d71572ce-aea6-4a3a-9d7a-c1bc96c12f67" providerId="ADAL" clId="{FFF36D93-1DB5-4308-8904-9ECE59B86F20}" dt="2022-11-13T19:13:19.732" v="96" actId="6549"/>
          <ac:spMkLst>
            <pc:docMk/>
            <pc:sldMk cId="0" sldId="260"/>
            <ac:spMk id="19458" creationId="{D388B32E-B2E4-DD78-D919-1864CBE2F75D}"/>
          </ac:spMkLst>
        </pc:spChg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260"/>
            <ac:spMk id="19459" creationId="{E3966020-679F-E2AA-CE7D-FB373636401F}"/>
          </ac:spMkLst>
        </pc:spChg>
        <pc:spChg chg="del">
          <ac:chgData name="Soheil Abbasloo" userId="d71572ce-aea6-4a3a-9d7a-c1bc96c12f67" providerId="ADAL" clId="{FFF36D93-1DB5-4308-8904-9ECE59B86F20}" dt="2022-11-13T19:14:13.370" v="105" actId="478"/>
          <ac:spMkLst>
            <pc:docMk/>
            <pc:sldMk cId="0" sldId="260"/>
            <ac:spMk id="19475" creationId="{E28271DB-12E3-D738-02EA-0F47929F5D7B}"/>
          </ac:spMkLst>
        </pc:spChg>
        <pc:spChg chg="mod">
          <ac:chgData name="Soheil Abbasloo" userId="d71572ce-aea6-4a3a-9d7a-c1bc96c12f67" providerId="ADAL" clId="{FFF36D93-1DB5-4308-8904-9ECE59B86F20}" dt="2022-11-13T19:15:37.671" v="125" actId="6549"/>
          <ac:spMkLst>
            <pc:docMk/>
            <pc:sldMk cId="0" sldId="260"/>
            <ac:spMk id="19477" creationId="{06810992-54B2-9F1F-F856-C2AF399F011B}"/>
          </ac:spMkLst>
        </pc:spChg>
      </pc:sldChg>
      <pc:sldChg chg="addSp delSp modSp mod modClrScheme chgLayout modNotes modNotesTx">
        <pc:chgData name="Soheil Abbasloo" userId="d71572ce-aea6-4a3a-9d7a-c1bc96c12f67" providerId="ADAL" clId="{FFF36D93-1DB5-4308-8904-9ECE59B86F20}" dt="2022-11-13T19:17:50.844" v="146" actId="6549"/>
        <pc:sldMkLst>
          <pc:docMk/>
          <pc:sldMk cId="0" sldId="300"/>
        </pc:sldMkLst>
        <pc:spChg chg="add del mod ord">
          <ac:chgData name="Soheil Abbasloo" userId="d71572ce-aea6-4a3a-9d7a-c1bc96c12f67" providerId="ADAL" clId="{FFF36D93-1DB5-4308-8904-9ECE59B86F20}" dt="2022-11-13T19:15:55.527" v="129" actId="478"/>
          <ac:spMkLst>
            <pc:docMk/>
            <pc:sldMk cId="0" sldId="300"/>
            <ac:spMk id="2" creationId="{F0A2A871-A684-4592-86ED-033FE99DD457}"/>
          </ac:spMkLst>
        </pc:spChg>
        <pc:spChg chg="add mod">
          <ac:chgData name="Soheil Abbasloo" userId="d71572ce-aea6-4a3a-9d7a-c1bc96c12f67" providerId="ADAL" clId="{FFF36D93-1DB5-4308-8904-9ECE59B86F20}" dt="2022-11-13T19:16:34.747" v="139" actId="404"/>
          <ac:spMkLst>
            <pc:docMk/>
            <pc:sldMk cId="0" sldId="300"/>
            <ac:spMk id="3" creationId="{AED646FF-61A8-EA36-7B5C-2AD23D47C730}"/>
          </ac:spMkLst>
        </pc:spChg>
        <pc:spChg chg="mod">
          <ac:chgData name="Soheil Abbasloo" userId="d71572ce-aea6-4a3a-9d7a-c1bc96c12f67" providerId="ADAL" clId="{FFF36D93-1DB5-4308-8904-9ECE59B86F20}" dt="2022-11-13T19:16:34.747" v="139" actId="404"/>
          <ac:spMkLst>
            <pc:docMk/>
            <pc:sldMk cId="0" sldId="300"/>
            <ac:spMk id="6" creationId="{19D9D934-76AC-A20E-865B-8A11769C18C3}"/>
          </ac:spMkLst>
        </pc:spChg>
        <pc:spChg chg="mod">
          <ac:chgData name="Soheil Abbasloo" userId="d71572ce-aea6-4a3a-9d7a-c1bc96c12f67" providerId="ADAL" clId="{FFF36D93-1DB5-4308-8904-9ECE59B86F20}" dt="2022-11-13T19:16:34.747" v="139" actId="404"/>
          <ac:spMkLst>
            <pc:docMk/>
            <pc:sldMk cId="0" sldId="300"/>
            <ac:spMk id="7" creationId="{16EFB79B-1964-63E2-61FD-DACAAF9A3916}"/>
          </ac:spMkLst>
        </pc:spChg>
        <pc:spChg chg="mod">
          <ac:chgData name="Soheil Abbasloo" userId="d71572ce-aea6-4a3a-9d7a-c1bc96c12f67" providerId="ADAL" clId="{FFF36D93-1DB5-4308-8904-9ECE59B86F20}" dt="2022-11-13T19:16:34.747" v="139" actId="404"/>
          <ac:spMkLst>
            <pc:docMk/>
            <pc:sldMk cId="0" sldId="300"/>
            <ac:spMk id="8" creationId="{6A46A2AE-DF97-A97E-6142-F0AA3C7E09B1}"/>
          </ac:spMkLst>
        </pc:spChg>
        <pc:spChg chg="mod">
          <ac:chgData name="Soheil Abbasloo" userId="d71572ce-aea6-4a3a-9d7a-c1bc96c12f67" providerId="ADAL" clId="{FFF36D93-1DB5-4308-8904-9ECE59B86F20}" dt="2022-11-13T19:16:34.747" v="139" actId="404"/>
          <ac:spMkLst>
            <pc:docMk/>
            <pc:sldMk cId="0" sldId="300"/>
            <ac:spMk id="9" creationId="{ABE48AF8-9C25-0652-4B7E-FD794A3CE4C6}"/>
          </ac:spMkLst>
        </pc:spChg>
        <pc:spChg chg="mod">
          <ac:chgData name="Soheil Abbasloo" userId="d71572ce-aea6-4a3a-9d7a-c1bc96c12f67" providerId="ADAL" clId="{FFF36D93-1DB5-4308-8904-9ECE59B86F20}" dt="2022-11-13T19:16:34.747" v="139" actId="404"/>
          <ac:spMkLst>
            <pc:docMk/>
            <pc:sldMk cId="0" sldId="300"/>
            <ac:spMk id="10" creationId="{7A0D3483-6C6A-FDE7-C5A5-DA5F6F422974}"/>
          </ac:spMkLst>
        </pc:spChg>
        <pc:spChg chg="mod">
          <ac:chgData name="Soheil Abbasloo" userId="d71572ce-aea6-4a3a-9d7a-c1bc96c12f67" providerId="ADAL" clId="{FFF36D93-1DB5-4308-8904-9ECE59B86F20}" dt="2022-11-13T19:16:34.747" v="139" actId="404"/>
          <ac:spMkLst>
            <pc:docMk/>
            <pc:sldMk cId="0" sldId="300"/>
            <ac:spMk id="22" creationId="{7FF9461E-DFF2-3573-223D-E24C06E6B635}"/>
          </ac:spMkLst>
        </pc:spChg>
        <pc:spChg chg="mod">
          <ac:chgData name="Soheil Abbasloo" userId="d71572ce-aea6-4a3a-9d7a-c1bc96c12f67" providerId="ADAL" clId="{FFF36D93-1DB5-4308-8904-9ECE59B86F20}" dt="2022-11-13T19:16:34.747" v="139" actId="404"/>
          <ac:spMkLst>
            <pc:docMk/>
            <pc:sldMk cId="0" sldId="300"/>
            <ac:spMk id="23" creationId="{1FD2B228-D2FD-B478-94F1-0F43674205C5}"/>
          </ac:spMkLst>
        </pc:spChg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00"/>
            <ac:spMk id="21506" creationId="{0C7DB4FC-3E72-0EC5-C1A5-12607C7F77A2}"/>
          </ac:spMkLst>
        </pc:spChg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00"/>
            <ac:spMk id="21507" creationId="{005D4115-BC78-8601-E837-54EAE797A08B}"/>
          </ac:spMkLst>
        </pc:spChg>
        <pc:spChg chg="mod">
          <ac:chgData name="Soheil Abbasloo" userId="d71572ce-aea6-4a3a-9d7a-c1bc96c12f67" providerId="ADAL" clId="{FFF36D93-1DB5-4308-8904-9ECE59B86F20}" dt="2022-11-13T19:16:34.747" v="139" actId="404"/>
          <ac:spMkLst>
            <pc:docMk/>
            <pc:sldMk cId="0" sldId="300"/>
            <ac:spMk id="21520" creationId="{87D4257E-5ABF-E875-2815-8B1E11267D4F}"/>
          </ac:spMkLst>
        </pc:spChg>
        <pc:spChg chg="mod">
          <ac:chgData name="Soheil Abbasloo" userId="d71572ce-aea6-4a3a-9d7a-c1bc96c12f67" providerId="ADAL" clId="{FFF36D93-1DB5-4308-8904-9ECE59B86F20}" dt="2022-11-13T19:16:49.112" v="144" actId="1036"/>
          <ac:spMkLst>
            <pc:docMk/>
            <pc:sldMk cId="0" sldId="300"/>
            <ac:spMk id="21521" creationId="{34057EAE-4868-C908-C752-6FEB594B09F5}"/>
          </ac:spMkLst>
        </pc:spChg>
        <pc:spChg chg="mod">
          <ac:chgData name="Soheil Abbasloo" userId="d71572ce-aea6-4a3a-9d7a-c1bc96c12f67" providerId="ADAL" clId="{FFF36D93-1DB5-4308-8904-9ECE59B86F20}" dt="2022-11-13T19:16:34.747" v="139" actId="404"/>
          <ac:spMkLst>
            <pc:docMk/>
            <pc:sldMk cId="0" sldId="300"/>
            <ac:spMk id="21522" creationId="{5203182B-EDDD-9D4C-C85D-084148969411}"/>
          </ac:spMkLst>
        </pc:spChg>
        <pc:spChg chg="del">
          <ac:chgData name="Soheil Abbasloo" userId="d71572ce-aea6-4a3a-9d7a-c1bc96c12f67" providerId="ADAL" clId="{FFF36D93-1DB5-4308-8904-9ECE59B86F20}" dt="2022-11-13T19:15:49.867" v="126" actId="478"/>
          <ac:spMkLst>
            <pc:docMk/>
            <pc:sldMk cId="0" sldId="300"/>
            <ac:spMk id="21523" creationId="{59AB0A80-1C2C-DDAF-C7AA-204757D2E066}"/>
          </ac:spMkLst>
        </pc:spChg>
        <pc:spChg chg="mod">
          <ac:chgData name="Soheil Abbasloo" userId="d71572ce-aea6-4a3a-9d7a-c1bc96c12f67" providerId="ADAL" clId="{FFF36D93-1DB5-4308-8904-9ECE59B86F20}" dt="2022-11-13T19:16:34.747" v="139" actId="404"/>
          <ac:spMkLst>
            <pc:docMk/>
            <pc:sldMk cId="0" sldId="300"/>
            <ac:spMk id="21524" creationId="{5BE1E230-CBB2-2859-B834-EC02E0C6CFF9}"/>
          </ac:spMkLst>
        </pc:spChg>
        <pc:spChg chg="add del mod">
          <ac:chgData name="Soheil Abbasloo" userId="d71572ce-aea6-4a3a-9d7a-c1bc96c12f67" providerId="ADAL" clId="{FFF36D93-1DB5-4308-8904-9ECE59B86F20}" dt="2022-11-13T19:15:53.743" v="128" actId="478"/>
          <ac:spMkLst>
            <pc:docMk/>
            <pc:sldMk cId="0" sldId="300"/>
            <ac:spMk id="21525" creationId="{F1031F44-7373-837B-6F8D-3D568A2509B1}"/>
          </ac:spMkLst>
        </pc:spChg>
        <pc:spChg chg="mod">
          <ac:chgData name="Soheil Abbasloo" userId="d71572ce-aea6-4a3a-9d7a-c1bc96c12f67" providerId="ADAL" clId="{FFF36D93-1DB5-4308-8904-9ECE59B86F20}" dt="2022-11-13T19:16:34.747" v="139" actId="404"/>
          <ac:spMkLst>
            <pc:docMk/>
            <pc:sldMk cId="0" sldId="300"/>
            <ac:spMk id="21526" creationId="{59BBBF03-7EAF-3D5D-E9EE-DB2A059F1C32}"/>
          </ac:spMkLst>
        </pc:spChg>
        <pc:cxnChg chg="mod">
          <ac:chgData name="Soheil Abbasloo" userId="d71572ce-aea6-4a3a-9d7a-c1bc96c12f67" providerId="ADAL" clId="{FFF36D93-1DB5-4308-8904-9ECE59B86F20}" dt="2022-11-13T19:16:34.747" v="139" actId="404"/>
          <ac:cxnSpMkLst>
            <pc:docMk/>
            <pc:sldMk cId="0" sldId="300"/>
            <ac:cxnSpMk id="13" creationId="{CD6CDEB6-3E2E-1847-358C-AE319C87C70A}"/>
          </ac:cxnSpMkLst>
        </pc:cxnChg>
        <pc:cxnChg chg="mod">
          <ac:chgData name="Soheil Abbasloo" userId="d71572ce-aea6-4a3a-9d7a-c1bc96c12f67" providerId="ADAL" clId="{FFF36D93-1DB5-4308-8904-9ECE59B86F20}" dt="2022-11-13T19:16:34.747" v="139" actId="404"/>
          <ac:cxnSpMkLst>
            <pc:docMk/>
            <pc:sldMk cId="0" sldId="300"/>
            <ac:cxnSpMk id="17" creationId="{582B24C7-C404-7868-29E1-15346C222AB7}"/>
          </ac:cxnSpMkLst>
        </pc:cxnChg>
        <pc:cxnChg chg="mod">
          <ac:chgData name="Soheil Abbasloo" userId="d71572ce-aea6-4a3a-9d7a-c1bc96c12f67" providerId="ADAL" clId="{FFF36D93-1DB5-4308-8904-9ECE59B86F20}" dt="2022-11-13T19:16:34.747" v="139" actId="404"/>
          <ac:cxnSpMkLst>
            <pc:docMk/>
            <pc:sldMk cId="0" sldId="300"/>
            <ac:cxnSpMk id="26" creationId="{391021D1-C535-C33D-8AAE-BF4272BB938B}"/>
          </ac:cxnSpMkLst>
        </pc:cxnChg>
        <pc:cxnChg chg="mod">
          <ac:chgData name="Soheil Abbasloo" userId="d71572ce-aea6-4a3a-9d7a-c1bc96c12f67" providerId="ADAL" clId="{FFF36D93-1DB5-4308-8904-9ECE59B86F20}" dt="2022-11-13T19:16:34.747" v="139" actId="404"/>
          <ac:cxnSpMkLst>
            <pc:docMk/>
            <pc:sldMk cId="0" sldId="300"/>
            <ac:cxnSpMk id="28" creationId="{862525D8-F887-B904-0671-5276D14ECD16}"/>
          </ac:cxnSpMkLst>
        </pc:cxnChg>
        <pc:cxnChg chg="mod">
          <ac:chgData name="Soheil Abbasloo" userId="d71572ce-aea6-4a3a-9d7a-c1bc96c12f67" providerId="ADAL" clId="{FFF36D93-1DB5-4308-8904-9ECE59B86F20}" dt="2022-11-13T19:16:34.747" v="139" actId="404"/>
          <ac:cxnSpMkLst>
            <pc:docMk/>
            <pc:sldMk cId="0" sldId="300"/>
            <ac:cxnSpMk id="29" creationId="{1DFA1A6E-1B85-82BD-1563-95857E0ACE95}"/>
          </ac:cxnSpMkLst>
        </pc:cxnChg>
      </pc:sldChg>
      <pc:sldChg chg="addSp delSp modSp mod modClrScheme chgLayout">
        <pc:chgData name="Soheil Abbasloo" userId="d71572ce-aea6-4a3a-9d7a-c1bc96c12f67" providerId="ADAL" clId="{FFF36D93-1DB5-4308-8904-9ECE59B86F20}" dt="2022-11-13T19:18:30.941" v="155" actId="2711"/>
        <pc:sldMkLst>
          <pc:docMk/>
          <pc:sldMk cId="0" sldId="301"/>
        </pc:sldMkLst>
        <pc:spChg chg="add del mod ord">
          <ac:chgData name="Soheil Abbasloo" userId="d71572ce-aea6-4a3a-9d7a-c1bc96c12f67" providerId="ADAL" clId="{FFF36D93-1DB5-4308-8904-9ECE59B86F20}" dt="2022-11-13T19:18:24.114" v="154" actId="478"/>
          <ac:spMkLst>
            <pc:docMk/>
            <pc:sldMk cId="0" sldId="301"/>
            <ac:spMk id="2" creationId="{AEBCD654-0AE3-AD15-5E13-242C975D7CEA}"/>
          </ac:spMkLst>
        </pc:spChg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01"/>
            <ac:spMk id="24578" creationId="{AD6F31ED-E6B4-48CF-492A-EA695C59E159}"/>
          </ac:spMkLst>
        </pc:spChg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01"/>
            <ac:spMk id="24579" creationId="{16ABB501-55FC-0E4C-6E88-5B7D010E0BD3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80" creationId="{D108EE8F-6CB9-969D-06D7-40C813365C38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81" creationId="{C9AAECB4-F4F4-739E-C5A0-0056741C0857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82" creationId="{871FE28D-3642-8B35-E31D-18B4F8C90805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83" creationId="{6AF5B474-840B-98C8-5C8A-8CC3CDAB5673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84" creationId="{0490956A-4184-72B8-AFBF-4EA6B7F627C7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85" creationId="{DCA6DCF2-102B-F049-AC7D-80A53CA5D585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86" creationId="{5A66D7AE-3D16-D750-92CF-C1206F89FDA6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87" creationId="{DE4C125E-CF4D-585E-DAC4-869229994BB7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88" creationId="{2D53EAA4-1E1B-0E58-8A1A-2207451BEE8B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89" creationId="{A1FF5128-442B-A61C-7F73-0BFE1C593D56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90" creationId="{8C58476E-E17C-591A-90DE-1DC292D3804A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91" creationId="{2DBAD0F2-F984-09CD-0DBC-49D88F5E6CE8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92" creationId="{4D4D050E-3F65-C0A8-A759-C8D93DCE0E16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93" creationId="{81479A22-06DA-875F-B1E0-7EF9FD52439D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94" creationId="{7CA46F8F-3684-4263-3790-863910E64F56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95" creationId="{0FA6A3CC-9B43-3951-2C35-739C880292B7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96" creationId="{1C24375C-60A0-F5F4-8B32-E09AA71E6F60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97" creationId="{1894A223-D709-1470-493E-8F4F989F2629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98" creationId="{EA936361-50FF-53D7-55A2-A47E059FD038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599" creationId="{B3D3823E-A5AC-B6CA-6396-217FD88951F6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600" creationId="{14D44B96-EF90-9B05-07F5-C489B7B16793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601" creationId="{DB9D07A7-0044-DD2C-012E-9396E137FFCE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602" creationId="{24F26E28-6E0F-DA46-0D54-0AAD809A1885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603" creationId="{9CBA08CB-A3F3-F85D-65C0-65ED8F52EE77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604" creationId="{BCD82D90-12CA-3577-014E-E1DA165C5BC0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605" creationId="{77B7C07A-E2FD-4076-375F-08B7E06FBFE4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606" creationId="{F7826991-A0A8-56AF-0F4A-80B849197749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607" creationId="{DEF809F8-E4D5-0F08-9DA9-1EDC5F2D62FE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608" creationId="{9A2B4095-144C-1C0B-ABFF-55C18FE16A82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609" creationId="{7D73A320-93DC-4704-91ED-0865EB2B5007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610" creationId="{7238A027-F851-3A46-D25E-C78518EB703E}"/>
          </ac:spMkLst>
        </pc:spChg>
        <pc:spChg chg="mod">
          <ac:chgData name="Soheil Abbasloo" userId="d71572ce-aea6-4a3a-9d7a-c1bc96c12f67" providerId="ADAL" clId="{FFF36D93-1DB5-4308-8904-9ECE59B86F20}" dt="2022-11-13T19:18:30.941" v="155" actId="2711"/>
          <ac:spMkLst>
            <pc:docMk/>
            <pc:sldMk cId="0" sldId="301"/>
            <ac:spMk id="24611" creationId="{40C5A194-69FA-5C15-240D-99E0DDE2BFDC}"/>
          </ac:spMkLst>
        </pc:spChg>
      </pc:sldChg>
      <pc:sldChg chg="modSp mod modClrScheme chgLayout">
        <pc:chgData name="Soheil Abbasloo" userId="d71572ce-aea6-4a3a-9d7a-c1bc96c12f67" providerId="ADAL" clId="{FFF36D93-1DB5-4308-8904-9ECE59B86F20}" dt="2022-11-13T19:19:04.708" v="160" actId="404"/>
        <pc:sldMkLst>
          <pc:docMk/>
          <pc:sldMk cId="0" sldId="302"/>
        </pc:sldMkLst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02"/>
            <ac:spMk id="26626" creationId="{FD0D0592-8EA1-1939-1ED7-60ECC8F8C447}"/>
          </ac:spMkLst>
        </pc:spChg>
        <pc:spChg chg="mod ord">
          <ac:chgData name="Soheil Abbasloo" userId="d71572ce-aea6-4a3a-9d7a-c1bc96c12f67" providerId="ADAL" clId="{FFF36D93-1DB5-4308-8904-9ECE59B86F20}" dt="2022-11-13T19:19:04.708" v="160" actId="404"/>
          <ac:spMkLst>
            <pc:docMk/>
            <pc:sldMk cId="0" sldId="302"/>
            <ac:spMk id="26627" creationId="{2F9E1C28-CAEF-35E3-3684-828818D014B2}"/>
          </ac:spMkLst>
        </pc:spChg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02"/>
            <ac:spMk id="26628" creationId="{DC1718E2-6369-9D09-96F1-BA81633126D1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29" creationId="{C3D59016-91E2-A799-1399-A9EB82F89624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30" creationId="{FBCB0605-98D6-E0CC-AD07-E9825210C282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31" creationId="{13F586B0-67C0-B124-9B6B-DAED979BB654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32" creationId="{9DACEBAD-7E03-EC3F-63D3-4C83B7A09E10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33" creationId="{E674924B-0E61-7EF5-4EEF-D267F75BEADE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34" creationId="{6FCBE489-899C-0935-ED36-FBFA71798924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35" creationId="{5187F3FB-A4AA-F358-A346-D74BD7C60905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36" creationId="{FAEE8ED1-2E25-BF1A-808F-6BB4EC1EEB4A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37" creationId="{0F4FD4B7-EE21-39DF-77BB-D662467A8F88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38" creationId="{670ECB8B-5FD6-5677-EE03-5BB5D1505083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39" creationId="{61D7478E-5E41-FB92-09AC-419B61339F8A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40" creationId="{E9A1DC35-3A31-F92F-45CB-2BE6D8B214A4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41" creationId="{2C156225-C3D8-B0BA-06D7-C290C7A1A2CC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42" creationId="{1232DC67-E56F-1783-7F7A-80364B4B3002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43" creationId="{AB70AD83-6A6E-B53E-560A-1DEEFE401A94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44" creationId="{6C1AC625-75B9-8580-878F-AE3FAE71D188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45" creationId="{C12B5BA8-1A15-4886-9FEB-97D05E310991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46" creationId="{EED110D2-0A2E-D226-3420-1AB6280291FD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47" creationId="{78559B1C-9DFC-1D94-EE65-1F2CD3CC1855}"/>
          </ac:spMkLst>
        </pc:spChg>
        <pc:spChg chg="mod">
          <ac:chgData name="Soheil Abbasloo" userId="d71572ce-aea6-4a3a-9d7a-c1bc96c12f67" providerId="ADAL" clId="{FFF36D93-1DB5-4308-8904-9ECE59B86F20}" dt="2022-11-13T19:18:46.461" v="156" actId="2711"/>
          <ac:spMkLst>
            <pc:docMk/>
            <pc:sldMk cId="0" sldId="302"/>
            <ac:spMk id="26648" creationId="{8486E4D3-0D57-1241-44A2-F86426F4CCEE}"/>
          </ac:spMkLst>
        </pc:spChg>
      </pc:sldChg>
      <pc:sldChg chg="addSp delSp modSp mod modClrScheme chgLayout">
        <pc:chgData name="Soheil Abbasloo" userId="d71572ce-aea6-4a3a-9d7a-c1bc96c12f67" providerId="ADAL" clId="{FFF36D93-1DB5-4308-8904-9ECE59B86F20}" dt="2022-11-13T19:20:19.420" v="192" actId="948"/>
        <pc:sldMkLst>
          <pc:docMk/>
          <pc:sldMk cId="0" sldId="303"/>
        </pc:sldMkLst>
        <pc:spChg chg="add del mod ord">
          <ac:chgData name="Soheil Abbasloo" userId="d71572ce-aea6-4a3a-9d7a-c1bc96c12f67" providerId="ADAL" clId="{FFF36D93-1DB5-4308-8904-9ECE59B86F20}" dt="2022-11-13T19:19:27.809" v="161" actId="478"/>
          <ac:spMkLst>
            <pc:docMk/>
            <pc:sldMk cId="0" sldId="303"/>
            <ac:spMk id="2" creationId="{A00DAD69-347C-A5A2-2225-6A378C3BBE8D}"/>
          </ac:spMkLst>
        </pc:spChg>
        <pc:spChg chg="mod ord">
          <ac:chgData name="Soheil Abbasloo" userId="d71572ce-aea6-4a3a-9d7a-c1bc96c12f67" providerId="ADAL" clId="{FFF36D93-1DB5-4308-8904-9ECE59B86F20}" dt="2022-11-13T19:20:19.420" v="192" actId="948"/>
          <ac:spMkLst>
            <pc:docMk/>
            <pc:sldMk cId="0" sldId="303"/>
            <ac:spMk id="28674" creationId="{007B7D5D-B04E-E84B-15B0-87CE5F414A50}"/>
          </ac:spMkLst>
        </pc:spChg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03"/>
            <ac:spMk id="28675" creationId="{5642FC1D-4FA7-4938-8FD6-FD16D9DEFBB7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76" creationId="{265A6CC7-0257-DE75-F355-B7A926B36439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77" creationId="{79BBEC43-CEAA-7186-DAB4-359A88AADC16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78" creationId="{A897DDD9-1E94-CCDE-7A10-C0A381075C80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79" creationId="{524AA449-2BBE-40B2-4FB7-86ED990A078E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80" creationId="{E013887D-3608-7320-A0AC-B2C1712058B9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81" creationId="{B55694B6-5BDC-EF87-B8A2-C40BF6B46CE2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82" creationId="{A54029C3-8F3B-28B2-E5AD-0EEEDA28F673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83" creationId="{298AB503-FA12-F9A6-4934-F0CB3AD9BBAA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84" creationId="{FC47488D-D07F-FC8B-E9BE-C6D0B9B5CDED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85" creationId="{DC2FC2FD-ED2B-CED6-CC1D-6B8BB2D860FD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88" creationId="{73D7573A-FBB8-9664-16FD-A0F96F648FC9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89" creationId="{88ED34A9-1E5C-5C28-DE01-EB1D53F65383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90" creationId="{F61D37EC-7901-9E69-908E-58A232143D16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91" creationId="{2397C54A-33A8-1F0A-23E7-E6A4270B033C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92" creationId="{7A680C56-2152-D1A6-83B7-335A89FE9BE2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93" creationId="{E1A41E76-BB38-79B8-D3F0-54DD3638A583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94" creationId="{ED717BCB-CF96-D886-1A1F-692D7F67F7E5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695" creationId="{DC287B9C-49AA-52BC-B42A-9F5422CB39F2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701" creationId="{6064A190-2AC8-C54A-4802-AF912A982934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702" creationId="{C53B7BC6-70FF-AE98-9A66-3BA5AB766B57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703" creationId="{CB7A3F4B-E9D4-213D-3431-6AAF5AD8E823}"/>
          </ac:spMkLst>
        </pc:spChg>
        <pc:spChg chg="mod">
          <ac:chgData name="Soheil Abbasloo" userId="d71572ce-aea6-4a3a-9d7a-c1bc96c12f67" providerId="ADAL" clId="{FFF36D93-1DB5-4308-8904-9ECE59B86F20}" dt="2022-11-13T19:19:34.204" v="162" actId="2711"/>
          <ac:spMkLst>
            <pc:docMk/>
            <pc:sldMk cId="0" sldId="303"/>
            <ac:spMk id="28704" creationId="{A4E94863-91C1-B3D5-3F80-60DAA459209D}"/>
          </ac:spMkLst>
        </pc:spChg>
        <pc:grpChg chg="mod">
          <ac:chgData name="Soheil Abbasloo" userId="d71572ce-aea6-4a3a-9d7a-c1bc96c12f67" providerId="ADAL" clId="{FFF36D93-1DB5-4308-8904-9ECE59B86F20}" dt="2022-11-13T19:19:34.204" v="162" actId="2711"/>
          <ac:grpSpMkLst>
            <pc:docMk/>
            <pc:sldMk cId="0" sldId="303"/>
            <ac:grpSpMk id="13" creationId="{68E13579-D7A4-1AB9-6BC6-64446DE8B759}"/>
          </ac:grpSpMkLst>
        </pc:grpChg>
        <pc:grpChg chg="mod">
          <ac:chgData name="Soheil Abbasloo" userId="d71572ce-aea6-4a3a-9d7a-c1bc96c12f67" providerId="ADAL" clId="{FFF36D93-1DB5-4308-8904-9ECE59B86F20}" dt="2022-11-13T19:19:34.204" v="162" actId="2711"/>
          <ac:grpSpMkLst>
            <pc:docMk/>
            <pc:sldMk cId="0" sldId="303"/>
            <ac:grpSpMk id="15" creationId="{70441CAE-55A7-E63A-015B-E172E13435E3}"/>
          </ac:grpSpMkLst>
        </pc:grpChg>
        <pc:grpChg chg="mod">
          <ac:chgData name="Soheil Abbasloo" userId="d71572ce-aea6-4a3a-9d7a-c1bc96c12f67" providerId="ADAL" clId="{FFF36D93-1DB5-4308-8904-9ECE59B86F20}" dt="2022-11-13T19:19:34.204" v="162" actId="2711"/>
          <ac:grpSpMkLst>
            <pc:docMk/>
            <pc:sldMk cId="0" sldId="303"/>
            <ac:grpSpMk id="28686" creationId="{7BB46864-993A-4175-ED1B-450FFE97E103}"/>
          </ac:grpSpMkLst>
        </pc:grpChg>
        <pc:grpChg chg="mod">
          <ac:chgData name="Soheil Abbasloo" userId="d71572ce-aea6-4a3a-9d7a-c1bc96c12f67" providerId="ADAL" clId="{FFF36D93-1DB5-4308-8904-9ECE59B86F20}" dt="2022-11-13T19:19:34.204" v="162" actId="2711"/>
          <ac:grpSpMkLst>
            <pc:docMk/>
            <pc:sldMk cId="0" sldId="303"/>
            <ac:grpSpMk id="28687" creationId="{73899EC8-1315-F925-5038-C8A1082650E7}"/>
          </ac:grpSpMkLst>
        </pc:grpChg>
        <pc:grpChg chg="mod">
          <ac:chgData name="Soheil Abbasloo" userId="d71572ce-aea6-4a3a-9d7a-c1bc96c12f67" providerId="ADAL" clId="{FFF36D93-1DB5-4308-8904-9ECE59B86F20}" dt="2022-11-13T19:19:34.204" v="162" actId="2711"/>
          <ac:grpSpMkLst>
            <pc:docMk/>
            <pc:sldMk cId="0" sldId="303"/>
            <ac:grpSpMk id="28696" creationId="{03C3A208-2451-C223-0C84-C9FD507D5C3C}"/>
          </ac:grpSpMkLst>
        </pc:grpChg>
        <pc:grpChg chg="mod">
          <ac:chgData name="Soheil Abbasloo" userId="d71572ce-aea6-4a3a-9d7a-c1bc96c12f67" providerId="ADAL" clId="{FFF36D93-1DB5-4308-8904-9ECE59B86F20}" dt="2022-11-13T19:19:34.204" v="162" actId="2711"/>
          <ac:grpSpMkLst>
            <pc:docMk/>
            <pc:sldMk cId="0" sldId="303"/>
            <ac:grpSpMk id="28697" creationId="{3D235C3C-4DAC-A59A-00E7-ED9A8DF673EE}"/>
          </ac:grpSpMkLst>
        </pc:grpChg>
        <pc:grpChg chg="mod">
          <ac:chgData name="Soheil Abbasloo" userId="d71572ce-aea6-4a3a-9d7a-c1bc96c12f67" providerId="ADAL" clId="{FFF36D93-1DB5-4308-8904-9ECE59B86F20}" dt="2022-11-13T19:19:34.204" v="162" actId="2711"/>
          <ac:grpSpMkLst>
            <pc:docMk/>
            <pc:sldMk cId="0" sldId="303"/>
            <ac:grpSpMk id="28698" creationId="{8DF6AF90-DF13-EF8F-6035-D34822C217A9}"/>
          </ac:grpSpMkLst>
        </pc:grpChg>
        <pc:grpChg chg="mod">
          <ac:chgData name="Soheil Abbasloo" userId="d71572ce-aea6-4a3a-9d7a-c1bc96c12f67" providerId="ADAL" clId="{FFF36D93-1DB5-4308-8904-9ECE59B86F20}" dt="2022-11-13T19:19:34.204" v="162" actId="2711"/>
          <ac:grpSpMkLst>
            <pc:docMk/>
            <pc:sldMk cId="0" sldId="303"/>
            <ac:grpSpMk id="28699" creationId="{183CCCF9-F7FA-B783-8908-518ACDEE305F}"/>
          </ac:grpSpMkLst>
        </pc:grpChg>
        <pc:grpChg chg="mod">
          <ac:chgData name="Soheil Abbasloo" userId="d71572ce-aea6-4a3a-9d7a-c1bc96c12f67" providerId="ADAL" clId="{FFF36D93-1DB5-4308-8904-9ECE59B86F20}" dt="2022-11-13T19:19:34.204" v="162" actId="2711"/>
          <ac:grpSpMkLst>
            <pc:docMk/>
            <pc:sldMk cId="0" sldId="303"/>
            <ac:grpSpMk id="28700" creationId="{9D20AAC0-3C7D-9C2B-DFF1-66C3356B3B4D}"/>
          </ac:grpSpMkLst>
        </pc:grpChg>
      </pc:sldChg>
      <pc:sldChg chg="modSp mod modClrScheme chgLayout">
        <pc:chgData name="Soheil Abbasloo" userId="d71572ce-aea6-4a3a-9d7a-c1bc96c12f67" providerId="ADAL" clId="{FFF36D93-1DB5-4308-8904-9ECE59B86F20}" dt="2022-11-13T17:03:19.196" v="92" actId="700"/>
        <pc:sldMkLst>
          <pc:docMk/>
          <pc:sldMk cId="0" sldId="304"/>
        </pc:sldMkLst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04"/>
            <ac:spMk id="30722" creationId="{B6A827E1-C78A-71DC-4941-50F5D600A610}"/>
          </ac:spMkLst>
        </pc:spChg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04"/>
            <ac:spMk id="30723" creationId="{62BBD42F-7D5C-51B9-CCE2-81B813A7CC3D}"/>
          </ac:spMkLst>
        </pc:spChg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04"/>
            <ac:spMk id="30724" creationId="{6704D13E-5245-46B8-ED5D-4E222C998AD6}"/>
          </ac:spMkLst>
        </pc:spChg>
      </pc:sldChg>
      <pc:sldChg chg="modSp mod modClrScheme chgLayout modNotes">
        <pc:chgData name="Soheil Abbasloo" userId="d71572ce-aea6-4a3a-9d7a-c1bc96c12f67" providerId="ADAL" clId="{FFF36D93-1DB5-4308-8904-9ECE59B86F20}" dt="2022-11-13T19:21:16.614" v="265" actId="1036"/>
        <pc:sldMkLst>
          <pc:docMk/>
          <pc:sldMk cId="0" sldId="305"/>
        </pc:sldMkLst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05"/>
            <ac:spMk id="31746" creationId="{3239A59B-7BDD-AF44-906E-7965B1815567}"/>
          </ac:spMkLst>
        </pc:spChg>
        <pc:spChg chg="mod ord">
          <ac:chgData name="Soheil Abbasloo" userId="d71572ce-aea6-4a3a-9d7a-c1bc96c12f67" providerId="ADAL" clId="{FFF36D93-1DB5-4308-8904-9ECE59B86F20}" dt="2022-11-13T19:21:04.162" v="216" actId="242"/>
          <ac:spMkLst>
            <pc:docMk/>
            <pc:sldMk cId="0" sldId="305"/>
            <ac:spMk id="31747" creationId="{030D512D-FBB0-3B19-C88B-03F7BABBC877}"/>
          </ac:spMkLst>
        </pc:spChg>
        <pc:spChg chg="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0" sldId="305"/>
            <ac:spMk id="31748" creationId="{740A602A-2BB7-AEEF-B79C-4E5BB024C6DB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49" creationId="{C8EA1676-2F6D-1C5F-CEBA-05E06E58337E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50" creationId="{E65067CC-BC4D-561F-FCE3-0FC69AF0D5B7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51" creationId="{4A84E45F-FD10-70A8-B251-0295DBE4E030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52" creationId="{391522A8-5158-8558-82C5-E8A87B632C45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53" creationId="{75DEE113-8767-E186-1BD1-F5A6A87EFF85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54" creationId="{1EE1281B-610E-0444-EF7D-71EF8498795F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55" creationId="{1BD95462-1286-EBF5-48F9-271792F0A399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56" creationId="{877B76F6-D219-AFF5-A5F8-D4861CCFCDD7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57" creationId="{808210B0-AF2A-3954-7F6D-DFDCF67EA602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58" creationId="{4F2FACEE-833A-6213-AAA3-34B53BB5A836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59" creationId="{1AA3E0AF-A173-D19E-F384-817771285477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60" creationId="{1AF5E6E0-2E42-8A29-4A2B-4EB82AF158D5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61" creationId="{58703D7A-0AF8-47E8-F28B-010E6507ACBE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62" creationId="{E10D0415-C147-67EA-09E6-F2234766BA75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63" creationId="{4C986082-2222-F2CE-8C24-BCB30D17512C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64" creationId="{3A870517-6779-E208-B581-E63AC41001C3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65" creationId="{72AD60FF-4F69-796D-3B78-CD7959C3214B}"/>
          </ac:spMkLst>
        </pc:spChg>
        <pc:spChg chg="mod">
          <ac:chgData name="Soheil Abbasloo" userId="d71572ce-aea6-4a3a-9d7a-c1bc96c12f67" providerId="ADAL" clId="{FFF36D93-1DB5-4308-8904-9ECE59B86F20}" dt="2022-11-13T19:21:16.614" v="265" actId="1036"/>
          <ac:spMkLst>
            <pc:docMk/>
            <pc:sldMk cId="0" sldId="305"/>
            <ac:spMk id="31766" creationId="{1AE65A59-F28F-F61D-95B2-5E78C2760F2E}"/>
          </ac:spMkLst>
        </pc:spChg>
      </pc:sldChg>
      <pc:sldChg chg="addSp delSp modSp mod modClrScheme chgLayout">
        <pc:chgData name="Soheil Abbasloo" userId="d71572ce-aea6-4a3a-9d7a-c1bc96c12f67" providerId="ADAL" clId="{FFF36D93-1DB5-4308-8904-9ECE59B86F20}" dt="2022-11-13T19:36:11.067" v="369" actId="700"/>
        <pc:sldMkLst>
          <pc:docMk/>
          <pc:sldMk cId="0" sldId="307"/>
        </pc:sldMkLst>
        <pc:spChg chg="add del mod ord">
          <ac:chgData name="Soheil Abbasloo" userId="d71572ce-aea6-4a3a-9d7a-c1bc96c12f67" providerId="ADAL" clId="{FFF36D93-1DB5-4308-8904-9ECE59B86F20}" dt="2022-11-13T19:35:46.588" v="367" actId="700"/>
          <ac:spMkLst>
            <pc:docMk/>
            <pc:sldMk cId="0" sldId="307"/>
            <ac:spMk id="2" creationId="{17A81A0E-A5A9-4FF9-3A79-875C5A185961}"/>
          </ac:spMkLst>
        </pc:spChg>
        <pc:spChg chg="add del 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07"/>
            <ac:spMk id="3" creationId="{E71B73BB-AB79-1BCC-7CCF-B5E387F5FA9B}"/>
          </ac:spMkLst>
        </pc:spChg>
        <pc:spChg chg="add 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07"/>
            <ac:spMk id="4" creationId="{F732C3F9-8AE9-F744-A3E1-BB77E49E37D8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07"/>
            <ac:spMk id="47106" creationId="{83BA80DF-9A17-9CC2-2D2D-C1909E385191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07"/>
            <ac:spMk id="47107" creationId="{E0A31A39-E966-B8A0-B58B-E879BE01015E}"/>
          </ac:spMkLst>
        </pc:spChg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0" sldId="318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645018573" sldId="319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202603687" sldId="320"/>
        </pc:sldMkLst>
      </pc:sldChg>
      <pc:sldChg chg="modSp mod modClrScheme chgLayout modNotes">
        <pc:chgData name="Soheil Abbasloo" userId="d71572ce-aea6-4a3a-9d7a-c1bc96c12f67" providerId="ADAL" clId="{FFF36D93-1DB5-4308-8904-9ECE59B86F20}" dt="2022-11-13T19:36:11.067" v="369" actId="700"/>
        <pc:sldMkLst>
          <pc:docMk/>
          <pc:sldMk cId="2833345357" sldId="330"/>
        </pc:sldMkLst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2833345357" sldId="330"/>
            <ac:spMk id="68610" creationId="{F6635E42-AB34-4620-0E43-6EAF874CD5AE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2833345357" sldId="330"/>
            <ac:spMk id="68611" creationId="{B01032BB-FF65-6AC5-281D-77C147690625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2833345357" sldId="330"/>
            <ac:spMk id="68612" creationId="{7608AC6D-AC15-649F-ED62-FFD302B40EC2}"/>
          </ac:spMkLst>
        </pc:spChg>
      </pc:sldChg>
      <pc:sldChg chg="addSp delSp modSp mod modClrScheme chgLayout">
        <pc:chgData name="Soheil Abbasloo" userId="d71572ce-aea6-4a3a-9d7a-c1bc96c12f67" providerId="ADAL" clId="{FFF36D93-1DB5-4308-8904-9ECE59B86F20}" dt="2022-11-13T19:18:13.698" v="153" actId="404"/>
        <pc:sldMkLst>
          <pc:docMk/>
          <pc:sldMk cId="1944367653" sldId="331"/>
        </pc:sldMkLst>
        <pc:spChg chg="add del mod ord">
          <ac:chgData name="Soheil Abbasloo" userId="d71572ce-aea6-4a3a-9d7a-c1bc96c12f67" providerId="ADAL" clId="{FFF36D93-1DB5-4308-8904-9ECE59B86F20}" dt="2022-11-13T19:17:14.046" v="145" actId="700"/>
          <ac:spMkLst>
            <pc:docMk/>
            <pc:sldMk cId="1944367653" sldId="331"/>
            <ac:spMk id="2" creationId="{4A642305-A049-0731-EFF4-6AFD975438A5}"/>
          </ac:spMkLst>
        </pc:spChg>
        <pc:spChg chg="add del mod ord">
          <ac:chgData name="Soheil Abbasloo" userId="d71572ce-aea6-4a3a-9d7a-c1bc96c12f67" providerId="ADAL" clId="{FFF36D93-1DB5-4308-8904-9ECE59B86F20}" dt="2022-11-13T19:18:04.239" v="148" actId="700"/>
          <ac:spMkLst>
            <pc:docMk/>
            <pc:sldMk cId="1944367653" sldId="331"/>
            <ac:spMk id="3" creationId="{B60D92CA-6621-F886-E745-6D0AD042A8F5}"/>
          </ac:spMkLst>
        </pc:spChg>
        <pc:spChg chg="add del mod ord">
          <ac:chgData name="Soheil Abbasloo" userId="d71572ce-aea6-4a3a-9d7a-c1bc96c12f67" providerId="ADAL" clId="{FFF36D93-1DB5-4308-8904-9ECE59B86F20}" dt="2022-11-13T19:18:09.999" v="149" actId="700"/>
          <ac:spMkLst>
            <pc:docMk/>
            <pc:sldMk cId="1944367653" sldId="331"/>
            <ac:spMk id="4" creationId="{E7E89B0F-0C2A-0340-6978-E6BCC587879A}"/>
          </ac:spMkLst>
        </pc:spChg>
        <pc:spChg chg="del 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1944367653" sldId="331"/>
            <ac:spMk id="5" creationId="{ED69EE59-630F-B54E-0ABB-7E1D9AE40452}"/>
          </ac:spMkLst>
        </pc:spChg>
        <pc:spChg chg="add mod ord">
          <ac:chgData name="Soheil Abbasloo" userId="d71572ce-aea6-4a3a-9d7a-c1bc96c12f67" providerId="ADAL" clId="{FFF36D93-1DB5-4308-8904-9ECE59B86F20}" dt="2022-11-13T19:18:09.999" v="149" actId="700"/>
          <ac:spMkLst>
            <pc:docMk/>
            <pc:sldMk cId="1944367653" sldId="331"/>
            <ac:spMk id="6" creationId="{6C7545BB-028A-06F5-23B2-EF29CEE86B0A}"/>
          </ac:spMkLst>
        </pc:spChg>
        <pc:spChg chg="mod ord">
          <ac:chgData name="Soheil Abbasloo" userId="d71572ce-aea6-4a3a-9d7a-c1bc96c12f67" providerId="ADAL" clId="{FFF36D93-1DB5-4308-8904-9ECE59B86F20}" dt="2022-11-13T19:18:13.698" v="153" actId="404"/>
          <ac:spMkLst>
            <pc:docMk/>
            <pc:sldMk cId="1944367653" sldId="331"/>
            <ac:spMk id="23554" creationId="{A93D86BF-3C37-81E3-E654-C90A7C8DEB2E}"/>
          </ac:spMkLst>
        </pc:spChg>
        <pc:spChg chg="mod ord">
          <ac:chgData name="Soheil Abbasloo" userId="d71572ce-aea6-4a3a-9d7a-c1bc96c12f67" providerId="ADAL" clId="{FFF36D93-1DB5-4308-8904-9ECE59B86F20}" dt="2022-11-13T19:18:09.999" v="149" actId="700"/>
          <ac:spMkLst>
            <pc:docMk/>
            <pc:sldMk cId="1944367653" sldId="331"/>
            <ac:spMk id="23556" creationId="{E4D712D0-4DC2-93A8-6BDF-5AA69335EAFC}"/>
          </ac:spMkLst>
        </pc:spChg>
      </pc:sldChg>
      <pc:sldChg chg="addSp delSp modSp mod modClrScheme chgLayout">
        <pc:chgData name="Soheil Abbasloo" userId="d71572ce-aea6-4a3a-9d7a-c1bc96c12f67" providerId="ADAL" clId="{FFF36D93-1DB5-4308-8904-9ECE59B86F20}" dt="2022-11-13T19:21:32.644" v="271" actId="404"/>
        <pc:sldMkLst>
          <pc:docMk/>
          <pc:sldMk cId="4112665821" sldId="332"/>
        </pc:sldMkLst>
        <pc:spChg chg="add del mod ord">
          <ac:chgData name="Soheil Abbasloo" userId="d71572ce-aea6-4a3a-9d7a-c1bc96c12f67" providerId="ADAL" clId="{FFF36D93-1DB5-4308-8904-9ECE59B86F20}" dt="2022-11-13T19:21:28.446" v="266" actId="700"/>
          <ac:spMkLst>
            <pc:docMk/>
            <pc:sldMk cId="4112665821" sldId="332"/>
            <ac:spMk id="2" creationId="{BD103E0C-D701-6BDA-D7F0-1E23310191CC}"/>
          </ac:spMkLst>
        </pc:spChg>
        <pc:spChg chg="add mod ord">
          <ac:chgData name="Soheil Abbasloo" userId="d71572ce-aea6-4a3a-9d7a-c1bc96c12f67" providerId="ADAL" clId="{FFF36D93-1DB5-4308-8904-9ECE59B86F20}" dt="2022-11-13T19:21:28.446" v="266" actId="700"/>
          <ac:spMkLst>
            <pc:docMk/>
            <pc:sldMk cId="4112665821" sldId="332"/>
            <ac:spMk id="3" creationId="{CAA4F17A-68CE-3F7B-A9DE-DFC2E70E95E7}"/>
          </ac:spMkLst>
        </pc:spChg>
        <pc:spChg chg="del 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4112665821" sldId="332"/>
            <ac:spMk id="9" creationId="{2C777DE9-0F9A-C609-B0E9-0C657DBAC76D}"/>
          </ac:spMkLst>
        </pc:spChg>
        <pc:spChg chg="mod ord">
          <ac:chgData name="Soheil Abbasloo" userId="d71572ce-aea6-4a3a-9d7a-c1bc96c12f67" providerId="ADAL" clId="{FFF36D93-1DB5-4308-8904-9ECE59B86F20}" dt="2022-11-13T19:21:32.644" v="271" actId="404"/>
          <ac:spMkLst>
            <pc:docMk/>
            <pc:sldMk cId="4112665821" sldId="332"/>
            <ac:spMk id="33794" creationId="{9D06B5CB-8EA8-CC05-B053-56574D407834}"/>
          </ac:spMkLst>
        </pc:spChg>
        <pc:spChg chg="mod ord">
          <ac:chgData name="Soheil Abbasloo" userId="d71572ce-aea6-4a3a-9d7a-c1bc96c12f67" providerId="ADAL" clId="{FFF36D93-1DB5-4308-8904-9ECE59B86F20}" dt="2022-11-13T19:21:28.446" v="266" actId="700"/>
          <ac:spMkLst>
            <pc:docMk/>
            <pc:sldMk cId="4112665821" sldId="332"/>
            <ac:spMk id="33796" creationId="{86224EC7-85AB-9A5F-534B-A639AC159DEC}"/>
          </ac:spMkLst>
        </pc:spChg>
      </pc:sldChg>
      <pc:sldChg chg="modSp mod modClrScheme chgLayout modNotes">
        <pc:chgData name="Soheil Abbasloo" userId="d71572ce-aea6-4a3a-9d7a-c1bc96c12f67" providerId="ADAL" clId="{FFF36D93-1DB5-4308-8904-9ECE59B86F20}" dt="2022-11-13T19:35:46.588" v="367" actId="700"/>
        <pc:sldMkLst>
          <pc:docMk/>
          <pc:sldMk cId="726735574" sldId="333"/>
        </pc:sldMkLst>
        <pc:spChg chg="mod ord">
          <ac:chgData name="Soheil Abbasloo" userId="d71572ce-aea6-4a3a-9d7a-c1bc96c12f67" providerId="ADAL" clId="{FFF36D93-1DB5-4308-8904-9ECE59B86F20}" dt="2022-11-13T19:35:46.588" v="367" actId="700"/>
          <ac:spMkLst>
            <pc:docMk/>
            <pc:sldMk cId="726735574" sldId="333"/>
            <ac:spMk id="34818" creationId="{4C847E59-98D3-37A7-361F-00A3DEE61BFE}"/>
          </ac:spMkLst>
        </pc:spChg>
        <pc:spChg chg="mod ord">
          <ac:chgData name="Soheil Abbasloo" userId="d71572ce-aea6-4a3a-9d7a-c1bc96c12f67" providerId="ADAL" clId="{FFF36D93-1DB5-4308-8904-9ECE59B86F20}" dt="2022-11-13T19:35:46.588" v="367" actId="700"/>
          <ac:spMkLst>
            <pc:docMk/>
            <pc:sldMk cId="726735574" sldId="333"/>
            <ac:spMk id="34819" creationId="{7D30E199-6014-3FC8-7A02-E389FCDFBB27}"/>
          </ac:spMkLst>
        </pc:spChg>
        <pc:spChg chg="mod ord">
          <ac:chgData name="Soheil Abbasloo" userId="d71572ce-aea6-4a3a-9d7a-c1bc96c12f67" providerId="ADAL" clId="{FFF36D93-1DB5-4308-8904-9ECE59B86F20}" dt="2022-11-13T19:35:46.588" v="367" actId="700"/>
          <ac:spMkLst>
            <pc:docMk/>
            <pc:sldMk cId="726735574" sldId="333"/>
            <ac:spMk id="34820" creationId="{05B71E13-0719-FBFD-7119-A85B4E9F72A4}"/>
          </ac:spMkLst>
        </pc:spChg>
      </pc:sldChg>
      <pc:sldChg chg="modSp mod modClrScheme chgLayout modNotes">
        <pc:chgData name="Soheil Abbasloo" userId="d71572ce-aea6-4a3a-9d7a-c1bc96c12f67" providerId="ADAL" clId="{FFF36D93-1DB5-4308-8904-9ECE59B86F20}" dt="2022-11-13T19:36:11.067" v="369" actId="700"/>
        <pc:sldMkLst>
          <pc:docMk/>
          <pc:sldMk cId="0" sldId="334"/>
        </pc:sldMkLst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4"/>
            <ac:spMk id="36866" creationId="{E305846C-8F02-C4EF-415A-86F6119E7FD9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4"/>
            <ac:spMk id="36867" creationId="{618D4074-02C7-8978-EE7F-341B3988CA86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4"/>
            <ac:spMk id="36868" creationId="{5B5AE383-D261-3E3A-3937-EE26A5AB01A6}"/>
          </ac:spMkLst>
        </pc:spChg>
      </pc:sldChg>
      <pc:sldChg chg="modSp mod modClrScheme chgLayout modNotes">
        <pc:chgData name="Soheil Abbasloo" userId="d71572ce-aea6-4a3a-9d7a-c1bc96c12f67" providerId="ADAL" clId="{FFF36D93-1DB5-4308-8904-9ECE59B86F20}" dt="2022-11-13T19:36:11.067" v="369" actId="700"/>
        <pc:sldMkLst>
          <pc:docMk/>
          <pc:sldMk cId="0" sldId="335"/>
        </pc:sldMkLst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5"/>
            <ac:spMk id="38914" creationId="{E7F597B5-FB07-07C2-6B33-D8F3116DE21D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5"/>
            <ac:spMk id="38915" creationId="{C5D35823-4947-B44A-992B-E126CB010881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5"/>
            <ac:spMk id="38916" creationId="{877CF826-4441-7582-2A26-BDED6D123CB4}"/>
          </ac:spMkLst>
        </pc:spChg>
      </pc:sldChg>
      <pc:sldChg chg="modSp mod modClrScheme chgLayout modNotes">
        <pc:chgData name="Soheil Abbasloo" userId="d71572ce-aea6-4a3a-9d7a-c1bc96c12f67" providerId="ADAL" clId="{FFF36D93-1DB5-4308-8904-9ECE59B86F20}" dt="2022-11-13T19:36:11.067" v="369" actId="700"/>
        <pc:sldMkLst>
          <pc:docMk/>
          <pc:sldMk cId="0" sldId="336"/>
        </pc:sldMkLst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6"/>
            <ac:spMk id="40962" creationId="{57813DAF-2F1F-6885-FD77-464465CEACD8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6"/>
            <ac:spMk id="40964" creationId="{FDC723A4-BCB9-CEF9-38FF-3C735AED024E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6"/>
            <ac:spMk id="1020933" creationId="{31A31876-317E-153B-40EB-E2744D4B6621}"/>
          </ac:spMkLst>
        </pc:spChg>
      </pc:sldChg>
      <pc:sldChg chg="modSp mod modClrScheme chgLayout modNotes">
        <pc:chgData name="Soheil Abbasloo" userId="d71572ce-aea6-4a3a-9d7a-c1bc96c12f67" providerId="ADAL" clId="{FFF36D93-1DB5-4308-8904-9ECE59B86F20}" dt="2022-11-13T19:36:11.067" v="369" actId="700"/>
        <pc:sldMkLst>
          <pc:docMk/>
          <pc:sldMk cId="0" sldId="337"/>
        </pc:sldMkLst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7"/>
            <ac:spMk id="43010" creationId="{22869307-CFCE-094A-0668-B911BCE91443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7"/>
            <ac:spMk id="43012" creationId="{6CE85155-2E75-AC4B-24AE-E5008E04152B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7"/>
            <ac:spMk id="1022979" creationId="{53CEB1F4-0A31-63DC-113C-D3712D729961}"/>
          </ac:spMkLst>
        </pc:spChg>
      </pc:sldChg>
      <pc:sldChg chg="modSp mod modClrScheme chgLayout modNotes">
        <pc:chgData name="Soheil Abbasloo" userId="d71572ce-aea6-4a3a-9d7a-c1bc96c12f67" providerId="ADAL" clId="{FFF36D93-1DB5-4308-8904-9ECE59B86F20}" dt="2022-11-13T19:36:11.067" v="369" actId="700"/>
        <pc:sldMkLst>
          <pc:docMk/>
          <pc:sldMk cId="0" sldId="338"/>
        </pc:sldMkLst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8"/>
            <ac:spMk id="45058" creationId="{3E6C70C0-D172-FBB0-FD58-2E45F7C5AF14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8"/>
            <ac:spMk id="45060" creationId="{AE4DFC5F-57C1-F34D-54AE-41CEB111343F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8"/>
            <ac:spMk id="1024003" creationId="{5308FEF0-0869-8CAC-FA03-1B9CD51D563D}"/>
          </ac:spMkLst>
        </pc:spChg>
      </pc:sldChg>
      <pc:sldChg chg="modSp mod modClrScheme chgLayout">
        <pc:chgData name="Soheil Abbasloo" userId="d71572ce-aea6-4a3a-9d7a-c1bc96c12f67" providerId="ADAL" clId="{FFF36D93-1DB5-4308-8904-9ECE59B86F20}" dt="2022-11-13T19:36:11.067" v="369" actId="700"/>
        <pc:sldMkLst>
          <pc:docMk/>
          <pc:sldMk cId="0" sldId="339"/>
        </pc:sldMkLst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9"/>
            <ac:spMk id="49154" creationId="{793FD139-39BC-291E-92B7-5188701011F9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9"/>
            <ac:spMk id="49155" creationId="{45B95E0E-BA82-7254-56EA-EB81E0F5C33C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39"/>
            <ac:spMk id="49156" creationId="{DAA0143A-292E-9BD9-5756-F9DECDA3C15D}"/>
          </ac:spMkLst>
        </pc:spChg>
      </pc:sldChg>
      <pc:sldChg chg="modSp mod modClrScheme chgLayout">
        <pc:chgData name="Soheil Abbasloo" userId="d71572ce-aea6-4a3a-9d7a-c1bc96c12f67" providerId="ADAL" clId="{FFF36D93-1DB5-4308-8904-9ECE59B86F20}" dt="2022-11-13T19:36:11.067" v="369" actId="700"/>
        <pc:sldMkLst>
          <pc:docMk/>
          <pc:sldMk cId="0" sldId="340"/>
        </pc:sldMkLst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40"/>
            <ac:spMk id="51202" creationId="{B2B69AE4-F754-67A2-3AB1-C62DE80E3551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40"/>
            <ac:spMk id="51203" creationId="{BDB56390-FF17-0D89-D67E-AE8AD86A680E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40"/>
            <ac:spMk id="51204" creationId="{60B5D282-8E24-FD21-8365-E9766DFC14F2}"/>
          </ac:spMkLst>
        </pc:spChg>
      </pc:sldChg>
      <pc:sldChg chg="modSp mod modClrScheme chgLayout">
        <pc:chgData name="Soheil Abbasloo" userId="d71572ce-aea6-4a3a-9d7a-c1bc96c12f67" providerId="ADAL" clId="{FFF36D93-1DB5-4308-8904-9ECE59B86F20}" dt="2022-11-13T19:36:11.067" v="369" actId="700"/>
        <pc:sldMkLst>
          <pc:docMk/>
          <pc:sldMk cId="0" sldId="341"/>
        </pc:sldMkLst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41"/>
            <ac:spMk id="53250" creationId="{22159816-4A0E-E05C-44CC-CA511CFCB522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41"/>
            <ac:spMk id="53251" creationId="{11DC0F81-C86F-72DA-D02F-B1345F92DE07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41"/>
            <ac:spMk id="53252" creationId="{6A467621-24BF-3DCB-2ECA-C95717F4D3CF}"/>
          </ac:spMkLst>
        </pc:spChg>
      </pc:sldChg>
      <pc:sldChg chg="modSp mod modClrScheme chgLayout">
        <pc:chgData name="Soheil Abbasloo" userId="d71572ce-aea6-4a3a-9d7a-c1bc96c12f67" providerId="ADAL" clId="{FFF36D93-1DB5-4308-8904-9ECE59B86F20}" dt="2022-11-13T19:36:11.067" v="369" actId="700"/>
        <pc:sldMkLst>
          <pc:docMk/>
          <pc:sldMk cId="0" sldId="342"/>
        </pc:sldMkLst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42"/>
            <ac:spMk id="55298" creationId="{8E213A9E-06E0-A947-016B-DD83099A2892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42"/>
            <ac:spMk id="55299" creationId="{F650F886-0BCE-D9FC-81D9-0738D155ED01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0" sldId="342"/>
            <ac:spMk id="55300" creationId="{4F4D82FA-C17F-E41D-7AE2-586A74D69548}"/>
          </ac:spMkLst>
        </pc:spChg>
      </pc:sldChg>
      <pc:sldChg chg="addSp delSp modSp mod modClrScheme chgLayout">
        <pc:chgData name="Soheil Abbasloo" userId="d71572ce-aea6-4a3a-9d7a-c1bc96c12f67" providerId="ADAL" clId="{FFF36D93-1DB5-4308-8904-9ECE59B86F20}" dt="2022-11-13T19:36:11.067" v="369" actId="700"/>
        <pc:sldMkLst>
          <pc:docMk/>
          <pc:sldMk cId="2191105725" sldId="343"/>
        </pc:sldMkLst>
        <pc:spChg chg="add del mod ord">
          <ac:chgData name="Soheil Abbasloo" userId="d71572ce-aea6-4a3a-9d7a-c1bc96c12f67" providerId="ADAL" clId="{FFF36D93-1DB5-4308-8904-9ECE59B86F20}" dt="2022-11-13T19:35:46.588" v="367" actId="700"/>
          <ac:spMkLst>
            <pc:docMk/>
            <pc:sldMk cId="2191105725" sldId="343"/>
            <ac:spMk id="2" creationId="{068D852D-B9AA-4606-D60F-B801828A3FC2}"/>
          </ac:spMkLst>
        </pc:spChg>
        <pc:spChg chg="add del 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2191105725" sldId="343"/>
            <ac:spMk id="3" creationId="{3E7DFC90-B829-9CE7-FC82-247B5ABEA31A}"/>
          </ac:spMkLst>
        </pc:spChg>
        <pc:spChg chg="add 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2191105725" sldId="343"/>
            <ac:spMk id="4" creationId="{84A27046-59D0-37A0-74BE-F26A869E9D89}"/>
          </ac:spMkLst>
        </pc:spChg>
        <pc:spChg chg="del mod ord">
          <ac:chgData name="Soheil Abbasloo" userId="d71572ce-aea6-4a3a-9d7a-c1bc96c12f67" providerId="ADAL" clId="{FFF36D93-1DB5-4308-8904-9ECE59B86F20}" dt="2022-11-13T17:03:19.196" v="92" actId="700"/>
          <ac:spMkLst>
            <pc:docMk/>
            <pc:sldMk cId="2191105725" sldId="343"/>
            <ac:spMk id="6" creationId="{EC790DE1-15A6-F954-D113-443911AD1BC4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2191105725" sldId="343"/>
            <ac:spMk id="57346" creationId="{EBA5EBD4-1ECB-C1F4-B720-CA4798D1C994}"/>
          </ac:spMkLst>
        </pc:spChg>
        <pc:spChg chg="mod ord">
          <ac:chgData name="Soheil Abbasloo" userId="d71572ce-aea6-4a3a-9d7a-c1bc96c12f67" providerId="ADAL" clId="{FFF36D93-1DB5-4308-8904-9ECE59B86F20}" dt="2022-11-13T19:36:11.067" v="369" actId="700"/>
          <ac:spMkLst>
            <pc:docMk/>
            <pc:sldMk cId="2191105725" sldId="343"/>
            <ac:spMk id="57348" creationId="{836F0053-083D-3B53-9D88-9F0920FFCDC0}"/>
          </ac:spMkLst>
        </pc:spChg>
      </pc:sldChg>
      <pc:sldChg chg="modSp mod modClrScheme chgLayout">
        <pc:chgData name="Soheil Abbasloo" userId="d71572ce-aea6-4a3a-9d7a-c1bc96c12f67" providerId="ADAL" clId="{FFF36D93-1DB5-4308-8904-9ECE59B86F20}" dt="2022-11-13T19:48:07.944" v="374" actId="700"/>
        <pc:sldMkLst>
          <pc:docMk/>
          <pc:sldMk cId="502120273" sldId="345"/>
        </pc:sldMkLst>
        <pc:spChg chg="mod ord">
          <ac:chgData name="Soheil Abbasloo" userId="d71572ce-aea6-4a3a-9d7a-c1bc96c12f67" providerId="ADAL" clId="{FFF36D93-1DB5-4308-8904-9ECE59B86F20}" dt="2022-11-13T19:48:07.944" v="374" actId="700"/>
          <ac:spMkLst>
            <pc:docMk/>
            <pc:sldMk cId="502120273" sldId="345"/>
            <ac:spMk id="58370" creationId="{CD29A651-47DA-04A0-8757-8402F1CC2494}"/>
          </ac:spMkLst>
        </pc:spChg>
        <pc:spChg chg="mod ord">
          <ac:chgData name="Soheil Abbasloo" userId="d71572ce-aea6-4a3a-9d7a-c1bc96c12f67" providerId="ADAL" clId="{FFF36D93-1DB5-4308-8904-9ECE59B86F20}" dt="2022-11-13T19:48:07.944" v="374" actId="700"/>
          <ac:spMkLst>
            <pc:docMk/>
            <pc:sldMk cId="502120273" sldId="345"/>
            <ac:spMk id="58371" creationId="{37CB2741-986C-6AD9-8B57-29BA69E1B930}"/>
          </ac:spMkLst>
        </pc:spChg>
        <pc:spChg chg="mod ord">
          <ac:chgData name="Soheil Abbasloo" userId="d71572ce-aea6-4a3a-9d7a-c1bc96c12f67" providerId="ADAL" clId="{FFF36D93-1DB5-4308-8904-9ECE59B86F20}" dt="2022-11-13T19:48:07.944" v="374" actId="700"/>
          <ac:spMkLst>
            <pc:docMk/>
            <pc:sldMk cId="502120273" sldId="345"/>
            <ac:spMk id="58372" creationId="{30F2B89A-9F73-AF45-99E9-C5FF4F908E0A}"/>
          </ac:spMkLst>
        </pc:spChg>
      </pc:sldChg>
      <pc:sldChg chg="modSp mod modClrScheme chgLayout">
        <pc:chgData name="Soheil Abbasloo" userId="d71572ce-aea6-4a3a-9d7a-c1bc96c12f67" providerId="ADAL" clId="{FFF36D93-1DB5-4308-8904-9ECE59B86F20}" dt="2022-11-13T19:36:43.565" v="373" actId="700"/>
        <pc:sldMkLst>
          <pc:docMk/>
          <pc:sldMk cId="2729977578" sldId="346"/>
        </pc:sldMkLst>
        <pc:spChg chg="mod ord">
          <ac:chgData name="Soheil Abbasloo" userId="d71572ce-aea6-4a3a-9d7a-c1bc96c12f67" providerId="ADAL" clId="{FFF36D93-1DB5-4308-8904-9ECE59B86F20}" dt="2022-11-13T19:36:43.565" v="373" actId="700"/>
          <ac:spMkLst>
            <pc:docMk/>
            <pc:sldMk cId="2729977578" sldId="346"/>
            <ac:spMk id="60418" creationId="{139D7B84-47CA-9305-55D3-C266E56B3AB8}"/>
          </ac:spMkLst>
        </pc:spChg>
        <pc:spChg chg="mod ord">
          <ac:chgData name="Soheil Abbasloo" userId="d71572ce-aea6-4a3a-9d7a-c1bc96c12f67" providerId="ADAL" clId="{FFF36D93-1DB5-4308-8904-9ECE59B86F20}" dt="2022-11-13T19:36:43.565" v="373" actId="700"/>
          <ac:spMkLst>
            <pc:docMk/>
            <pc:sldMk cId="2729977578" sldId="346"/>
            <ac:spMk id="60419" creationId="{77E43FA6-53B4-A038-6AA8-264A41EDCD39}"/>
          </ac:spMkLst>
        </pc:spChg>
        <pc:spChg chg="mod ord">
          <ac:chgData name="Soheil Abbasloo" userId="d71572ce-aea6-4a3a-9d7a-c1bc96c12f67" providerId="ADAL" clId="{FFF36D93-1DB5-4308-8904-9ECE59B86F20}" dt="2022-11-13T19:36:43.565" v="373" actId="700"/>
          <ac:spMkLst>
            <pc:docMk/>
            <pc:sldMk cId="2729977578" sldId="346"/>
            <ac:spMk id="60420" creationId="{71F998E4-BFF6-4E9A-6A31-05D28F22C9BA}"/>
          </ac:spMkLst>
        </pc:spChg>
      </pc:sldChg>
      <pc:sldChg chg="modSp mod modClrScheme chgLayout">
        <pc:chgData name="Soheil Abbasloo" userId="d71572ce-aea6-4a3a-9d7a-c1bc96c12f67" providerId="ADAL" clId="{FFF36D93-1DB5-4308-8904-9ECE59B86F20}" dt="2022-11-13T19:36:28.866" v="371" actId="700"/>
        <pc:sldMkLst>
          <pc:docMk/>
          <pc:sldMk cId="2163379150" sldId="347"/>
        </pc:sldMkLst>
        <pc:spChg chg="mod ord">
          <ac:chgData name="Soheil Abbasloo" userId="d71572ce-aea6-4a3a-9d7a-c1bc96c12f67" providerId="ADAL" clId="{FFF36D93-1DB5-4308-8904-9ECE59B86F20}" dt="2022-11-13T19:36:28.866" v="371" actId="700"/>
          <ac:spMkLst>
            <pc:docMk/>
            <pc:sldMk cId="2163379150" sldId="347"/>
            <ac:spMk id="62466" creationId="{383039E9-8E3E-6FF1-E135-6B18EC84E33E}"/>
          </ac:spMkLst>
        </pc:spChg>
        <pc:spChg chg="mod ord">
          <ac:chgData name="Soheil Abbasloo" userId="d71572ce-aea6-4a3a-9d7a-c1bc96c12f67" providerId="ADAL" clId="{FFF36D93-1DB5-4308-8904-9ECE59B86F20}" dt="2022-11-13T19:36:28.866" v="371" actId="700"/>
          <ac:spMkLst>
            <pc:docMk/>
            <pc:sldMk cId="2163379150" sldId="347"/>
            <ac:spMk id="62467" creationId="{1F84260C-A9F2-241D-E389-108061AF64E0}"/>
          </ac:spMkLst>
        </pc:spChg>
        <pc:spChg chg="mod ord">
          <ac:chgData name="Soheil Abbasloo" userId="d71572ce-aea6-4a3a-9d7a-c1bc96c12f67" providerId="ADAL" clId="{FFF36D93-1DB5-4308-8904-9ECE59B86F20}" dt="2022-11-13T19:36:28.866" v="371" actId="700"/>
          <ac:spMkLst>
            <pc:docMk/>
            <pc:sldMk cId="2163379150" sldId="347"/>
            <ac:spMk id="62468" creationId="{799BF57A-9A9A-F952-FA7E-D39FD4D1942A}"/>
          </ac:spMkLst>
        </pc:spChg>
      </pc:sldChg>
      <pc:sldChg chg="modSp mod modClrScheme chgLayout">
        <pc:chgData name="Soheil Abbasloo" userId="d71572ce-aea6-4a3a-9d7a-c1bc96c12f67" providerId="ADAL" clId="{FFF36D93-1DB5-4308-8904-9ECE59B86F20}" dt="2022-11-13T19:36:35.091" v="372" actId="700"/>
        <pc:sldMkLst>
          <pc:docMk/>
          <pc:sldMk cId="1299576287" sldId="348"/>
        </pc:sldMkLst>
        <pc:spChg chg="mod ord">
          <ac:chgData name="Soheil Abbasloo" userId="d71572ce-aea6-4a3a-9d7a-c1bc96c12f67" providerId="ADAL" clId="{FFF36D93-1DB5-4308-8904-9ECE59B86F20}" dt="2022-11-13T19:36:35.091" v="372" actId="700"/>
          <ac:spMkLst>
            <pc:docMk/>
            <pc:sldMk cId="1299576287" sldId="348"/>
            <ac:spMk id="64514" creationId="{B630EB69-591F-F77E-9093-C1653F77F86A}"/>
          </ac:spMkLst>
        </pc:spChg>
        <pc:spChg chg="mod ord">
          <ac:chgData name="Soheil Abbasloo" userId="d71572ce-aea6-4a3a-9d7a-c1bc96c12f67" providerId="ADAL" clId="{FFF36D93-1DB5-4308-8904-9ECE59B86F20}" dt="2022-11-13T19:36:35.091" v="372" actId="700"/>
          <ac:spMkLst>
            <pc:docMk/>
            <pc:sldMk cId="1299576287" sldId="348"/>
            <ac:spMk id="64515" creationId="{04158A57-449A-CBF7-5A5D-465B3DB87FEB}"/>
          </ac:spMkLst>
        </pc:spChg>
        <pc:spChg chg="mod ord">
          <ac:chgData name="Soheil Abbasloo" userId="d71572ce-aea6-4a3a-9d7a-c1bc96c12f67" providerId="ADAL" clId="{FFF36D93-1DB5-4308-8904-9ECE59B86F20}" dt="2022-11-13T19:36:35.091" v="372" actId="700"/>
          <ac:spMkLst>
            <pc:docMk/>
            <pc:sldMk cId="1299576287" sldId="348"/>
            <ac:spMk id="64516" creationId="{79AAE1A6-528C-13DA-88A8-FF72980A99DA}"/>
          </ac:spMkLst>
        </pc:spChg>
      </pc:sldChg>
      <pc:sldChg chg="modSp mod modClrScheme chgLayout">
        <pc:chgData name="Soheil Abbasloo" userId="d71572ce-aea6-4a3a-9d7a-c1bc96c12f67" providerId="ADAL" clId="{FFF36D93-1DB5-4308-8904-9ECE59B86F20}" dt="2022-11-13T19:36:20.136" v="370" actId="700"/>
        <pc:sldMkLst>
          <pc:docMk/>
          <pc:sldMk cId="495332591" sldId="349"/>
        </pc:sldMkLst>
        <pc:spChg chg="mod ord">
          <ac:chgData name="Soheil Abbasloo" userId="d71572ce-aea6-4a3a-9d7a-c1bc96c12f67" providerId="ADAL" clId="{FFF36D93-1DB5-4308-8904-9ECE59B86F20}" dt="2022-11-13T19:36:20.136" v="370" actId="700"/>
          <ac:spMkLst>
            <pc:docMk/>
            <pc:sldMk cId="495332591" sldId="349"/>
            <ac:spMk id="66562" creationId="{871205C5-369E-3BCF-0996-FC68B078960C}"/>
          </ac:spMkLst>
        </pc:spChg>
        <pc:spChg chg="mod ord">
          <ac:chgData name="Soheil Abbasloo" userId="d71572ce-aea6-4a3a-9d7a-c1bc96c12f67" providerId="ADAL" clId="{FFF36D93-1DB5-4308-8904-9ECE59B86F20}" dt="2022-11-13T19:36:20.136" v="370" actId="700"/>
          <ac:spMkLst>
            <pc:docMk/>
            <pc:sldMk cId="495332591" sldId="349"/>
            <ac:spMk id="66563" creationId="{7BB8784C-5041-CAD7-25B8-CC3FCCD550C7}"/>
          </ac:spMkLst>
        </pc:spChg>
        <pc:spChg chg="mod ord">
          <ac:chgData name="Soheil Abbasloo" userId="d71572ce-aea6-4a3a-9d7a-c1bc96c12f67" providerId="ADAL" clId="{FFF36D93-1DB5-4308-8904-9ECE59B86F20}" dt="2022-11-13T19:36:20.136" v="370" actId="700"/>
          <ac:spMkLst>
            <pc:docMk/>
            <pc:sldMk cId="495332591" sldId="349"/>
            <ac:spMk id="1829891" creationId="{731BDB29-9CC7-6342-EAD7-1DA0EAA0AD36}"/>
          </ac:spMkLst>
        </pc:spChg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622475049" sldId="387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281645359" sldId="403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489458883" sldId="411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244343229" sldId="412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555812061" sldId="414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694786607" sldId="440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287917341" sldId="443"/>
        </pc:sldMkLst>
      </pc:sldChg>
      <pc:sldChg chg="modSp mod">
        <pc:chgData name="Soheil Abbasloo" userId="d71572ce-aea6-4a3a-9d7a-c1bc96c12f67" providerId="ADAL" clId="{FFF36D93-1DB5-4308-8904-9ECE59B86F20}" dt="2022-11-13T17:01:17.084" v="43" actId="20577"/>
        <pc:sldMkLst>
          <pc:docMk/>
          <pc:sldMk cId="880369482" sldId="450"/>
        </pc:sldMkLst>
        <pc:spChg chg="mod">
          <ac:chgData name="Soheil Abbasloo" userId="d71572ce-aea6-4a3a-9d7a-c1bc96c12f67" providerId="ADAL" clId="{FFF36D93-1DB5-4308-8904-9ECE59B86F20}" dt="2022-11-13T17:01:17.084" v="43" actId="20577"/>
          <ac:spMkLst>
            <pc:docMk/>
            <pc:sldMk cId="880369482" sldId="450"/>
            <ac:spMk id="2" creationId="{09C2587D-5EB9-081D-E718-EE8DC906049E}"/>
          </ac:spMkLst>
        </pc:spChg>
      </pc:sldChg>
      <pc:sldChg chg="addSp delSp modSp mod">
        <pc:chgData name="Soheil Abbasloo" userId="d71572ce-aea6-4a3a-9d7a-c1bc96c12f67" providerId="ADAL" clId="{FFF36D93-1DB5-4308-8904-9ECE59B86F20}" dt="2022-11-13T17:02:32.055" v="90"/>
        <pc:sldMkLst>
          <pc:docMk/>
          <pc:sldMk cId="3161953703" sldId="451"/>
        </pc:sldMkLst>
        <pc:spChg chg="mod">
          <ac:chgData name="Soheil Abbasloo" userId="d71572ce-aea6-4a3a-9d7a-c1bc96c12f67" providerId="ADAL" clId="{FFF36D93-1DB5-4308-8904-9ECE59B86F20}" dt="2022-11-13T17:01:49.316" v="86" actId="15"/>
          <ac:spMkLst>
            <pc:docMk/>
            <pc:sldMk cId="3161953703" sldId="451"/>
            <ac:spMk id="4" creationId="{F1551E79-EF51-67B4-3408-70520B3D4315}"/>
          </ac:spMkLst>
        </pc:spChg>
        <pc:graphicFrameChg chg="add del mod">
          <ac:chgData name="Soheil Abbasloo" userId="d71572ce-aea6-4a3a-9d7a-c1bc96c12f67" providerId="ADAL" clId="{FFF36D93-1DB5-4308-8904-9ECE59B86F20}" dt="2022-11-13T17:02:22.370" v="88"/>
          <ac:graphicFrameMkLst>
            <pc:docMk/>
            <pc:sldMk cId="3161953703" sldId="451"/>
            <ac:graphicFrameMk id="5" creationId="{55A3407C-16B4-FF36-98F6-C6934C3929E8}"/>
          </ac:graphicFrameMkLst>
        </pc:graphicFrameChg>
        <pc:graphicFrameChg chg="add del mod">
          <ac:chgData name="Soheil Abbasloo" userId="d71572ce-aea6-4a3a-9d7a-c1bc96c12f67" providerId="ADAL" clId="{FFF36D93-1DB5-4308-8904-9ECE59B86F20}" dt="2022-11-13T17:02:32.055" v="90"/>
          <ac:graphicFrameMkLst>
            <pc:docMk/>
            <pc:sldMk cId="3161953703" sldId="451"/>
            <ac:graphicFrameMk id="6" creationId="{4D943F8E-C4A8-3A77-095C-30179DBD07EC}"/>
          </ac:graphicFrameMkLst>
        </pc:graphicFrameChg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939166867" sldId="455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2268812590" sldId="507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360584789" sldId="508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2979497170" sldId="509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767403606" sldId="510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681308350" sldId="531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956802315" sldId="542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4234820627" sldId="554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770943343" sldId="568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896535547" sldId="569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282724628" sldId="578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429179288" sldId="579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4181235504" sldId="1353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436727131" sldId="1356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810381557" sldId="1376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4163027671" sldId="1377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539057638" sldId="1379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958411755" sldId="1391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427595971" sldId="1392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2644149326" sldId="1399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734703878" sldId="1400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2245166122" sldId="1401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317983630" sldId="1402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4216266140" sldId="1403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809654792" sldId="1405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692581173" sldId="1407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47717883" sldId="1409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075699901" sldId="1410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235854420" sldId="1411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815079829" sldId="1416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579618859" sldId="1417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687256588" sldId="1418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592370283" sldId="1420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234952370" sldId="1421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900324161" sldId="1423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317508313" sldId="1424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346876046" sldId="1425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2856543852" sldId="1426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2366629950" sldId="1428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852664366" sldId="1429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3362892912" sldId="1430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1134644369" sldId="1431"/>
        </pc:sldMkLst>
      </pc:sldChg>
      <pc:sldChg chg="del">
        <pc:chgData name="Soheil Abbasloo" userId="d71572ce-aea6-4a3a-9d7a-c1bc96c12f67" providerId="ADAL" clId="{FFF36D93-1DB5-4308-8904-9ECE59B86F20}" dt="2022-11-13T17:00:44.991" v="0" actId="47"/>
        <pc:sldMkLst>
          <pc:docMk/>
          <pc:sldMk cId="232952938" sldId="1432"/>
        </pc:sldMkLst>
      </pc:sldChg>
      <pc:sldMasterChg chg="delSldLayout modSldLayout">
        <pc:chgData name="Soheil Abbasloo" userId="d71572ce-aea6-4a3a-9d7a-c1bc96c12f67" providerId="ADAL" clId="{FFF36D93-1DB5-4308-8904-9ECE59B86F20}" dt="2022-11-13T19:24:52.111" v="366" actId="242"/>
        <pc:sldMasterMkLst>
          <pc:docMk/>
          <pc:sldMasterMk cId="4216264492" sldId="2147483701"/>
        </pc:sldMasterMkLst>
        <pc:sldLayoutChg chg="modSp mod">
          <pc:chgData name="Soheil Abbasloo" userId="d71572ce-aea6-4a3a-9d7a-c1bc96c12f67" providerId="ADAL" clId="{FFF36D93-1DB5-4308-8904-9ECE59B86F20}" dt="2022-11-13T19:24:52.111" v="366" actId="242"/>
          <pc:sldLayoutMkLst>
            <pc:docMk/>
            <pc:sldMasterMk cId="4216264492" sldId="2147483701"/>
            <pc:sldLayoutMk cId="1006954494" sldId="2147483675"/>
          </pc:sldLayoutMkLst>
          <pc:spChg chg="mod">
            <ac:chgData name="Soheil Abbasloo" userId="d71572ce-aea6-4a3a-9d7a-c1bc96c12f67" providerId="ADAL" clId="{FFF36D93-1DB5-4308-8904-9ECE59B86F20}" dt="2022-11-13T19:24:52.111" v="366" actId="242"/>
            <ac:spMkLst>
              <pc:docMk/>
              <pc:sldMasterMk cId="4216264492" sldId="2147483701"/>
              <pc:sldLayoutMk cId="1006954494" sldId="2147483675"/>
              <ac:spMk id="5" creationId="{ACCA5D96-A59D-F5DD-3AEB-62BCD59A022B}"/>
            </ac:spMkLst>
          </pc:spChg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4216264492" sldId="2147483701"/>
            <pc:sldLayoutMk cId="2981223635" sldId="2147483699"/>
          </pc:sldLayoutMkLst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4216264492" sldId="2147483701"/>
            <pc:sldLayoutMk cId="1262354532" sldId="2147483703"/>
          </pc:sldLayoutMkLst>
        </pc:sldLayoutChg>
      </pc:sldMasterChg>
      <pc:sldMasterChg chg="del delSldLayout">
        <pc:chgData name="Soheil Abbasloo" userId="d71572ce-aea6-4a3a-9d7a-c1bc96c12f67" providerId="ADAL" clId="{FFF36D93-1DB5-4308-8904-9ECE59B86F20}" dt="2022-11-13T17:00:44.991" v="0" actId="47"/>
        <pc:sldMasterMkLst>
          <pc:docMk/>
          <pc:sldMasterMk cId="1199789901" sldId="2147483721"/>
        </pc:sldMasterMkLst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1199789901" sldId="2147483721"/>
            <pc:sldLayoutMk cId="498861511" sldId="2147483722"/>
          </pc:sldLayoutMkLst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1199789901" sldId="2147483721"/>
            <pc:sldLayoutMk cId="894759884" sldId="2147483723"/>
          </pc:sldLayoutMkLst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1199789901" sldId="2147483721"/>
            <pc:sldLayoutMk cId="400309600" sldId="2147483724"/>
          </pc:sldLayoutMkLst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1199789901" sldId="2147483721"/>
            <pc:sldLayoutMk cId="3108881246" sldId="2147483725"/>
          </pc:sldLayoutMkLst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1199789901" sldId="2147483721"/>
            <pc:sldLayoutMk cId="4041671253" sldId="2147483726"/>
          </pc:sldLayoutMkLst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1199789901" sldId="2147483721"/>
            <pc:sldLayoutMk cId="3510789471" sldId="2147483727"/>
          </pc:sldLayoutMkLst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1199789901" sldId="2147483721"/>
            <pc:sldLayoutMk cId="194601899" sldId="2147483728"/>
          </pc:sldLayoutMkLst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1199789901" sldId="2147483721"/>
            <pc:sldLayoutMk cId="3137614235" sldId="2147483729"/>
          </pc:sldLayoutMkLst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1199789901" sldId="2147483721"/>
            <pc:sldLayoutMk cId="2616162271" sldId="2147483730"/>
          </pc:sldLayoutMkLst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1199789901" sldId="2147483721"/>
            <pc:sldLayoutMk cId="1656369435" sldId="2147483731"/>
          </pc:sldLayoutMkLst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1199789901" sldId="2147483721"/>
            <pc:sldLayoutMk cId="375324004" sldId="2147483732"/>
          </pc:sldLayoutMkLst>
        </pc:sldLayoutChg>
        <pc:sldLayoutChg chg="del">
          <pc:chgData name="Soheil Abbasloo" userId="d71572ce-aea6-4a3a-9d7a-c1bc96c12f67" providerId="ADAL" clId="{FFF36D93-1DB5-4308-8904-9ECE59B86F20}" dt="2022-11-13T17:00:44.991" v="0" actId="47"/>
          <pc:sldLayoutMkLst>
            <pc:docMk/>
            <pc:sldMasterMk cId="1199789901" sldId="2147483721"/>
            <pc:sldLayoutMk cId="2072315469" sldId="2147483733"/>
          </pc:sldLayoutMkLst>
        </pc:sldLayoutChg>
      </pc:sldMasterChg>
      <pc:sldMasterChg chg="del delSldLayout">
        <pc:chgData name="Soheil Abbasloo" userId="d71572ce-aea6-4a3a-9d7a-c1bc96c12f67" providerId="ADAL" clId="{FFF36D93-1DB5-4308-8904-9ECE59B86F20}" dt="2022-11-13T17:03:19.196" v="92" actId="700"/>
        <pc:sldMasterMkLst>
          <pc:docMk/>
          <pc:sldMasterMk cId="3870884297" sldId="2147483735"/>
        </pc:sldMasterMkLst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60158547" sldId="2147483736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1280166871" sldId="2147483737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2462946746" sldId="2147483738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2946973273" sldId="2147483739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1083333143" sldId="2147483740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1788432305" sldId="2147483741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648606063" sldId="2147483742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3586131880" sldId="2147483743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1573988838" sldId="2147483744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3668600597" sldId="2147483745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94424173" sldId="2147483746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2301892862" sldId="2147483747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241655421" sldId="2147483748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196647304" sldId="2147483749"/>
          </pc:sldLayoutMkLst>
        </pc:sldLayoutChg>
        <pc:sldLayoutChg chg="del">
          <pc:chgData name="Soheil Abbasloo" userId="d71572ce-aea6-4a3a-9d7a-c1bc96c12f67" providerId="ADAL" clId="{FFF36D93-1DB5-4308-8904-9ECE59B86F20}" dt="2022-11-13T17:03:19.196" v="92" actId="700"/>
          <pc:sldLayoutMkLst>
            <pc:docMk/>
            <pc:sldMasterMk cId="3870884297" sldId="2147483735"/>
            <pc:sldLayoutMk cId="793002425" sldId="2147483750"/>
          </pc:sldLayoutMkLst>
        </pc:sldLayoutChg>
      </pc:sldMasterChg>
    </pc:docChg>
  </pc:docChgLst>
  <pc:docChgLst>
    <pc:chgData name="Soheil Abbasloo" userId="d71572ce-aea6-4a3a-9d7a-c1bc96c12f67" providerId="ADAL" clId="{5A221130-90B4-4FFD-B26D-E6AAC359A9C7}"/>
    <pc:docChg chg="undo redo custSel addSld delSld modSld sldOrd addMainMaster delMainMaster modMainMaster">
      <pc:chgData name="Soheil Abbasloo" userId="d71572ce-aea6-4a3a-9d7a-c1bc96c12f67" providerId="ADAL" clId="{5A221130-90B4-4FFD-B26D-E6AAC359A9C7}" dt="2022-10-27T23:22:54.355" v="8550" actId="33524"/>
      <pc:docMkLst>
        <pc:docMk/>
      </pc:docMkLst>
      <pc:sldChg chg="add del">
        <pc:chgData name="Soheil Abbasloo" userId="d71572ce-aea6-4a3a-9d7a-c1bc96c12f67" providerId="ADAL" clId="{5A221130-90B4-4FFD-B26D-E6AAC359A9C7}" dt="2022-10-16T22:01:54.749" v="615" actId="47"/>
        <pc:sldMkLst>
          <pc:docMk/>
          <pc:sldMk cId="0" sldId="263"/>
        </pc:sldMkLst>
      </pc:sldChg>
      <pc:sldChg chg="modSp add del mod modClrScheme modAnim chgLayout">
        <pc:chgData name="Soheil Abbasloo" userId="d71572ce-aea6-4a3a-9d7a-c1bc96c12f67" providerId="ADAL" clId="{5A221130-90B4-4FFD-B26D-E6AAC359A9C7}" dt="2022-10-17T13:50:28.922" v="2327"/>
        <pc:sldMkLst>
          <pc:docMk/>
          <pc:sldMk cId="0" sldId="265"/>
        </pc:sldMkLst>
        <pc:spChg chg="mod ord">
          <ac:chgData name="Soheil Abbasloo" userId="d71572ce-aea6-4a3a-9d7a-c1bc96c12f67" providerId="ADAL" clId="{5A221130-90B4-4FFD-B26D-E6AAC359A9C7}" dt="2022-10-17T13:50:28.922" v="2327"/>
          <ac:spMkLst>
            <pc:docMk/>
            <pc:sldMk cId="0" sldId="265"/>
            <ac:spMk id="27650" creationId="{56C5A818-D608-0104-D91F-E54E8871773A}"/>
          </ac:spMkLst>
        </pc:spChg>
        <pc:spChg chg="mod ord">
          <ac:chgData name="Soheil Abbasloo" userId="d71572ce-aea6-4a3a-9d7a-c1bc96c12f67" providerId="ADAL" clId="{5A221130-90B4-4FFD-B26D-E6AAC359A9C7}" dt="2022-10-16T23:58:22.510" v="1255" actId="700"/>
          <ac:spMkLst>
            <pc:docMk/>
            <pc:sldMk cId="0" sldId="265"/>
            <ac:spMk id="27652" creationId="{4C31853E-C7A8-CD27-71E3-0C735934D08C}"/>
          </ac:spMkLst>
        </pc:spChg>
        <pc:spChg chg="mod ord">
          <ac:chgData name="Soheil Abbasloo" userId="d71572ce-aea6-4a3a-9d7a-c1bc96c12f67" providerId="ADAL" clId="{5A221130-90B4-4FFD-B26D-E6AAC359A9C7}" dt="2022-10-17T00:01:06.191" v="1267" actId="20577"/>
          <ac:spMkLst>
            <pc:docMk/>
            <pc:sldMk cId="0" sldId="265"/>
            <ac:spMk id="912387" creationId="{8CD8FD6B-D862-E0C3-E2E2-33ABC524929C}"/>
          </ac:spMkLst>
        </pc:spChg>
      </pc:sldChg>
      <pc:sldChg chg="delSp modSp add del mod modClrScheme addAnim delAnim modAnim chgLayout modNotesTx">
        <pc:chgData name="Soheil Abbasloo" userId="d71572ce-aea6-4a3a-9d7a-c1bc96c12f67" providerId="ADAL" clId="{5A221130-90B4-4FFD-B26D-E6AAC359A9C7}" dt="2022-10-17T00:10:36.614" v="1358" actId="207"/>
        <pc:sldMkLst>
          <pc:docMk/>
          <pc:sldMk cId="0" sldId="266"/>
        </pc:sldMkLst>
        <pc:spChg chg="mod ord">
          <ac:chgData name="Soheil Abbasloo" userId="d71572ce-aea6-4a3a-9d7a-c1bc96c12f67" providerId="ADAL" clId="{5A221130-90B4-4FFD-B26D-E6AAC359A9C7}" dt="2022-10-16T23:58:30.526" v="1256" actId="700"/>
          <ac:spMkLst>
            <pc:docMk/>
            <pc:sldMk cId="0" sldId="266"/>
            <ac:spMk id="29698" creationId="{7E3618CB-4B5A-E4BB-14E5-02F6027C27EC}"/>
          </ac:spMkLst>
        </pc:spChg>
        <pc:spChg chg="mod ord">
          <ac:chgData name="Soheil Abbasloo" userId="d71572ce-aea6-4a3a-9d7a-c1bc96c12f67" providerId="ADAL" clId="{5A221130-90B4-4FFD-B26D-E6AAC359A9C7}" dt="2022-10-17T00:10:36.614" v="1358" actId="207"/>
          <ac:spMkLst>
            <pc:docMk/>
            <pc:sldMk cId="0" sldId="266"/>
            <ac:spMk id="29699" creationId="{EC304D0A-40F1-06FE-FDE9-144B27CBCBD3}"/>
          </ac:spMkLst>
        </pc:spChg>
        <pc:spChg chg="mod ord">
          <ac:chgData name="Soheil Abbasloo" userId="d71572ce-aea6-4a3a-9d7a-c1bc96c12f67" providerId="ADAL" clId="{5A221130-90B4-4FFD-B26D-E6AAC359A9C7}" dt="2022-10-16T23:58:30.526" v="1256" actId="700"/>
          <ac:spMkLst>
            <pc:docMk/>
            <pc:sldMk cId="0" sldId="266"/>
            <ac:spMk id="29700" creationId="{AB608AEF-D41A-165D-EE06-FF30A1447926}"/>
          </ac:spMkLst>
        </pc:spChg>
        <pc:spChg chg="del">
          <ac:chgData name="Soheil Abbasloo" userId="d71572ce-aea6-4a3a-9d7a-c1bc96c12f67" providerId="ADAL" clId="{5A221130-90B4-4FFD-B26D-E6AAC359A9C7}" dt="2022-10-17T00:01:36.281" v="1269" actId="478"/>
          <ac:spMkLst>
            <pc:docMk/>
            <pc:sldMk cId="0" sldId="266"/>
            <ac:spMk id="29703" creationId="{864FA404-528B-8983-E021-70416402C578}"/>
          </ac:spMkLst>
        </pc:spChg>
        <pc:spChg chg="del">
          <ac:chgData name="Soheil Abbasloo" userId="d71572ce-aea6-4a3a-9d7a-c1bc96c12f67" providerId="ADAL" clId="{5A221130-90B4-4FFD-B26D-E6AAC359A9C7}" dt="2022-10-17T00:01:36.281" v="1269" actId="478"/>
          <ac:spMkLst>
            <pc:docMk/>
            <pc:sldMk cId="0" sldId="266"/>
            <ac:spMk id="29704" creationId="{34C1DEAF-E583-B523-1CB5-ACC76FA6623F}"/>
          </ac:spMkLst>
        </pc:spChg>
        <pc:spChg chg="del">
          <ac:chgData name="Soheil Abbasloo" userId="d71572ce-aea6-4a3a-9d7a-c1bc96c12f67" providerId="ADAL" clId="{5A221130-90B4-4FFD-B26D-E6AAC359A9C7}" dt="2022-10-17T00:01:36.281" v="1269" actId="478"/>
          <ac:spMkLst>
            <pc:docMk/>
            <pc:sldMk cId="0" sldId="266"/>
            <ac:spMk id="29705" creationId="{0312317D-3C9A-BAB9-4B8A-FECFA29C1516}"/>
          </ac:spMkLst>
        </pc:spChg>
        <pc:spChg chg="del">
          <ac:chgData name="Soheil Abbasloo" userId="d71572ce-aea6-4a3a-9d7a-c1bc96c12f67" providerId="ADAL" clId="{5A221130-90B4-4FFD-B26D-E6AAC359A9C7}" dt="2022-10-17T00:01:36.281" v="1269" actId="478"/>
          <ac:spMkLst>
            <pc:docMk/>
            <pc:sldMk cId="0" sldId="266"/>
            <ac:spMk id="29706" creationId="{F51CAE88-EB57-D26C-C746-6F7E8DDDB5C8}"/>
          </ac:spMkLst>
        </pc:spChg>
        <pc:picChg chg="del">
          <ac:chgData name="Soheil Abbasloo" userId="d71572ce-aea6-4a3a-9d7a-c1bc96c12f67" providerId="ADAL" clId="{5A221130-90B4-4FFD-B26D-E6AAC359A9C7}" dt="2022-10-17T00:01:36.281" v="1269" actId="478"/>
          <ac:picMkLst>
            <pc:docMk/>
            <pc:sldMk cId="0" sldId="266"/>
            <ac:picMk id="29701" creationId="{0A3705C4-82DF-F759-0BFB-D5B4B8690A1E}"/>
          </ac:picMkLst>
        </pc:picChg>
        <pc:picChg chg="del">
          <ac:chgData name="Soheil Abbasloo" userId="d71572ce-aea6-4a3a-9d7a-c1bc96c12f67" providerId="ADAL" clId="{5A221130-90B4-4FFD-B26D-E6AAC359A9C7}" dt="2022-10-17T00:01:36.281" v="1269" actId="478"/>
          <ac:picMkLst>
            <pc:docMk/>
            <pc:sldMk cId="0" sldId="266"/>
            <ac:picMk id="29702" creationId="{5EF1DC13-6D35-06D6-8558-5A3071234752}"/>
          </ac:picMkLst>
        </pc:picChg>
      </pc:sldChg>
      <pc:sldChg chg="delSp modSp add del mod modClrScheme delAnim modAnim chgLayout">
        <pc:chgData name="Soheil Abbasloo" userId="d71572ce-aea6-4a3a-9d7a-c1bc96c12f67" providerId="ADAL" clId="{5A221130-90B4-4FFD-B26D-E6AAC359A9C7}" dt="2022-10-17T21:44:08.844" v="8199" actId="20577"/>
        <pc:sldMkLst>
          <pc:docMk/>
          <pc:sldMk cId="0" sldId="267"/>
        </pc:sldMkLst>
        <pc:spChg chg="del mod ord">
          <ac:chgData name="Soheil Abbasloo" userId="d71572ce-aea6-4a3a-9d7a-c1bc96c12f67" providerId="ADAL" clId="{5A221130-90B4-4FFD-B26D-E6AAC359A9C7}" dt="2022-10-17T20:22:17.270" v="7121" actId="478"/>
          <ac:spMkLst>
            <pc:docMk/>
            <pc:sldMk cId="0" sldId="267"/>
            <ac:spMk id="5" creationId="{38A90884-1461-A694-7628-BD572621958D}"/>
          </ac:spMkLst>
        </pc:spChg>
        <pc:spChg chg="mod ord">
          <ac:chgData name="Soheil Abbasloo" userId="d71572ce-aea6-4a3a-9d7a-c1bc96c12f67" providerId="ADAL" clId="{5A221130-90B4-4FFD-B26D-E6AAC359A9C7}" dt="2022-10-17T21:44:08.844" v="8199" actId="20577"/>
          <ac:spMkLst>
            <pc:docMk/>
            <pc:sldMk cId="0" sldId="267"/>
            <ac:spMk id="31746" creationId="{F2E64BA3-1863-7662-53B3-F0317ABC9578}"/>
          </ac:spMkLst>
        </pc:spChg>
        <pc:spChg chg="mod ord">
          <ac:chgData name="Soheil Abbasloo" userId="d71572ce-aea6-4a3a-9d7a-c1bc96c12f67" providerId="ADAL" clId="{5A221130-90B4-4FFD-B26D-E6AAC359A9C7}" dt="2022-10-17T20:21:59.316" v="7117" actId="700"/>
          <ac:spMkLst>
            <pc:docMk/>
            <pc:sldMk cId="0" sldId="267"/>
            <ac:spMk id="31749" creationId="{354EE092-4BBD-81F7-66D3-25E87F6A16C5}"/>
          </ac:spMkLst>
        </pc:spChg>
        <pc:spChg chg="mod ord">
          <ac:chgData name="Soheil Abbasloo" userId="d71572ce-aea6-4a3a-9d7a-c1bc96c12f67" providerId="ADAL" clId="{5A221130-90B4-4FFD-B26D-E6AAC359A9C7}" dt="2022-10-17T21:21:27.484" v="7672" actId="12"/>
          <ac:spMkLst>
            <pc:docMk/>
            <pc:sldMk cId="0" sldId="267"/>
            <ac:spMk id="903171" creationId="{82ACE19C-A265-27D8-0CEF-5F4C32D27F4A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14:29:42.931" v="2892" actId="1076"/>
        <pc:sldMkLst>
          <pc:docMk/>
          <pc:sldMk cId="0" sldId="269"/>
        </pc:sldMkLst>
        <pc:spChg chg="mod ord">
          <ac:chgData name="Soheil Abbasloo" userId="d71572ce-aea6-4a3a-9d7a-c1bc96c12f67" providerId="ADAL" clId="{5A221130-90B4-4FFD-B26D-E6AAC359A9C7}" dt="2022-10-17T14:29:35.053" v="2890" actId="700"/>
          <ac:spMkLst>
            <pc:docMk/>
            <pc:sldMk cId="0" sldId="269"/>
            <ac:spMk id="35842" creationId="{8BAA0AD7-7E2F-6902-7DC3-708169B87B51}"/>
          </ac:spMkLst>
        </pc:spChg>
        <pc:spChg chg="mod ord">
          <ac:chgData name="Soheil Abbasloo" userId="d71572ce-aea6-4a3a-9d7a-c1bc96c12f67" providerId="ADAL" clId="{5A221130-90B4-4FFD-B26D-E6AAC359A9C7}" dt="2022-10-17T14:29:35.053" v="2890" actId="700"/>
          <ac:spMkLst>
            <pc:docMk/>
            <pc:sldMk cId="0" sldId="269"/>
            <ac:spMk id="35843" creationId="{CA5F1E66-52EA-D379-1FC8-03F46028A32C}"/>
          </ac:spMkLst>
        </pc:spChg>
        <pc:spChg chg="mod">
          <ac:chgData name="Soheil Abbasloo" userId="d71572ce-aea6-4a3a-9d7a-c1bc96c12f67" providerId="ADAL" clId="{5A221130-90B4-4FFD-B26D-E6AAC359A9C7}" dt="2022-10-17T14:29:42.931" v="2892" actId="1076"/>
          <ac:spMkLst>
            <pc:docMk/>
            <pc:sldMk cId="0" sldId="269"/>
            <ac:spMk id="35923" creationId="{4D846F80-55C0-E897-B942-B269CE468F3F}"/>
          </ac:spMkLst>
        </pc:spChg>
        <pc:spChg chg="mod">
          <ac:chgData name="Soheil Abbasloo" userId="d71572ce-aea6-4a3a-9d7a-c1bc96c12f67" providerId="ADAL" clId="{5A221130-90B4-4FFD-B26D-E6AAC359A9C7}" dt="2022-10-17T14:29:39.951" v="2891" actId="1076"/>
          <ac:spMkLst>
            <pc:docMk/>
            <pc:sldMk cId="0" sldId="269"/>
            <ac:spMk id="35924" creationId="{724431A8-C633-08E3-1D6A-8793E976BF5C}"/>
          </ac:spMkLst>
        </pc:spChg>
      </pc:sldChg>
      <pc:sldChg chg="addSp modSp add del mod ord modClrScheme chgLayout">
        <pc:chgData name="Soheil Abbasloo" userId="d71572ce-aea6-4a3a-9d7a-c1bc96c12f67" providerId="ADAL" clId="{5A221130-90B4-4FFD-B26D-E6AAC359A9C7}" dt="2022-10-17T15:01:50.146" v="3063"/>
        <pc:sldMkLst>
          <pc:docMk/>
          <pc:sldMk cId="0" sldId="270"/>
        </pc:sldMkLst>
        <pc:spChg chg="add mod ord">
          <ac:chgData name="Soheil Abbasloo" userId="d71572ce-aea6-4a3a-9d7a-c1bc96c12f67" providerId="ADAL" clId="{5A221130-90B4-4FFD-B26D-E6AAC359A9C7}" dt="2022-10-17T14:30:12.217" v="2893" actId="700"/>
          <ac:spMkLst>
            <pc:docMk/>
            <pc:sldMk cId="0" sldId="270"/>
            <ac:spMk id="2" creationId="{22996B82-6E78-7148-7F28-7C83D1019C91}"/>
          </ac:spMkLst>
        </pc:spChg>
        <pc:spChg chg="mod ord">
          <ac:chgData name="Soheil Abbasloo" userId="d71572ce-aea6-4a3a-9d7a-c1bc96c12f67" providerId="ADAL" clId="{5A221130-90B4-4FFD-B26D-E6AAC359A9C7}" dt="2022-10-17T14:30:12.217" v="2893" actId="700"/>
          <ac:spMkLst>
            <pc:docMk/>
            <pc:sldMk cId="0" sldId="270"/>
            <ac:spMk id="37890" creationId="{937E2E4E-C000-88C6-4438-34B560499494}"/>
          </ac:spMkLst>
        </pc:spChg>
        <pc:spChg chg="mod ord">
          <ac:chgData name="Soheil Abbasloo" userId="d71572ce-aea6-4a3a-9d7a-c1bc96c12f67" providerId="ADAL" clId="{5A221130-90B4-4FFD-B26D-E6AAC359A9C7}" dt="2022-10-17T14:30:12.217" v="2893" actId="700"/>
          <ac:spMkLst>
            <pc:docMk/>
            <pc:sldMk cId="0" sldId="270"/>
            <ac:spMk id="37891" creationId="{5EBF3DD3-A7AE-10CE-72FC-94B9A52E93DC}"/>
          </ac:spMkLst>
        </pc:spChg>
        <pc:spChg chg="mod">
          <ac:chgData name="Soheil Abbasloo" userId="d71572ce-aea6-4a3a-9d7a-c1bc96c12f67" providerId="ADAL" clId="{5A221130-90B4-4FFD-B26D-E6AAC359A9C7}" dt="2022-10-17T14:31:37.032" v="2944" actId="1036"/>
          <ac:spMkLst>
            <pc:docMk/>
            <pc:sldMk cId="0" sldId="270"/>
            <ac:spMk id="37971" creationId="{24CEB18F-8291-EC18-EC20-7DE601E7580B}"/>
          </ac:spMkLst>
        </pc:spChg>
        <pc:spChg chg="mod">
          <ac:chgData name="Soheil Abbasloo" userId="d71572ce-aea6-4a3a-9d7a-c1bc96c12f67" providerId="ADAL" clId="{5A221130-90B4-4FFD-B26D-E6AAC359A9C7}" dt="2022-10-17T14:31:37.032" v="2944" actId="1036"/>
          <ac:spMkLst>
            <pc:docMk/>
            <pc:sldMk cId="0" sldId="270"/>
            <ac:spMk id="37972" creationId="{AC0D50B2-BB68-0BC9-B84F-0054962DEE5B}"/>
          </ac:spMkLst>
        </pc:spChg>
        <pc:spChg chg="mod">
          <ac:chgData name="Soheil Abbasloo" userId="d71572ce-aea6-4a3a-9d7a-c1bc96c12f67" providerId="ADAL" clId="{5A221130-90B4-4FFD-B26D-E6AAC359A9C7}" dt="2022-10-17T14:30:30.580" v="2896" actId="207"/>
          <ac:spMkLst>
            <pc:docMk/>
            <pc:sldMk cId="0" sldId="270"/>
            <ac:spMk id="924785" creationId="{09163921-0C76-6541-2E44-BC8CC8C0F459}"/>
          </ac:spMkLst>
        </pc:spChg>
      </pc:sldChg>
      <pc:sldChg chg="delSp modSp add del mod ord modClrScheme modAnim chgLayout">
        <pc:chgData name="Soheil Abbasloo" userId="d71572ce-aea6-4a3a-9d7a-c1bc96c12f67" providerId="ADAL" clId="{5A221130-90B4-4FFD-B26D-E6AAC359A9C7}" dt="2022-10-17T20:54:31.937" v="7410" actId="14100"/>
        <pc:sldMkLst>
          <pc:docMk/>
          <pc:sldMk cId="0" sldId="271"/>
        </pc:sldMkLst>
        <pc:spChg chg="mod ord">
          <ac:chgData name="Soheil Abbasloo" userId="d71572ce-aea6-4a3a-9d7a-c1bc96c12f67" providerId="ADAL" clId="{5A221130-90B4-4FFD-B26D-E6AAC359A9C7}" dt="2022-10-17T14:30:43.902" v="2897" actId="700"/>
          <ac:spMkLst>
            <pc:docMk/>
            <pc:sldMk cId="0" sldId="271"/>
            <ac:spMk id="39938" creationId="{9058D687-FD23-6B8E-DEA5-D397A59FBF31}"/>
          </ac:spMkLst>
        </pc:spChg>
        <pc:spChg chg="mod ord">
          <ac:chgData name="Soheil Abbasloo" userId="d71572ce-aea6-4a3a-9d7a-c1bc96c12f67" providerId="ADAL" clId="{5A221130-90B4-4FFD-B26D-E6AAC359A9C7}" dt="2022-10-17T14:30:43.902" v="2897" actId="700"/>
          <ac:spMkLst>
            <pc:docMk/>
            <pc:sldMk cId="0" sldId="271"/>
            <ac:spMk id="39939" creationId="{B4DEE935-C2B6-B47A-231A-81615CF60687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2" creationId="{C24B8ACD-62B3-C160-60F9-F41AE6411E99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3" creationId="{E83D0F3A-E246-99C9-B542-67775705BCE6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4" creationId="{12892F99-6D7F-788D-3C30-4836AE72DF3B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5" creationId="{22FA3584-A24A-C099-068D-9828EFE04F27}"/>
          </ac:spMkLst>
        </pc:spChg>
        <pc:spChg chg="del mod">
          <ac:chgData name="Soheil Abbasloo" userId="d71572ce-aea6-4a3a-9d7a-c1bc96c12f67" providerId="ADAL" clId="{5A221130-90B4-4FFD-B26D-E6AAC359A9C7}" dt="2022-10-17T20:49:53.155" v="7231" actId="478"/>
          <ac:spMkLst>
            <pc:docMk/>
            <pc:sldMk cId="0" sldId="271"/>
            <ac:spMk id="39946" creationId="{7DCFFAC9-68CA-137C-1602-2019870D6484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7" creationId="{B193EB58-A05A-E22C-5B55-D6625C731640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9" creationId="{C1066B38-A901-783A-F772-1B0FDCC69C9D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50" creationId="{3AA85B48-1054-B50E-8652-DFA3727420F0}"/>
          </ac:spMkLst>
        </pc:spChg>
        <pc:spChg chg="del">
          <ac:chgData name="Soheil Abbasloo" userId="d71572ce-aea6-4a3a-9d7a-c1bc96c12f67" providerId="ADAL" clId="{5A221130-90B4-4FFD-B26D-E6AAC359A9C7}" dt="2022-10-17T14:30:48.184" v="2898" actId="478"/>
          <ac:spMkLst>
            <pc:docMk/>
            <pc:sldMk cId="0" sldId="271"/>
            <ac:spMk id="39951" creationId="{D28BEB53-B867-31E9-3187-4D1B914B887E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52" creationId="{3E6B6CF3-0A85-F0FC-BB69-002174B64B8E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53" creationId="{FC3E09F3-ABE8-2080-1AB6-BB04DD8631E0}"/>
          </ac:spMkLst>
        </pc:spChg>
        <pc:spChg chg="mod ord">
          <ac:chgData name="Soheil Abbasloo" userId="d71572ce-aea6-4a3a-9d7a-c1bc96c12f67" providerId="ADAL" clId="{5A221130-90B4-4FFD-B26D-E6AAC359A9C7}" dt="2022-10-17T20:54:31.937" v="7410" actId="14100"/>
          <ac:spMkLst>
            <pc:docMk/>
            <pc:sldMk cId="0" sldId="271"/>
            <ac:spMk id="926723" creationId="{8C46B5FD-6806-C1C5-6A18-17512CCF46B2}"/>
          </ac:spMkLst>
        </pc:spChg>
        <pc:grpChg chg="mod">
          <ac:chgData name="Soheil Abbasloo" userId="d71572ce-aea6-4a3a-9d7a-c1bc96c12f67" providerId="ADAL" clId="{5A221130-90B4-4FFD-B26D-E6AAC359A9C7}" dt="2022-10-17T20:54:25.235" v="7409" actId="1076"/>
          <ac:grpSpMkLst>
            <pc:docMk/>
            <pc:sldMk cId="0" sldId="271"/>
            <ac:grpSpMk id="39941" creationId="{B0B42DFA-9162-77B1-A8A0-66DEBFC73C0E}"/>
          </ac:grpSpMkLst>
        </pc:grpChg>
        <pc:grpChg chg="mod">
          <ac:chgData name="Soheil Abbasloo" userId="d71572ce-aea6-4a3a-9d7a-c1bc96c12f67" providerId="ADAL" clId="{5A221130-90B4-4FFD-B26D-E6AAC359A9C7}" dt="2022-10-17T20:54:25.235" v="7409" actId="1076"/>
          <ac:grpSpMkLst>
            <pc:docMk/>
            <pc:sldMk cId="0" sldId="271"/>
            <ac:grpSpMk id="39948" creationId="{FD58AF31-0395-D439-C377-7EBC9F071C47}"/>
          </ac:grpSpMkLst>
        </pc:grpChg>
      </pc:sldChg>
      <pc:sldChg chg="addSp delSp modSp add del mod modClrScheme modAnim chgLayout">
        <pc:chgData name="Soheil Abbasloo" userId="d71572ce-aea6-4a3a-9d7a-c1bc96c12f67" providerId="ADAL" clId="{5A221130-90B4-4FFD-B26D-E6AAC359A9C7}" dt="2022-10-17T15:02:15.113" v="3064" actId="47"/>
        <pc:sldMkLst>
          <pc:docMk/>
          <pc:sldMk cId="0" sldId="272"/>
        </pc:sldMkLst>
        <pc:spChg chg="add del mod ord">
          <ac:chgData name="Soheil Abbasloo" userId="d71572ce-aea6-4a3a-9d7a-c1bc96c12f67" providerId="ADAL" clId="{5A221130-90B4-4FFD-B26D-E6AAC359A9C7}" dt="2022-10-17T14:32:06.992" v="2992" actId="478"/>
          <ac:spMkLst>
            <pc:docMk/>
            <pc:sldMk cId="0" sldId="272"/>
            <ac:spMk id="2" creationId="{778111B2-A5D4-1543-0116-B9E7067C6256}"/>
          </ac:spMkLst>
        </pc:spChg>
        <pc:spChg chg="add mod ord">
          <ac:chgData name="Soheil Abbasloo" userId="d71572ce-aea6-4a3a-9d7a-c1bc96c12f67" providerId="ADAL" clId="{5A221130-90B4-4FFD-B26D-E6AAC359A9C7}" dt="2022-10-17T14:41:33.473" v="3014" actId="700"/>
          <ac:spMkLst>
            <pc:docMk/>
            <pc:sldMk cId="0" sldId="272"/>
            <ac:spMk id="2" creationId="{F3FB7145-6CD2-D291-60BB-94B305E40B0D}"/>
          </ac:spMkLst>
        </pc:spChg>
        <pc:spChg chg="add mod">
          <ac:chgData name="Soheil Abbasloo" userId="d71572ce-aea6-4a3a-9d7a-c1bc96c12f67" providerId="ADAL" clId="{5A221130-90B4-4FFD-B26D-E6AAC359A9C7}" dt="2022-10-17T14:45:32.785" v="3039" actId="14100"/>
          <ac:spMkLst>
            <pc:docMk/>
            <pc:sldMk cId="0" sldId="272"/>
            <ac:spMk id="3" creationId="{8C35FAC9-BB0D-905A-4E07-1782931FD66E}"/>
          </ac:spMkLst>
        </pc:spChg>
        <pc:spChg chg="add mod">
          <ac:chgData name="Soheil Abbasloo" userId="d71572ce-aea6-4a3a-9d7a-c1bc96c12f67" providerId="ADAL" clId="{5A221130-90B4-4FFD-B26D-E6AAC359A9C7}" dt="2022-10-17T14:45:08.954" v="3036" actId="164"/>
          <ac:spMkLst>
            <pc:docMk/>
            <pc:sldMk cId="0" sldId="272"/>
            <ac:spMk id="4" creationId="{181F945F-8538-0BE6-0712-1A8916A8900C}"/>
          </ac:spMkLst>
        </pc:spChg>
        <pc:spChg chg="mod ord">
          <ac:chgData name="Soheil Abbasloo" userId="d71572ce-aea6-4a3a-9d7a-c1bc96c12f67" providerId="ADAL" clId="{5A221130-90B4-4FFD-B26D-E6AAC359A9C7}" dt="2022-10-17T14:41:33.473" v="3014" actId="700"/>
          <ac:spMkLst>
            <pc:docMk/>
            <pc:sldMk cId="0" sldId="272"/>
            <ac:spMk id="41986" creationId="{0D827EC6-5D02-1C62-8786-2F0C3AE208F3}"/>
          </ac:spMkLst>
        </pc:spChg>
        <pc:spChg chg="mod ord">
          <ac:chgData name="Soheil Abbasloo" userId="d71572ce-aea6-4a3a-9d7a-c1bc96c12f67" providerId="ADAL" clId="{5A221130-90B4-4FFD-B26D-E6AAC359A9C7}" dt="2022-10-17T14:45:46.499" v="3041" actId="20577"/>
          <ac:spMkLst>
            <pc:docMk/>
            <pc:sldMk cId="0" sldId="272"/>
            <ac:spMk id="41988" creationId="{42F84D20-3475-7541-DE21-AD026C745797}"/>
          </ac:spMkLst>
        </pc:spChg>
        <pc:spChg chg="mod">
          <ac:chgData name="Soheil Abbasloo" userId="d71572ce-aea6-4a3a-9d7a-c1bc96c12f67" providerId="ADAL" clId="{5A221130-90B4-4FFD-B26D-E6AAC359A9C7}" dt="2022-10-17T14:31:59.765" v="2990" actId="1036"/>
          <ac:spMkLst>
            <pc:docMk/>
            <pc:sldMk cId="0" sldId="272"/>
            <ac:spMk id="42057" creationId="{09983FC6-C673-71FB-AFC1-14FC48465986}"/>
          </ac:spMkLst>
        </pc:spChg>
        <pc:spChg chg="mod">
          <ac:chgData name="Soheil Abbasloo" userId="d71572ce-aea6-4a3a-9d7a-c1bc96c12f67" providerId="ADAL" clId="{5A221130-90B4-4FFD-B26D-E6AAC359A9C7}" dt="2022-10-17T14:32:04.097" v="2991" actId="1076"/>
          <ac:spMkLst>
            <pc:docMk/>
            <pc:sldMk cId="0" sldId="272"/>
            <ac:spMk id="42058" creationId="{BEFA2E38-1A98-88A6-740D-7E2ADC7EE812}"/>
          </ac:spMkLst>
        </pc:spChg>
        <pc:spChg chg="mod">
          <ac:chgData name="Soheil Abbasloo" userId="d71572ce-aea6-4a3a-9d7a-c1bc96c12f67" providerId="ADAL" clId="{5A221130-90B4-4FFD-B26D-E6AAC359A9C7}" dt="2022-10-17T14:45:27.116" v="3038" actId="14100"/>
          <ac:spMkLst>
            <pc:docMk/>
            <pc:sldMk cId="0" sldId="272"/>
            <ac:spMk id="42079" creationId="{A53A692A-D20A-0A73-A060-3CA402AC1A31}"/>
          </ac:spMkLst>
        </pc:spChg>
        <pc:spChg chg="mod">
          <ac:chgData name="Soheil Abbasloo" userId="d71572ce-aea6-4a3a-9d7a-c1bc96c12f67" providerId="ADAL" clId="{5A221130-90B4-4FFD-B26D-E6AAC359A9C7}" dt="2022-10-17T14:41:24.864" v="3013" actId="207"/>
          <ac:spMkLst>
            <pc:docMk/>
            <pc:sldMk cId="0" sldId="272"/>
            <ac:spMk id="42081" creationId="{02FBE55E-4991-4214-C6F5-222624CB2358}"/>
          </ac:spMkLst>
        </pc:spChg>
        <pc:grpChg chg="add mod">
          <ac:chgData name="Soheil Abbasloo" userId="d71572ce-aea6-4a3a-9d7a-c1bc96c12f67" providerId="ADAL" clId="{5A221130-90B4-4FFD-B26D-E6AAC359A9C7}" dt="2022-10-17T14:45:08.954" v="3036" actId="164"/>
          <ac:grpSpMkLst>
            <pc:docMk/>
            <pc:sldMk cId="0" sldId="272"/>
            <ac:grpSpMk id="5" creationId="{D0C1B651-12DE-950C-A85F-1DDE79653886}"/>
          </ac:grpSpMkLst>
        </pc:grpChg>
      </pc:sldChg>
      <pc:sldChg chg="modSp add del mod ord modClrScheme modAnim modShow chgLayout">
        <pc:chgData name="Soheil Abbasloo" userId="d71572ce-aea6-4a3a-9d7a-c1bc96c12f67" providerId="ADAL" clId="{5A221130-90B4-4FFD-B26D-E6AAC359A9C7}" dt="2022-10-17T20:30:33.348" v="7142" actId="47"/>
        <pc:sldMkLst>
          <pc:docMk/>
          <pc:sldMk cId="0" sldId="273"/>
        </pc:sldMkLst>
        <pc:spChg chg="mod ord">
          <ac:chgData name="Soheil Abbasloo" userId="d71572ce-aea6-4a3a-9d7a-c1bc96c12f67" providerId="ADAL" clId="{5A221130-90B4-4FFD-B26D-E6AAC359A9C7}" dt="2022-10-17T14:37:54.349" v="3003" actId="700"/>
          <ac:spMkLst>
            <pc:docMk/>
            <pc:sldMk cId="0" sldId="273"/>
            <ac:spMk id="44034" creationId="{AE3E1B88-AC31-93D7-46B1-B63BCF97D600}"/>
          </ac:spMkLst>
        </pc:spChg>
        <pc:spChg chg="mod ord">
          <ac:chgData name="Soheil Abbasloo" userId="d71572ce-aea6-4a3a-9d7a-c1bc96c12f67" providerId="ADAL" clId="{5A221130-90B4-4FFD-B26D-E6AAC359A9C7}" dt="2022-10-17T14:37:54.349" v="3003" actId="700"/>
          <ac:spMkLst>
            <pc:docMk/>
            <pc:sldMk cId="0" sldId="273"/>
            <ac:spMk id="44036" creationId="{29B6CDF1-1CD8-D3C6-28AC-4D65EAE19701}"/>
          </ac:spMkLst>
        </pc:spChg>
        <pc:spChg chg="mod ord">
          <ac:chgData name="Soheil Abbasloo" userId="d71572ce-aea6-4a3a-9d7a-c1bc96c12f67" providerId="ADAL" clId="{5A221130-90B4-4FFD-B26D-E6AAC359A9C7}" dt="2022-10-17T14:38:34.070" v="3007" actId="20577"/>
          <ac:spMkLst>
            <pc:docMk/>
            <pc:sldMk cId="0" sldId="273"/>
            <ac:spMk id="921603" creationId="{58CE19AE-5DE8-EDB8-8450-E1A8A5061F9E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19:34:31.614" v="6627" actId="47"/>
        <pc:sldMkLst>
          <pc:docMk/>
          <pc:sldMk cId="0" sldId="285"/>
        </pc:sldMkLst>
        <pc:spChg chg="add del mod ord">
          <ac:chgData name="Soheil Abbasloo" userId="d71572ce-aea6-4a3a-9d7a-c1bc96c12f67" providerId="ADAL" clId="{5A221130-90B4-4FFD-B26D-E6AAC359A9C7}" dt="2022-10-17T19:14:28.408" v="6281" actId="478"/>
          <ac:spMkLst>
            <pc:docMk/>
            <pc:sldMk cId="0" sldId="285"/>
            <ac:spMk id="2" creationId="{9DE7876E-275A-BDC3-204F-DD0D212B4C61}"/>
          </ac:spMkLst>
        </pc:spChg>
        <pc:spChg chg="mod ord">
          <ac:chgData name="Soheil Abbasloo" userId="d71572ce-aea6-4a3a-9d7a-c1bc96c12f67" providerId="ADAL" clId="{5A221130-90B4-4FFD-B26D-E6AAC359A9C7}" dt="2022-10-17T18:46:05.500" v="5263" actId="700"/>
          <ac:spMkLst>
            <pc:docMk/>
            <pc:sldMk cId="0" sldId="285"/>
            <ac:spMk id="76802" creationId="{C78ACD4A-DF29-5187-4543-89F2B0FF52F1}"/>
          </ac:spMkLst>
        </pc:spChg>
        <pc:spChg chg="mod ord">
          <ac:chgData name="Soheil Abbasloo" userId="d71572ce-aea6-4a3a-9d7a-c1bc96c12f67" providerId="ADAL" clId="{5A221130-90B4-4FFD-B26D-E6AAC359A9C7}" dt="2022-10-17T18:46:05.500" v="5263" actId="700"/>
          <ac:spMkLst>
            <pc:docMk/>
            <pc:sldMk cId="0" sldId="285"/>
            <ac:spMk id="76803" creationId="{6AFE1B4F-C027-FA41-EC1E-4FA7D948E31A}"/>
          </ac:spMkLst>
        </pc:spChg>
        <pc:spChg chg="add del">
          <ac:chgData name="Soheil Abbasloo" userId="d71572ce-aea6-4a3a-9d7a-c1bc96c12f67" providerId="ADAL" clId="{5A221130-90B4-4FFD-B26D-E6AAC359A9C7}" dt="2022-10-17T18:46:19.149" v="5268" actId="478"/>
          <ac:spMkLst>
            <pc:docMk/>
            <pc:sldMk cId="0" sldId="285"/>
            <ac:spMk id="1043460" creationId="{1CAB4BDC-1FED-7869-CCCA-6DA6CFE89DDC}"/>
          </ac:spMkLst>
        </pc:spChg>
        <pc:picChg chg="del mod">
          <ac:chgData name="Soheil Abbasloo" userId="d71572ce-aea6-4a3a-9d7a-c1bc96c12f67" providerId="ADAL" clId="{5A221130-90B4-4FFD-B26D-E6AAC359A9C7}" dt="2022-10-17T19:30:18.255" v="6450" actId="478"/>
          <ac:picMkLst>
            <pc:docMk/>
            <pc:sldMk cId="0" sldId="285"/>
            <ac:picMk id="76805" creationId="{1998CFCF-A571-E7DC-999C-13736FB8771C}"/>
          </ac:picMkLst>
        </pc:picChg>
      </pc:sldChg>
      <pc:sldChg chg="modSp add del mod modClrScheme modAnim chgLayout">
        <pc:chgData name="Soheil Abbasloo" userId="d71572ce-aea6-4a3a-9d7a-c1bc96c12f67" providerId="ADAL" clId="{5A221130-90B4-4FFD-B26D-E6AAC359A9C7}" dt="2022-10-17T19:34:36.363" v="6628" actId="47"/>
        <pc:sldMkLst>
          <pc:docMk/>
          <pc:sldMk cId="0" sldId="286"/>
        </pc:sldMkLst>
        <pc:spChg chg="mod ord">
          <ac:chgData name="Soheil Abbasloo" userId="d71572ce-aea6-4a3a-9d7a-c1bc96c12f67" providerId="ADAL" clId="{5A221130-90B4-4FFD-B26D-E6AAC359A9C7}" dt="2022-10-17T19:24:27.939" v="6433" actId="20577"/>
          <ac:spMkLst>
            <pc:docMk/>
            <pc:sldMk cId="0" sldId="286"/>
            <ac:spMk id="78850" creationId="{F6166FD9-74B6-EEFA-06BC-2926546F8C0A}"/>
          </ac:spMkLst>
        </pc:spChg>
        <pc:spChg chg="mod ord">
          <ac:chgData name="Soheil Abbasloo" userId="d71572ce-aea6-4a3a-9d7a-c1bc96c12f67" providerId="ADAL" clId="{5A221130-90B4-4FFD-B26D-E6AAC359A9C7}" dt="2022-10-17T19:17:34.757" v="6400" actId="700"/>
          <ac:spMkLst>
            <pc:docMk/>
            <pc:sldMk cId="0" sldId="286"/>
            <ac:spMk id="78852" creationId="{F9D379F0-63BB-12F2-A0B0-3BAD7DCF63B8}"/>
          </ac:spMkLst>
        </pc:spChg>
        <pc:spChg chg="mod ord">
          <ac:chgData name="Soheil Abbasloo" userId="d71572ce-aea6-4a3a-9d7a-c1bc96c12f67" providerId="ADAL" clId="{5A221130-90B4-4FFD-B26D-E6AAC359A9C7}" dt="2022-10-17T19:28:04.151" v="6449" actId="20577"/>
          <ac:spMkLst>
            <pc:docMk/>
            <pc:sldMk cId="0" sldId="286"/>
            <ac:spMk id="1045507" creationId="{9302FDBC-203F-764D-AE19-001C4418D60C}"/>
          </ac:spMkLst>
        </pc:spChg>
      </pc:sldChg>
      <pc:sldChg chg="modSp add mod modClrScheme modAnim chgLayout">
        <pc:chgData name="Soheil Abbasloo" userId="d71572ce-aea6-4a3a-9d7a-c1bc96c12f67" providerId="ADAL" clId="{5A221130-90B4-4FFD-B26D-E6AAC359A9C7}" dt="2022-10-17T19:36:58.046" v="6636"/>
        <pc:sldMkLst>
          <pc:docMk/>
          <pc:sldMk cId="0" sldId="287"/>
        </pc:sldMkLst>
        <pc:spChg chg="mod ord">
          <ac:chgData name="Soheil Abbasloo" userId="d71572ce-aea6-4a3a-9d7a-c1bc96c12f67" providerId="ADAL" clId="{5A221130-90B4-4FFD-B26D-E6AAC359A9C7}" dt="2022-10-17T19:26:08.049" v="6434" actId="700"/>
          <ac:spMkLst>
            <pc:docMk/>
            <pc:sldMk cId="0" sldId="287"/>
            <ac:spMk id="80898" creationId="{1D4C4ABA-2485-DF9A-7E82-2EF70CF6AE07}"/>
          </ac:spMkLst>
        </pc:spChg>
        <pc:spChg chg="mod ord">
          <ac:chgData name="Soheil Abbasloo" userId="d71572ce-aea6-4a3a-9d7a-c1bc96c12f67" providerId="ADAL" clId="{5A221130-90B4-4FFD-B26D-E6AAC359A9C7}" dt="2022-10-17T19:26:08.049" v="6434" actId="700"/>
          <ac:spMkLst>
            <pc:docMk/>
            <pc:sldMk cId="0" sldId="287"/>
            <ac:spMk id="80900" creationId="{592768A7-02B3-2969-319F-AADE95C01A22}"/>
          </ac:spMkLst>
        </pc:spChg>
        <pc:spChg chg="mod ord">
          <ac:chgData name="Soheil Abbasloo" userId="d71572ce-aea6-4a3a-9d7a-c1bc96c12f67" providerId="ADAL" clId="{5A221130-90B4-4FFD-B26D-E6AAC359A9C7}" dt="2022-10-17T19:27:49.283" v="6447" actId="404"/>
          <ac:spMkLst>
            <pc:docMk/>
            <pc:sldMk cId="0" sldId="287"/>
            <ac:spMk id="1047555" creationId="{73F2763A-245E-3B00-47BD-6D0D939A7A84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20:11:23.141" v="7029" actId="242"/>
        <pc:sldMkLst>
          <pc:docMk/>
          <pc:sldMk cId="0" sldId="296"/>
        </pc:sldMkLst>
        <pc:spChg chg="mod ord">
          <ac:chgData name="Soheil Abbasloo" userId="d71572ce-aea6-4a3a-9d7a-c1bc96c12f67" providerId="ADAL" clId="{5A221130-90B4-4FFD-B26D-E6AAC359A9C7}" dt="2022-10-17T20:05:58.303" v="6915" actId="700"/>
          <ac:spMkLst>
            <pc:docMk/>
            <pc:sldMk cId="0" sldId="296"/>
            <ac:spMk id="99330" creationId="{3B21B747-5FA6-DBCC-2DEE-10071DD1DA66}"/>
          </ac:spMkLst>
        </pc:spChg>
        <pc:spChg chg="mod ord">
          <ac:chgData name="Soheil Abbasloo" userId="d71572ce-aea6-4a3a-9d7a-c1bc96c12f67" providerId="ADAL" clId="{5A221130-90B4-4FFD-B26D-E6AAC359A9C7}" dt="2022-10-17T20:05:58.303" v="6915" actId="700"/>
          <ac:spMkLst>
            <pc:docMk/>
            <pc:sldMk cId="0" sldId="296"/>
            <ac:spMk id="99331" creationId="{918FC11D-091B-A8C6-18A6-B04D5FDE7FB3}"/>
          </ac:spMkLst>
        </pc:spChg>
        <pc:spChg chg="mod ord">
          <ac:chgData name="Soheil Abbasloo" userId="d71572ce-aea6-4a3a-9d7a-c1bc96c12f67" providerId="ADAL" clId="{5A221130-90B4-4FFD-B26D-E6AAC359A9C7}" dt="2022-10-17T20:11:23.141" v="7029" actId="242"/>
          <ac:spMkLst>
            <pc:docMk/>
            <pc:sldMk cId="0" sldId="296"/>
            <ac:spMk id="99332" creationId="{9F35C418-A20A-63B9-4707-96037D736120}"/>
          </ac:spMkLst>
        </pc:spChg>
      </pc:sldChg>
      <pc:sldChg chg="addSp delSp modSp add del mod ord modClrScheme modAnim chgLayout">
        <pc:chgData name="Soheil Abbasloo" userId="d71572ce-aea6-4a3a-9d7a-c1bc96c12f67" providerId="ADAL" clId="{5A221130-90B4-4FFD-B26D-E6AAC359A9C7}" dt="2022-10-17T20:11:45.116" v="7031" actId="403"/>
        <pc:sldMkLst>
          <pc:docMk/>
          <pc:sldMk cId="0" sldId="305"/>
        </pc:sldMkLst>
        <pc:spChg chg="add del mod">
          <ac:chgData name="Soheil Abbasloo" userId="d71572ce-aea6-4a3a-9d7a-c1bc96c12f67" providerId="ADAL" clId="{5A221130-90B4-4FFD-B26D-E6AAC359A9C7}" dt="2022-10-17T15:11:40.029" v="3156"/>
          <ac:spMkLst>
            <pc:docMk/>
            <pc:sldMk cId="0" sldId="305"/>
            <ac:spMk id="2" creationId="{F61B7994-439C-8FEB-EB54-5C086C4976EE}"/>
          </ac:spMkLst>
        </pc:spChg>
        <pc:spChg chg="add del mod">
          <ac:chgData name="Soheil Abbasloo" userId="d71572ce-aea6-4a3a-9d7a-c1bc96c12f67" providerId="ADAL" clId="{5A221130-90B4-4FFD-B26D-E6AAC359A9C7}" dt="2022-10-17T15:11:40.029" v="3156"/>
          <ac:spMkLst>
            <pc:docMk/>
            <pc:sldMk cId="0" sldId="305"/>
            <ac:spMk id="3" creationId="{20EB8BEE-DCC5-3618-F1A3-86A9EBA9DF6E}"/>
          </ac:spMkLst>
        </pc:spChg>
        <pc:spChg chg="add del mod">
          <ac:chgData name="Soheil Abbasloo" userId="d71572ce-aea6-4a3a-9d7a-c1bc96c12f67" providerId="ADAL" clId="{5A221130-90B4-4FFD-B26D-E6AAC359A9C7}" dt="2022-10-17T15:11:40.029" v="3156"/>
          <ac:spMkLst>
            <pc:docMk/>
            <pc:sldMk cId="0" sldId="305"/>
            <ac:spMk id="4" creationId="{703E1B3F-3A61-DF73-461A-F4CF1F585018}"/>
          </ac:spMkLst>
        </pc:spChg>
        <pc:spChg chg="add del mod">
          <ac:chgData name="Soheil Abbasloo" userId="d71572ce-aea6-4a3a-9d7a-c1bc96c12f67" providerId="ADAL" clId="{5A221130-90B4-4FFD-B26D-E6AAC359A9C7}" dt="2022-10-17T15:11:40.029" v="3156"/>
          <ac:spMkLst>
            <pc:docMk/>
            <pc:sldMk cId="0" sldId="305"/>
            <ac:spMk id="5" creationId="{EDB1BB15-3311-2B2A-AB2E-ED462464CB57}"/>
          </ac:spMkLst>
        </pc:spChg>
        <pc:spChg chg="add del mod">
          <ac:chgData name="Soheil Abbasloo" userId="d71572ce-aea6-4a3a-9d7a-c1bc96c12f67" providerId="ADAL" clId="{5A221130-90B4-4FFD-B26D-E6AAC359A9C7}" dt="2022-10-17T18:29:16.532" v="4889"/>
          <ac:spMkLst>
            <pc:docMk/>
            <pc:sldMk cId="0" sldId="305"/>
            <ac:spMk id="8" creationId="{2E278427-AFCF-668E-8EF4-BA6D8A8E6351}"/>
          </ac:spMkLst>
        </pc:spChg>
        <pc:spChg chg="del mod topLvl">
          <ac:chgData name="Soheil Abbasloo" userId="d71572ce-aea6-4a3a-9d7a-c1bc96c12f67" providerId="ADAL" clId="{5A221130-90B4-4FFD-B26D-E6AAC359A9C7}" dt="2022-10-17T15:12:36.336" v="3164" actId="478"/>
          <ac:spMkLst>
            <pc:docMk/>
            <pc:sldMk cId="0" sldId="305"/>
            <ac:spMk id="20" creationId="{7CFB5EB9-6931-0DD4-C2B3-CF9D7EA73A24}"/>
          </ac:spMkLst>
        </pc:spChg>
        <pc:spChg chg="mod ord">
          <ac:chgData name="Soheil Abbasloo" userId="d71572ce-aea6-4a3a-9d7a-c1bc96c12f67" providerId="ADAL" clId="{5A221130-90B4-4FFD-B26D-E6AAC359A9C7}" dt="2022-10-17T15:13:36.606" v="3182" actId="113"/>
          <ac:spMkLst>
            <pc:docMk/>
            <pc:sldMk cId="0" sldId="305"/>
            <ac:spMk id="58370" creationId="{38E37B8D-3913-C9AE-5349-5CEAD5680F7C}"/>
          </ac:spMkLst>
        </pc:spChg>
        <pc:spChg chg="mod ord">
          <ac:chgData name="Soheil Abbasloo" userId="d71572ce-aea6-4a3a-9d7a-c1bc96c12f67" providerId="ADAL" clId="{5A221130-90B4-4FFD-B26D-E6AAC359A9C7}" dt="2022-10-17T20:11:45.116" v="7031" actId="403"/>
          <ac:spMkLst>
            <pc:docMk/>
            <pc:sldMk cId="0" sldId="305"/>
            <ac:spMk id="58371" creationId="{759A947F-64D9-6B53-58E9-AC5A0BC9FDF7}"/>
          </ac:spMkLst>
        </pc:spChg>
        <pc:spChg chg="mod ord">
          <ac:chgData name="Soheil Abbasloo" userId="d71572ce-aea6-4a3a-9d7a-c1bc96c12f67" providerId="ADAL" clId="{5A221130-90B4-4FFD-B26D-E6AAC359A9C7}" dt="2022-10-17T15:11:51.946" v="3157" actId="700"/>
          <ac:spMkLst>
            <pc:docMk/>
            <pc:sldMk cId="0" sldId="305"/>
            <ac:spMk id="58372" creationId="{D9CCA9C9-B71C-D4A9-1014-FFE9C1E5FD2B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75" creationId="{F698BE2C-1302-AD3B-8A23-040BDA7336AB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76" creationId="{08194A96-5CCA-E823-F359-AD4956A049FA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0" creationId="{987EEABE-10BB-2A3E-B298-D33B06FC4D3D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1" creationId="{1E4E621B-9E37-017A-248F-AC6DABB02531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2" creationId="{F71270D1-3C8A-20F4-FC56-7129A1A5EDA3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3" creationId="{E081BF67-3488-3690-622F-75B7805BC243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4" creationId="{416A531E-23AE-A41B-4192-A2B08663A435}"/>
          </ac:spMkLst>
        </pc:spChg>
        <pc:spChg chg="mod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5" creationId="{3157B7A4-2B43-CA1D-7DD7-776467F0C4C0}"/>
          </ac:spMkLst>
        </pc:spChg>
        <pc:spChg chg="mod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6" creationId="{A527E538-499A-F414-B393-D25D1EB9D7E7}"/>
          </ac:spMkLst>
        </pc:spChg>
        <pc:spChg chg="mod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7" creationId="{5A48C166-E527-C17F-7CB0-74CC86F612A6}"/>
          </ac:spMkLst>
        </pc:spChg>
        <pc:spChg chg="mod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8" creationId="{BBE03F57-C08D-1176-62BA-E7FC72EBA960}"/>
          </ac:spMkLst>
        </pc:spChg>
        <pc:grpChg chg="add mod">
          <ac:chgData name="Soheil Abbasloo" userId="d71572ce-aea6-4a3a-9d7a-c1bc96c12f67" providerId="ADAL" clId="{5A221130-90B4-4FFD-B26D-E6AAC359A9C7}" dt="2022-10-17T15:13:25.771" v="3178" actId="1076"/>
          <ac:grpSpMkLst>
            <pc:docMk/>
            <pc:sldMk cId="0" sldId="305"/>
            <ac:grpSpMk id="6" creationId="{B3DAD1B4-FF9A-EC59-F063-F82909003376}"/>
          </ac:grpSpMkLst>
        </pc:grpChg>
        <pc:grpChg chg="del mod">
          <ac:chgData name="Soheil Abbasloo" userId="d71572ce-aea6-4a3a-9d7a-c1bc96c12f67" providerId="ADAL" clId="{5A221130-90B4-4FFD-B26D-E6AAC359A9C7}" dt="2022-10-17T15:12:34.150" v="3163" actId="165"/>
          <ac:grpSpMkLst>
            <pc:docMk/>
            <pc:sldMk cId="0" sldId="305"/>
            <ac:grpSpMk id="58373" creationId="{F20A3197-9576-2906-ACCD-7498003EE3FA}"/>
          </ac:grpSpMkLst>
        </pc:grpChg>
        <pc:grpChg chg="mod topLvl">
          <ac:chgData name="Soheil Abbasloo" userId="d71572ce-aea6-4a3a-9d7a-c1bc96c12f67" providerId="ADAL" clId="{5A221130-90B4-4FFD-B26D-E6AAC359A9C7}" dt="2022-10-17T15:13:25.771" v="3178" actId="1076"/>
          <ac:grpSpMkLst>
            <pc:docMk/>
            <pc:sldMk cId="0" sldId="305"/>
            <ac:grpSpMk id="58377" creationId="{E188CC66-DB89-641B-F9B4-AC30E53B4EA4}"/>
          </ac:grpSpMkLst>
        </pc:grpChg>
        <pc:grpChg chg="mod topLvl">
          <ac:chgData name="Soheil Abbasloo" userId="d71572ce-aea6-4a3a-9d7a-c1bc96c12f67" providerId="ADAL" clId="{5A221130-90B4-4FFD-B26D-E6AAC359A9C7}" dt="2022-10-17T15:13:25.771" v="3178" actId="1076"/>
          <ac:grpSpMkLst>
            <pc:docMk/>
            <pc:sldMk cId="0" sldId="305"/>
            <ac:grpSpMk id="58378" creationId="{8686A104-D968-DEFF-6726-BB4570B19CCB}"/>
          </ac:grpSpMkLst>
        </pc:grpChg>
        <pc:cxnChg chg="mod topLvl">
          <ac:chgData name="Soheil Abbasloo" userId="d71572ce-aea6-4a3a-9d7a-c1bc96c12f67" providerId="ADAL" clId="{5A221130-90B4-4FFD-B26D-E6AAC359A9C7}" dt="2022-10-17T15:13:25.771" v="3178" actId="1076"/>
          <ac:cxnSpMkLst>
            <pc:docMk/>
            <pc:sldMk cId="0" sldId="305"/>
            <ac:cxnSpMk id="58379" creationId="{0A3EF8EB-844C-7290-4837-2502C73A11A0}"/>
          </ac:cxnSpMkLst>
        </pc:cxnChg>
      </pc:sldChg>
      <pc:sldChg chg="delSp modSp add del mod modClrScheme modAnim chgLayout">
        <pc:chgData name="Soheil Abbasloo" userId="d71572ce-aea6-4a3a-9d7a-c1bc96c12f67" providerId="ADAL" clId="{5A221130-90B4-4FFD-B26D-E6AAC359A9C7}" dt="2022-10-17T16:29:27.125" v="4412" actId="47"/>
        <pc:sldMkLst>
          <pc:docMk/>
          <pc:sldMk cId="1771843574" sldId="310"/>
        </pc:sldMkLst>
        <pc:spChg chg="mod ord">
          <ac:chgData name="Soheil Abbasloo" userId="d71572ce-aea6-4a3a-9d7a-c1bc96c12f67" providerId="ADAL" clId="{5A221130-90B4-4FFD-B26D-E6AAC359A9C7}" dt="2022-10-17T16:04:40.587" v="4178" actId="700"/>
          <ac:spMkLst>
            <pc:docMk/>
            <pc:sldMk cId="1771843574" sldId="310"/>
            <ac:spMk id="65538" creationId="{A0F54797-0456-ED62-DEFF-0A3231F9F22C}"/>
          </ac:spMkLst>
        </pc:spChg>
        <pc:spChg chg="mod ord">
          <ac:chgData name="Soheil Abbasloo" userId="d71572ce-aea6-4a3a-9d7a-c1bc96c12f67" providerId="ADAL" clId="{5A221130-90B4-4FFD-B26D-E6AAC359A9C7}" dt="2022-10-17T16:07:31.603" v="4197" actId="1076"/>
          <ac:spMkLst>
            <pc:docMk/>
            <pc:sldMk cId="1771843574" sldId="310"/>
            <ac:spMk id="65539" creationId="{3A88E6CE-F3E3-D585-7666-03576EB34622}"/>
          </ac:spMkLst>
        </pc:spChg>
        <pc:spChg chg="mod ord">
          <ac:chgData name="Soheil Abbasloo" userId="d71572ce-aea6-4a3a-9d7a-c1bc96c12f67" providerId="ADAL" clId="{5A221130-90B4-4FFD-B26D-E6AAC359A9C7}" dt="2022-10-17T16:04:40.587" v="4178" actId="700"/>
          <ac:spMkLst>
            <pc:docMk/>
            <pc:sldMk cId="1771843574" sldId="310"/>
            <ac:spMk id="65540" creationId="{CC3FBAB6-241F-E66E-F2DA-CD57042458FD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65541" creationId="{0F99E362-2E91-62E7-D7C3-5B386FEF0A12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65542" creationId="{2D7DE1B7-B006-6AAE-9B34-10E8ED7BD6B4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65543" creationId="{AF67E420-8C31-7CF7-5A78-D43551C03108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65544" creationId="{A57B865F-E83C-980D-1947-CC50782DE7F3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65545" creationId="{3CB3FDA2-C631-CE64-7B11-57C551AD051F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65546" creationId="{5389CBFC-39B7-6CAB-BD54-2567635C7C47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65547" creationId="{B37C40E3-6590-B66D-5284-E72DACB8F58D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65548" creationId="{1BABD060-024E-D95B-E5DB-865EB10125F5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65549" creationId="{01C2B0E4-71EB-D0A0-7159-F604A72CC7C3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65550" creationId="{EF59C0B1-2A44-F9AF-3A2E-45E03000B9DD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65556" creationId="{034C6926-8B8E-0C20-EFBD-48589334E3A1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65557" creationId="{73CFACF1-B977-41D3-DE52-AD2758698E87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65558" creationId="{D44B3693-2EB1-AD9E-211A-8619C8631DB7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65559" creationId="{CAB32FE4-6702-66E2-7878-C2FA2861A5E8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65560" creationId="{0A958E8D-7367-D4EC-AAD6-0064DA8BDE1E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65561" creationId="{B6075CFB-FDA1-A836-3829-858129775220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65567" creationId="{D0421C9A-63D4-CEE8-1129-B49FBFA883E3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938001" creationId="{7A005111-3264-652B-A98C-93D04140A5DD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938002" creationId="{F39F0D65-5DBC-4385-A2B5-E8F3899A83AE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938003" creationId="{46A7DEE4-5235-F55E-AC90-6EDB2E4E8A13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938005" creationId="{5821CDD2-F091-097D-3138-F0FE96934451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938006" creationId="{D9CA48F9-0D90-171E-A915-663C3D4ECABA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938014" creationId="{AAB97CAB-D88D-5357-11DF-9B412C43BF5C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938015" creationId="{9517E58A-4C6A-5405-9E83-F545AB47D508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938016" creationId="{C30C1C78-B121-BEDE-BDBC-830D87C3B842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938017" creationId="{339255A6-6A9B-1F3E-DC13-34E5A84E682B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938018" creationId="{6B1E92F1-442B-04B7-095F-8E1952DC577F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938021" creationId="{ECEC0AA6-805F-B47E-3E53-3CE24B13E341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1771843574" sldId="310"/>
            <ac:spMk id="938022" creationId="{ED0144D4-89A5-75C0-5BB4-19AC1E72BB81}"/>
          </ac:spMkLst>
        </pc:spChg>
      </pc:sldChg>
      <pc:sldChg chg="modSp add del mod modClrScheme modAnim modShow chgLayout">
        <pc:chgData name="Soheil Abbasloo" userId="d71572ce-aea6-4a3a-9d7a-c1bc96c12f67" providerId="ADAL" clId="{5A221130-90B4-4FFD-B26D-E6AAC359A9C7}" dt="2022-10-17T16:35:56.170" v="4446" actId="47"/>
        <pc:sldMkLst>
          <pc:docMk/>
          <pc:sldMk cId="3567625117" sldId="311"/>
        </pc:sldMkLst>
        <pc:spChg chg="mod ord">
          <ac:chgData name="Soheil Abbasloo" userId="d71572ce-aea6-4a3a-9d7a-c1bc96c12f67" providerId="ADAL" clId="{5A221130-90B4-4FFD-B26D-E6AAC359A9C7}" dt="2022-10-17T16:04:40.587" v="4178" actId="700"/>
          <ac:spMkLst>
            <pc:docMk/>
            <pc:sldMk cId="3567625117" sldId="311"/>
            <ac:spMk id="67586" creationId="{B525E06B-A672-0F00-A9D3-2B2DF2E9E423}"/>
          </ac:spMkLst>
        </pc:spChg>
        <pc:spChg chg="mod ord">
          <ac:chgData name="Soheil Abbasloo" userId="d71572ce-aea6-4a3a-9d7a-c1bc96c12f67" providerId="ADAL" clId="{5A221130-90B4-4FFD-B26D-E6AAC359A9C7}" dt="2022-10-17T16:04:40.587" v="4178" actId="700"/>
          <ac:spMkLst>
            <pc:docMk/>
            <pc:sldMk cId="3567625117" sldId="311"/>
            <ac:spMk id="67588" creationId="{99B21C10-4A8B-E297-69C4-7C2C484AA3FF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589" creationId="{85E30979-A652-86F0-2E1A-B0599941596E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590" creationId="{12C51BD3-157A-8E46-C2E5-97E520C768A6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591" creationId="{FFFBE300-E6C8-CCC4-C105-18F622AAC1C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592" creationId="{6649E92A-FD07-1B83-FCDF-4A545AD3189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593" creationId="{E4DC47F1-DD93-14A3-5983-C1881EB57160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594" creationId="{C0F9792D-9F53-C402-E941-1C09DF38F826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595" creationId="{B05F9DAD-C29F-BABA-375A-81DFF08B3F8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596" creationId="{42D1C27A-0737-15E5-DE71-B3F4A533B80D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597" creationId="{C0F67F34-6A49-F113-9201-0F3ED8D7253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598" creationId="{293100F3-9F8C-A303-AD10-796FA78C9B2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599" creationId="{2C732B10-77F9-9103-3ADC-8CC625A483F1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00" creationId="{E478407A-4EA3-2CA8-5665-18CEB08F0502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01" creationId="{D0FCF141-8A8D-3125-14D5-08CF37A8DC1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02" creationId="{A87D845E-3965-52B7-68B6-00C678F5FC3D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03" creationId="{6A003D60-02A6-C7E5-BF8B-BBE6B4B83E17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04" creationId="{BAE4E7E8-61B4-103F-7FC7-73F925B73E4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05" creationId="{A228DBF1-AA98-AEDD-40AD-B181D91A8E5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06" creationId="{C1AEE90F-E27F-96DB-CE06-22351B9B1D97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07" creationId="{61A6B3B8-E980-293A-0249-E69C245CC5F8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08" creationId="{4FF99540-355F-F482-F198-EEF00F058A9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09" creationId="{F4240F74-38C9-755A-8C10-F7DC91BD92E0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10" creationId="{525B8EA8-0745-55E2-52BF-E9142D538F2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11" creationId="{80BEEA3A-E102-08EA-205E-0345BE186536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12" creationId="{320D261F-6B04-902D-2491-6F1B7C2C79F8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13" creationId="{B8D8CAD3-8280-7A00-865E-A7251A21AEA6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14" creationId="{E38C6CA2-1FE5-E7DA-EF0E-263FCF2D708C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15" creationId="{E6127FF2-21C7-BCD7-14C9-9D5FDB7405BE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16" creationId="{CFBBAA48-A354-53C9-956D-FEC7ED39C708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17" creationId="{8A6DCA9F-1D08-47AC-A60B-799C65C1BE04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18" creationId="{D63C7DF2-B397-D183-1E99-ED1DC7E4A715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19" creationId="{3C7EBE2D-D74B-2321-4171-12C31EAC8842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20" creationId="{634DBC54-228A-DE97-BE7A-C6F9B5CA3FEC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21" creationId="{CB43A3D2-77C4-FA54-2230-CD8C1CAF1985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22" creationId="{D279FF9C-2CDE-5966-8544-E1605631A9FD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23" creationId="{89EBFE65-A96F-B037-0C60-D1BC83A7FD5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24" creationId="{D5C45465-7969-8293-1EF1-DFF09D0D9AC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25" creationId="{7967B233-5B7E-60AA-55BB-5AD8A2A8A276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26" creationId="{9161B4B9-66CF-4BEC-CF03-10FE9CF56455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27" creationId="{2D70D60E-2A2F-2533-6DD4-02A99BFFE60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28" creationId="{49FB9506-78C8-B57A-9B0E-AAC330C626E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29" creationId="{DFF6149E-8E8E-BC92-AF2D-EA834842B817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30" creationId="{1BA8E1FF-B552-B626-233E-4D1FE3166D61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31" creationId="{4A00BEAF-9399-9134-1FE0-0AA68F68CAA0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32" creationId="{7F5A165B-5EBF-791A-0FBC-ADBC0A5BADE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33" creationId="{408BA12E-072D-7ACE-6996-7E3EFE51CA48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34" creationId="{1CB657E3-3A7F-1ABC-744B-DDE67A8CC74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35" creationId="{15AA4D04-CE64-BCF7-7DCE-A2DE398B2D9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36" creationId="{9F3B3DCA-7C21-2237-D387-9806369B3430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37" creationId="{3431C4FD-17D5-3F7B-4C4C-BA601A9FD9EF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38" creationId="{47E83747-969B-27F7-8DB6-F06196B9715D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39" creationId="{911C886C-CF58-A44E-2900-D3D4C8F4B481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40" creationId="{987873E5-A6EA-B847-1316-24570CEFA3B5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41" creationId="{26F64E18-6812-EA72-B9FF-42CE705F917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42" creationId="{B92157E4-10A9-33B6-265F-F564A21998CE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43" creationId="{3EEEFD60-EFE5-CB87-86F8-54826DBFE54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3567625117" sldId="311"/>
            <ac:spMk id="67644" creationId="{1803E40E-8790-B8C7-F908-08334DD839EF}"/>
          </ac:spMkLst>
        </pc:spChg>
        <pc:spChg chg="mod ord">
          <ac:chgData name="Soheil Abbasloo" userId="d71572ce-aea6-4a3a-9d7a-c1bc96c12f67" providerId="ADAL" clId="{5A221130-90B4-4FFD-B26D-E6AAC359A9C7}" dt="2022-10-17T16:24:47.550" v="4332" actId="6549"/>
          <ac:spMkLst>
            <pc:docMk/>
            <pc:sldMk cId="3567625117" sldId="311"/>
            <ac:spMk id="939011" creationId="{76DF36AF-DC65-52EA-AFAC-A8D8CA3FBCA5}"/>
          </ac:spMkLst>
        </pc:spChg>
      </pc:sldChg>
      <pc:sldChg chg="delSp modSp add del mod modClrScheme chgLayout">
        <pc:chgData name="Soheil Abbasloo" userId="d71572ce-aea6-4a3a-9d7a-c1bc96c12f67" providerId="ADAL" clId="{5A221130-90B4-4FFD-B26D-E6AAC359A9C7}" dt="2022-10-17T14:26:14.739" v="2838" actId="2696"/>
        <pc:sldMkLst>
          <pc:docMk/>
          <pc:sldMk cId="1652392557" sldId="323"/>
        </pc:sldMkLst>
        <pc:spChg chg="mod ord">
          <ac:chgData name="Soheil Abbasloo" userId="d71572ce-aea6-4a3a-9d7a-c1bc96c12f67" providerId="ADAL" clId="{5A221130-90B4-4FFD-B26D-E6AAC359A9C7}" dt="2022-10-17T14:25:43.498" v="2830" actId="6549"/>
          <ac:spMkLst>
            <pc:docMk/>
            <pc:sldMk cId="1652392557" sldId="323"/>
            <ac:spMk id="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4:25:36.834" v="2828" actId="700"/>
          <ac:spMkLst>
            <pc:docMk/>
            <pc:sldMk cId="1652392557" sldId="323"/>
            <ac:spMk id="5" creationId="{00000000-0000-0000-0000-000000000000}"/>
          </ac:spMkLst>
        </pc:spChg>
        <pc:spChg chg="del mod ord">
          <ac:chgData name="Soheil Abbasloo" userId="d71572ce-aea6-4a3a-9d7a-c1bc96c12f67" providerId="ADAL" clId="{5A221130-90B4-4FFD-B26D-E6AAC359A9C7}" dt="2022-10-17T14:25:40.456" v="2829" actId="478"/>
          <ac:spMkLst>
            <pc:docMk/>
            <pc:sldMk cId="1652392557" sldId="323"/>
            <ac:spMk id="6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4:26:08.044" v="2837" actId="21"/>
          <ac:spMkLst>
            <pc:docMk/>
            <pc:sldMk cId="1652392557" sldId="323"/>
            <ac:spMk id="166297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4:25:59.119" v="2833" actId="21"/>
          <ac:spMkLst>
            <pc:docMk/>
            <pc:sldMk cId="1652392557" sldId="323"/>
            <ac:spMk id="1662979" creationId="{00000000-0000-0000-0000-000000000000}"/>
          </ac:spMkLst>
        </pc:spChg>
      </pc:sldChg>
      <pc:sldChg chg="addSp delSp modSp add del mod ord modClrScheme chgLayout">
        <pc:chgData name="Soheil Abbasloo" userId="d71572ce-aea6-4a3a-9d7a-c1bc96c12f67" providerId="ADAL" clId="{5A221130-90B4-4FFD-B26D-E6AAC359A9C7}" dt="2022-10-17T14:45:43.411" v="3040" actId="47"/>
        <pc:sldMkLst>
          <pc:docMk/>
          <pc:sldMk cId="2125040836" sldId="328"/>
        </pc:sldMkLst>
        <pc:spChg chg="add mod ord">
          <ac:chgData name="Soheil Abbasloo" userId="d71572ce-aea6-4a3a-9d7a-c1bc96c12f67" providerId="ADAL" clId="{5A221130-90B4-4FFD-B26D-E6AAC359A9C7}" dt="2022-10-17T14:36:34.711" v="2997" actId="700"/>
          <ac:spMkLst>
            <pc:docMk/>
            <pc:sldMk cId="2125040836" sldId="328"/>
            <ac:spMk id="4" creationId="{203A7E0B-94C9-F55C-3210-4F749FE7950C}"/>
          </ac:spMkLst>
        </pc:spChg>
        <pc:spChg chg="del mod ord">
          <ac:chgData name="Soheil Abbasloo" userId="d71572ce-aea6-4a3a-9d7a-c1bc96c12f67" providerId="ADAL" clId="{5A221130-90B4-4FFD-B26D-E6AAC359A9C7}" dt="2022-10-17T14:36:39.217" v="2999" actId="478"/>
          <ac:spMkLst>
            <pc:docMk/>
            <pc:sldMk cId="2125040836" sldId="328"/>
            <ac:spMk id="110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4:36:34.711" v="2997" actId="700"/>
          <ac:spMkLst>
            <pc:docMk/>
            <pc:sldMk cId="2125040836" sldId="328"/>
            <ac:spMk id="111" creationId="{00000000-0000-0000-0000-000000000000}"/>
          </ac:spMkLst>
        </pc:spChg>
        <pc:spChg chg="del mod ord">
          <ac:chgData name="Soheil Abbasloo" userId="d71572ce-aea6-4a3a-9d7a-c1bc96c12f67" providerId="ADAL" clId="{5A221130-90B4-4FFD-B26D-E6AAC359A9C7}" dt="2022-10-17T14:36:37.131" v="2998" actId="478"/>
          <ac:spMkLst>
            <pc:docMk/>
            <pc:sldMk cId="2125040836" sldId="328"/>
            <ac:spMk id="11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4:36:34.711" v="2997" actId="700"/>
          <ac:spMkLst>
            <pc:docMk/>
            <pc:sldMk cId="2125040836" sldId="328"/>
            <ac:spMk id="167321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43:44.787" v="3021"/>
          <ac:spMkLst>
            <pc:docMk/>
            <pc:sldMk cId="2125040836" sldId="328"/>
            <ac:spMk id="167323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36:46.440" v="3000" actId="207"/>
          <ac:spMkLst>
            <pc:docMk/>
            <pc:sldMk cId="2125040836" sldId="328"/>
            <ac:spMk id="167332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36:49.637" v="3001" actId="207"/>
          <ac:spMkLst>
            <pc:docMk/>
            <pc:sldMk cId="2125040836" sldId="328"/>
            <ac:spMk id="1673324" creationId="{00000000-0000-0000-0000-000000000000}"/>
          </ac:spMkLst>
        </pc:spChg>
      </pc:sldChg>
      <pc:sldChg chg="modSp mod">
        <pc:chgData name="Soheil Abbasloo" userId="d71572ce-aea6-4a3a-9d7a-c1bc96c12f67" providerId="ADAL" clId="{5A221130-90B4-4FFD-B26D-E6AAC359A9C7}" dt="2022-10-16T22:15:45.866" v="770"/>
        <pc:sldMkLst>
          <pc:docMk/>
          <pc:sldMk cId="880369482" sldId="450"/>
        </pc:sldMkLst>
        <pc:spChg chg="mod">
          <ac:chgData name="Soheil Abbasloo" userId="d71572ce-aea6-4a3a-9d7a-c1bc96c12f67" providerId="ADAL" clId="{5A221130-90B4-4FFD-B26D-E6AAC359A9C7}" dt="2022-10-16T22:15:45.866" v="770"/>
          <ac:spMkLst>
            <pc:docMk/>
            <pc:sldMk cId="880369482" sldId="450"/>
            <ac:spMk id="2" creationId="{09C2587D-5EB9-081D-E718-EE8DC906049E}"/>
          </ac:spMkLst>
        </pc:spChg>
      </pc:sldChg>
      <pc:sldChg chg="addSp modSp new mod modClrScheme chgLayout">
        <pc:chgData name="Soheil Abbasloo" userId="d71572ce-aea6-4a3a-9d7a-c1bc96c12f67" providerId="ADAL" clId="{5A221130-90B4-4FFD-B26D-E6AAC359A9C7}" dt="2022-10-18T12:37:33.680" v="8362" actId="6549"/>
        <pc:sldMkLst>
          <pc:docMk/>
          <pc:sldMk cId="3161953703" sldId="451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3161953703" sldId="451"/>
            <ac:spMk id="2" creationId="{9A1629D3-18FC-C67B-1A04-E0BB78C1DC12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3161953703" sldId="451"/>
            <ac:spMk id="3" creationId="{47155720-4B84-C104-1660-C9661B76A015}"/>
          </ac:spMkLst>
        </pc:spChg>
        <pc:spChg chg="add mod ord">
          <ac:chgData name="Soheil Abbasloo" userId="d71572ce-aea6-4a3a-9d7a-c1bc96c12f67" providerId="ADAL" clId="{5A221130-90B4-4FFD-B26D-E6AAC359A9C7}" dt="2022-10-18T12:37:33.680" v="8362" actId="6549"/>
          <ac:spMkLst>
            <pc:docMk/>
            <pc:sldMk cId="3161953703" sldId="451"/>
            <ac:spMk id="4" creationId="{F1551E79-EF51-67B4-3408-70520B3D4315}"/>
          </ac:spMkLst>
        </pc:spChg>
      </pc:sldChg>
      <pc:sldChg chg="new del">
        <pc:chgData name="Soheil Abbasloo" userId="d71572ce-aea6-4a3a-9d7a-c1bc96c12f67" providerId="ADAL" clId="{5A221130-90B4-4FFD-B26D-E6AAC359A9C7}" dt="2022-10-16T21:28:40.095" v="93" actId="47"/>
        <pc:sldMkLst>
          <pc:docMk/>
          <pc:sldMk cId="3617497841" sldId="452"/>
        </pc:sldMkLst>
      </pc:sldChg>
      <pc:sldChg chg="modSp add mod modClrScheme modAnim chgLayout">
        <pc:chgData name="Soheil Abbasloo" userId="d71572ce-aea6-4a3a-9d7a-c1bc96c12f67" providerId="ADAL" clId="{5A221130-90B4-4FFD-B26D-E6AAC359A9C7}" dt="2022-10-18T12:10:33.649" v="8361" actId="20577"/>
        <pc:sldMkLst>
          <pc:docMk/>
          <pc:sldMk cId="10873341" sldId="513"/>
        </pc:sldMkLst>
        <pc:spChg chg="mod ord">
          <ac:chgData name="Soheil Abbasloo" userId="d71572ce-aea6-4a3a-9d7a-c1bc96c12f67" providerId="ADAL" clId="{5A221130-90B4-4FFD-B26D-E6AAC359A9C7}" dt="2022-10-17T21:24:44.726" v="7697" actId="113"/>
          <ac:spMkLst>
            <pc:docMk/>
            <pc:sldMk cId="10873341" sldId="513"/>
            <ac:spMk id="104345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8T12:10:33.649" v="8361" actId="20577"/>
          <ac:spMkLst>
            <pc:docMk/>
            <pc:sldMk cId="10873341" sldId="513"/>
            <ac:spMk id="1043459" creationId="{00000000-0000-0000-0000-000000000000}"/>
          </ac:spMkLst>
        </pc:spChg>
      </pc:sldChg>
      <pc:sldChg chg="modSp add mod modClrScheme modAnim chgLayout">
        <pc:chgData name="Soheil Abbasloo" userId="d71572ce-aea6-4a3a-9d7a-c1bc96c12f67" providerId="ADAL" clId="{5A221130-90B4-4FFD-B26D-E6AAC359A9C7}" dt="2022-10-18T15:53:18.262" v="8429"/>
        <pc:sldMkLst>
          <pc:docMk/>
          <pc:sldMk cId="2598964052" sldId="571"/>
        </pc:sldMkLst>
        <pc:spChg chg="mod ord">
          <ac:chgData name="Soheil Abbasloo" userId="d71572ce-aea6-4a3a-9d7a-c1bc96c12f67" providerId="ADAL" clId="{5A221130-90B4-4FFD-B26D-E6AAC359A9C7}" dt="2022-10-17T21:24:32.849" v="7687" actId="700"/>
          <ac:spMkLst>
            <pc:docMk/>
            <pc:sldMk cId="2598964052" sldId="571"/>
            <ac:spMk id="104345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56:51.917" v="8349" actId="207"/>
          <ac:spMkLst>
            <pc:docMk/>
            <pc:sldMk cId="2598964052" sldId="571"/>
            <ac:spMk id="1043459" creationId="{00000000-0000-0000-0000-000000000000}"/>
          </ac:spMkLst>
        </pc:spChg>
      </pc:sldChg>
      <pc:sldChg chg="addSp delSp modSp add mod modClrScheme delAnim modAnim chgLayout">
        <pc:chgData name="Soheil Abbasloo" userId="d71572ce-aea6-4a3a-9d7a-c1bc96c12f67" providerId="ADAL" clId="{5A221130-90B4-4FFD-B26D-E6AAC359A9C7}" dt="2022-10-16T22:15:45.866" v="770"/>
        <pc:sldMkLst>
          <pc:docMk/>
          <pc:sldMk cId="2141274927" sldId="591"/>
        </pc:sldMkLst>
        <pc:spChg chg="add del mod ord">
          <ac:chgData name="Soheil Abbasloo" userId="d71572ce-aea6-4a3a-9d7a-c1bc96c12f67" providerId="ADAL" clId="{5A221130-90B4-4FFD-B26D-E6AAC359A9C7}" dt="2022-10-16T21:56:38.662" v="518" actId="700"/>
          <ac:spMkLst>
            <pc:docMk/>
            <pc:sldMk cId="2141274927" sldId="591"/>
            <ac:spMk id="2" creationId="{9E5865D0-E0AD-393F-2D87-299B57DC0005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2141274927" sldId="591"/>
            <ac:spMk id="4" creationId="{B55BE02D-FC24-FFAF-F778-0737956029EA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2141274927" sldId="591"/>
            <ac:spMk id="6" creationId="{8223281C-81E4-0B49-6853-84E42352840F}"/>
          </ac:spMkLst>
        </pc:spChg>
        <pc:spChg chg="mod ord">
          <ac:chgData name="Soheil Abbasloo" userId="d71572ce-aea6-4a3a-9d7a-c1bc96c12f67" providerId="ADAL" clId="{5A221130-90B4-4FFD-B26D-E6AAC359A9C7}" dt="2022-10-16T21:56:38.662" v="518" actId="700"/>
          <ac:spMkLst>
            <pc:docMk/>
            <pc:sldMk cId="2141274927" sldId="591"/>
            <ac:spMk id="7" creationId="{3EFB7F04-F8DD-AE17-9BBA-5D4DD04A3945}"/>
          </ac:spMkLst>
        </pc:spChg>
        <pc:spChg chg="mod">
          <ac:chgData name="Soheil Abbasloo" userId="d71572ce-aea6-4a3a-9d7a-c1bc96c12f67" providerId="ADAL" clId="{5A221130-90B4-4FFD-B26D-E6AAC359A9C7}" dt="2022-10-16T21:30:18.066" v="117" actId="207"/>
          <ac:spMkLst>
            <pc:docMk/>
            <pc:sldMk cId="2141274927" sldId="591"/>
            <ac:spMk id="9" creationId="{37CFEBE6-148D-3040-D169-D91F6C6516F3}"/>
          </ac:spMkLst>
        </pc:spChg>
        <pc:spChg chg="mod">
          <ac:chgData name="Soheil Abbasloo" userId="d71572ce-aea6-4a3a-9d7a-c1bc96c12f67" providerId="ADAL" clId="{5A221130-90B4-4FFD-B26D-E6AAC359A9C7}" dt="2022-10-16T21:30:18.066" v="117" actId="207"/>
          <ac:spMkLst>
            <pc:docMk/>
            <pc:sldMk cId="2141274927" sldId="591"/>
            <ac:spMk id="10" creationId="{985161C9-FDC2-21FA-6821-26A7EEC93D59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15" creationId="{42830284-878B-AE81-B87A-E83AF934FAD8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16" creationId="{DF42EAC2-C7A4-44CB-3B08-097338CBD42A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18" creationId="{8EC04270-ABF8-C60A-6FA1-D57CCBB692A6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19" creationId="{CCDC582B-EA09-0FB1-BBC1-3FA2141A7024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21" creationId="{E279C2CB-C340-504D-9CE9-BDA68755A3C1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22" creationId="{EC6DE90A-5CD6-7B53-E60E-57DF5107CCEE}"/>
          </ac:spMkLst>
        </pc:spChg>
        <pc:spChg chg="mod">
          <ac:chgData name="Soheil Abbasloo" userId="d71572ce-aea6-4a3a-9d7a-c1bc96c12f67" providerId="ADAL" clId="{5A221130-90B4-4FFD-B26D-E6AAC359A9C7}" dt="2022-10-16T21:31:31.816" v="152" actId="113"/>
          <ac:spMkLst>
            <pc:docMk/>
            <pc:sldMk cId="2141274927" sldId="591"/>
            <ac:spMk id="26" creationId="{C8C25705-286E-E848-02AA-143A050AD191}"/>
          </ac:spMkLst>
        </pc:spChg>
        <pc:spChg chg="mod">
          <ac:chgData name="Soheil Abbasloo" userId="d71572ce-aea6-4a3a-9d7a-c1bc96c12f67" providerId="ADAL" clId="{5A221130-90B4-4FFD-B26D-E6AAC359A9C7}" dt="2022-10-16T21:31:35.649" v="153" actId="113"/>
          <ac:spMkLst>
            <pc:docMk/>
            <pc:sldMk cId="2141274927" sldId="591"/>
            <ac:spMk id="38" creationId="{68806F70-2B1A-0BFA-4EAE-4874A7DAC284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0" creationId="{16AB64C7-983C-E825-7C92-CACC52828BF1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1" creationId="{550B5BCF-10B5-5EC3-1E5E-5C5E7ACBCB98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2" creationId="{56DCB9C0-2A09-4DAD-B364-1CCC994FF534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3" creationId="{390EE9D3-4A19-66AD-C93D-193A96FFC507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4" creationId="{DF2AE45E-8165-AD26-9489-8004FDDD1090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5" creationId="{F48E576B-7477-7FAA-661E-E1B683A3B473}"/>
          </ac:spMkLst>
        </pc:spChg>
        <pc:spChg chg="mod">
          <ac:chgData name="Soheil Abbasloo" userId="d71572ce-aea6-4a3a-9d7a-c1bc96c12f67" providerId="ADAL" clId="{5A221130-90B4-4FFD-B26D-E6AAC359A9C7}" dt="2022-10-16T21:30:18.066" v="117" actId="207"/>
          <ac:spMkLst>
            <pc:docMk/>
            <pc:sldMk cId="2141274927" sldId="591"/>
            <ac:spMk id="48" creationId="{66493F80-7013-05D3-AE99-658BD2E0AD1B}"/>
          </ac:spMkLst>
        </pc:spChg>
        <pc:spChg chg="mod">
          <ac:chgData name="Soheil Abbasloo" userId="d71572ce-aea6-4a3a-9d7a-c1bc96c12f67" providerId="ADAL" clId="{5A221130-90B4-4FFD-B26D-E6AAC359A9C7}" dt="2022-10-16T21:30:18.066" v="117" actId="207"/>
          <ac:spMkLst>
            <pc:docMk/>
            <pc:sldMk cId="2141274927" sldId="591"/>
            <ac:spMk id="49" creationId="{A17F48F2-2528-A290-2B98-0D5A00B1E020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51" creationId="{48B3F490-CA7C-666C-213C-306C1A0DC6C6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52" creationId="{263D0C5C-D4E6-76D2-EAB9-100A7CB1B1BF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54" creationId="{80693A57-64E1-6567-A477-D36C51BE427C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55" creationId="{9296E0D1-18D7-951B-A46E-376CAE14B123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1" creationId="{0EFF63DC-EB1B-2E6B-6574-F07FA8649911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2" creationId="{4528769F-18EF-D3B2-A86F-7931A2BC16A8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4" creationId="{E03B320C-DB9A-7A3C-5DD6-D13DD3C896E5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5" creationId="{94AE340D-5286-C131-8503-079849451F16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7" creationId="{F200716B-14E8-AAC6-0135-7F006F439723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8" creationId="{EFF1B689-3883-D010-D7CC-9EDDD5D5A94B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95" creationId="{E964B9DA-4162-58A3-4D42-6FED9DBCDE44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96" creationId="{373B1321-F24F-7EF4-F680-B1B3E0779EC7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97" creationId="{F5F8C5D9-1F12-A7E4-AFD4-599FC385D1CB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101" creationId="{6C5E3739-0AEE-20FF-A815-DA873D5654D7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107" creationId="{5E4889E6-ABD6-74B9-0824-9D73700645E2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114" creationId="{16A1EA23-6148-92F3-9C34-336C2D1357A7}"/>
          </ac:spMkLst>
        </pc:spChg>
        <pc:spChg chg="mod">
          <ac:chgData name="Soheil Abbasloo" userId="d71572ce-aea6-4a3a-9d7a-c1bc96c12f67" providerId="ADAL" clId="{5A221130-90B4-4FFD-B26D-E6AAC359A9C7}" dt="2022-10-16T21:29:40.997" v="113" actId="207"/>
          <ac:spMkLst>
            <pc:docMk/>
            <pc:sldMk cId="2141274927" sldId="591"/>
            <ac:spMk id="121" creationId="{9F5102AA-DD44-9A66-AD05-EF1BFCF86589}"/>
          </ac:spMkLst>
        </pc:spChg>
        <pc:spChg chg="mod">
          <ac:chgData name="Soheil Abbasloo" userId="d71572ce-aea6-4a3a-9d7a-c1bc96c12f67" providerId="ADAL" clId="{5A221130-90B4-4FFD-B26D-E6AAC359A9C7}" dt="2022-10-16T21:29:40.997" v="113" actId="207"/>
          <ac:spMkLst>
            <pc:docMk/>
            <pc:sldMk cId="2141274927" sldId="591"/>
            <ac:spMk id="122" creationId="{D790DB4D-07F7-07A9-B425-BEC01880B519}"/>
          </ac:spMkLst>
        </pc:spChg>
        <pc:spChg chg="mod">
          <ac:chgData name="Soheil Abbasloo" userId="d71572ce-aea6-4a3a-9d7a-c1bc96c12f67" providerId="ADAL" clId="{5A221130-90B4-4FFD-B26D-E6AAC359A9C7}" dt="2022-10-16T21:29:40.997" v="113" actId="207"/>
          <ac:spMkLst>
            <pc:docMk/>
            <pc:sldMk cId="2141274927" sldId="591"/>
            <ac:spMk id="123" creationId="{E315D8E0-BABD-9A9A-DDFB-9475098C6531}"/>
          </ac:spMkLst>
        </pc:spChg>
        <pc:grpChg chg="mod">
          <ac:chgData name="Soheil Abbasloo" userId="d71572ce-aea6-4a3a-9d7a-c1bc96c12f67" providerId="ADAL" clId="{5A221130-90B4-4FFD-B26D-E6AAC359A9C7}" dt="2022-10-16T21:30:18.066" v="117" actId="207"/>
          <ac:grpSpMkLst>
            <pc:docMk/>
            <pc:sldMk cId="2141274927" sldId="591"/>
            <ac:grpSpMk id="8" creationId="{B1832C3C-DE50-8FCE-541B-9DF57C986534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14" creationId="{0A9F37C3-2E45-883F-5033-B417DEA4152C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17" creationId="{43C46DA3-8971-52E2-0B0D-25750B9037F2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20" creationId="{305F7516-C0F1-B72D-9175-ADE9338C344F}"/>
          </ac:grpSpMkLst>
        </pc:grpChg>
        <pc:grpChg chg="mod">
          <ac:chgData name="Soheil Abbasloo" userId="d71572ce-aea6-4a3a-9d7a-c1bc96c12f67" providerId="ADAL" clId="{5A221130-90B4-4FFD-B26D-E6AAC359A9C7}" dt="2022-10-16T21:30:18.066" v="117" actId="207"/>
          <ac:grpSpMkLst>
            <pc:docMk/>
            <pc:sldMk cId="2141274927" sldId="591"/>
            <ac:grpSpMk id="30" creationId="{5BEB47E3-A20D-DB81-E874-7D42A0DCE111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32" creationId="{9D933260-581D-76A3-8319-1973A2167D99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33" creationId="{4FC6AF70-BABC-D39C-744D-F269E9D8D886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34" creationId="{7706809F-501E-774E-1C03-22897A2C1B7F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50" creationId="{566787A1-CA2A-A11E-5D4A-0BD269794A90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53" creationId="{3438AB67-F8F5-4782-C46F-9446D2CF6909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70" creationId="{F1757094-C9B8-68B2-B492-166A5B19F6B9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73" creationId="{F4B39F40-1D6B-4D16-CB88-2A46C1007D14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76" creationId="{5FEF778E-0096-C4E2-4ABC-B190B6359FBB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79" creationId="{8E8E17EC-0602-7E94-84BA-E2B247557081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80" creationId="{56052600-6A54-66E6-9757-98869744DC5B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91" creationId="{9632FD18-F328-4CDF-B347-ECD0AB95049A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92" creationId="{2022396A-3BD5-036D-7A88-90BFC9C9C8C8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93" creationId="{D8C1A27F-5B8E-4BFC-92CA-2EB048C0F9B5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94" creationId="{103B9F27-6E51-C0A1-FF60-7358005754AD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98" creationId="{477FA4C6-7649-8BCF-6DA6-0491686D6F18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103" creationId="{F77834C5-F3D1-EE41-96ED-E6F0E684D443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106" creationId="{1012BAB1-C711-E6DC-43C4-67BEA3CCC577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108" creationId="{598EEEB5-9F7F-CE67-262E-BCBC8B6C7F4F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116" creationId="{1B5D1610-613F-CFD0-4121-8771B3695672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117" creationId="{98AF4DB1-89CA-C3B2-D132-E98E40460B14}"/>
          </ac:grpSpMkLst>
        </pc:grp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81" creationId="{B0FA8E90-4FFC-BF6B-88E0-36FA2462FB12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82" creationId="{46AC07B6-3F6B-8B50-7291-E684BC428DB0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83" creationId="{C75E83C1-86CC-4E3B-863C-F30AC76C9A56}"/>
          </ac:cxnSpMkLst>
        </pc:cxnChg>
        <pc:cxnChg chg="del">
          <ac:chgData name="Soheil Abbasloo" userId="d71572ce-aea6-4a3a-9d7a-c1bc96c12f67" providerId="ADAL" clId="{5A221130-90B4-4FFD-B26D-E6AAC359A9C7}" dt="2022-10-16T21:30:22.989" v="118" actId="478"/>
          <ac:cxnSpMkLst>
            <pc:docMk/>
            <pc:sldMk cId="2141274927" sldId="591"/>
            <ac:cxnSpMk id="84" creationId="{D1DB132E-2577-1D17-D35F-997030ACF84E}"/>
          </ac:cxnSpMkLst>
        </pc:cxnChg>
        <pc:cxnChg chg="del">
          <ac:chgData name="Soheil Abbasloo" userId="d71572ce-aea6-4a3a-9d7a-c1bc96c12f67" providerId="ADAL" clId="{5A221130-90B4-4FFD-B26D-E6AAC359A9C7}" dt="2022-10-16T21:30:53.523" v="134" actId="478"/>
          <ac:cxnSpMkLst>
            <pc:docMk/>
            <pc:sldMk cId="2141274927" sldId="591"/>
            <ac:cxnSpMk id="85" creationId="{13F0C73C-20F3-577A-1169-D7D7B7973B08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04" creationId="{6234F42D-AA09-FADD-E5F3-0C98BF83CD82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05" creationId="{80CD4208-3FD1-40CA-D830-414BD53A5893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09" creationId="{356BBBDB-B2AE-D5BD-B1E9-4E3612051513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10" creationId="{4B662ED9-7C79-D13C-342A-838A0148412D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18" creationId="{49374328-D2E0-FCD7-E7ED-D5E6A792F84A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19" creationId="{90E0FAC6-C34D-BC15-3CD6-6164D3F328F0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20" creationId="{826D9549-D587-59F1-45D9-1A3A6978CF09}"/>
          </ac:cxnSpMkLst>
        </pc:cxnChg>
        <pc:cxnChg chg="mod">
          <ac:chgData name="Soheil Abbasloo" userId="d71572ce-aea6-4a3a-9d7a-c1bc96c12f67" providerId="ADAL" clId="{5A221130-90B4-4FFD-B26D-E6AAC359A9C7}" dt="2022-10-16T21:30:56.477" v="151" actId="1036"/>
          <ac:cxnSpMkLst>
            <pc:docMk/>
            <pc:sldMk cId="2141274927" sldId="591"/>
            <ac:cxnSpMk id="126" creationId="{D0C6AF88-3898-D6DB-42D0-1E51DA6AE772}"/>
          </ac:cxnSpMkLst>
        </pc:cxnChg>
      </pc:sldChg>
      <pc:sldChg chg="addSp delSp modSp add mod delAnim modAnim">
        <pc:chgData name="Soheil Abbasloo" userId="d71572ce-aea6-4a3a-9d7a-c1bc96c12f67" providerId="ADAL" clId="{5A221130-90B4-4FFD-B26D-E6AAC359A9C7}" dt="2022-10-17T21:45:45.221" v="8204" actId="207"/>
        <pc:sldMkLst>
          <pc:docMk/>
          <pc:sldMk cId="2941594125" sldId="592"/>
        </pc:sldMkLst>
        <pc:spChg chg="add mod">
          <ac:chgData name="Soheil Abbasloo" userId="d71572ce-aea6-4a3a-9d7a-c1bc96c12f67" providerId="ADAL" clId="{5A221130-90B4-4FFD-B26D-E6AAC359A9C7}" dt="2022-10-16T21:43:53.288" v="400" actId="20577"/>
          <ac:spMkLst>
            <pc:docMk/>
            <pc:sldMk cId="2941594125" sldId="592"/>
            <ac:spMk id="3" creationId="{ACDC9793-A406-E5B7-C257-B34781214290}"/>
          </ac:spMkLst>
        </pc:spChg>
        <pc:spChg chg="mod">
          <ac:chgData name="Soheil Abbasloo" userId="d71572ce-aea6-4a3a-9d7a-c1bc96c12f67" providerId="ADAL" clId="{5A221130-90B4-4FFD-B26D-E6AAC359A9C7}" dt="2022-10-16T22:15:45.866" v="770"/>
          <ac:spMkLst>
            <pc:docMk/>
            <pc:sldMk cId="2941594125" sldId="592"/>
            <ac:spMk id="4" creationId="{B55BE02D-FC24-FFAF-F778-0737956029EA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5" creationId="{E600EB5A-CC21-593F-39CC-C72ADE02A44A}"/>
          </ac:spMkLst>
        </pc:spChg>
        <pc:spChg chg="mod">
          <ac:chgData name="Soheil Abbasloo" userId="d71572ce-aea6-4a3a-9d7a-c1bc96c12f67" providerId="ADAL" clId="{5A221130-90B4-4FFD-B26D-E6AAC359A9C7}" dt="2022-10-16T22:15:45.866" v="770"/>
          <ac:spMkLst>
            <pc:docMk/>
            <pc:sldMk cId="2941594125" sldId="592"/>
            <ac:spMk id="6" creationId="{8223281C-81E4-0B49-6853-84E42352840F}"/>
          </ac:spMkLst>
        </pc:spChg>
        <pc:spChg chg="mod">
          <ac:chgData name="Soheil Abbasloo" userId="d71572ce-aea6-4a3a-9d7a-c1bc96c12f67" providerId="ADAL" clId="{5A221130-90B4-4FFD-B26D-E6AAC359A9C7}" dt="2022-10-16T21:40:48.590" v="359" actId="20577"/>
          <ac:spMkLst>
            <pc:docMk/>
            <pc:sldMk cId="2941594125" sldId="592"/>
            <ac:spMk id="7" creationId="{3EFB7F04-F8DD-AE17-9BBA-5D4DD04A3945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23" creationId="{38E32975-7632-E077-EBE6-6BDDAC65A2BC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24" creationId="{C11B40F2-FC10-A238-BE37-7EA1E52D7517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25" creationId="{D8A90FA3-8C20-4A61-0FEE-C9CE8A7AD3C4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26" creationId="{C8C25705-286E-E848-02AA-143A050AD191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27" creationId="{9E632F02-5A93-693F-FF46-CEDF4126714C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28" creationId="{1C0E3B75-744E-5FD4-4AFF-36F24AF7D62B}"/>
          </ac:spMkLst>
        </pc:spChg>
        <pc:spChg chg="add mod">
          <ac:chgData name="Soheil Abbasloo" userId="d71572ce-aea6-4a3a-9d7a-c1bc96c12f67" providerId="ADAL" clId="{5A221130-90B4-4FFD-B26D-E6AAC359A9C7}" dt="2022-10-17T21:45:37.830" v="8203" actId="207"/>
          <ac:spMkLst>
            <pc:docMk/>
            <pc:sldMk cId="2941594125" sldId="592"/>
            <ac:spMk id="29" creationId="{FB65FC20-A6C0-0BB7-77E6-9267F974E462}"/>
          </ac:spMkLst>
        </pc:spChg>
        <pc:spChg chg="del">
          <ac:chgData name="Soheil Abbasloo" userId="d71572ce-aea6-4a3a-9d7a-c1bc96c12f67" providerId="ADAL" clId="{5A221130-90B4-4FFD-B26D-E6AAC359A9C7}" dt="2022-10-16T21:41:44.599" v="361" actId="478"/>
          <ac:spMkLst>
            <pc:docMk/>
            <pc:sldMk cId="2941594125" sldId="592"/>
            <ac:spMk id="35" creationId="{69553037-A0D8-79AC-5DE8-80BE28AD71E9}"/>
          </ac:spMkLst>
        </pc:spChg>
        <pc:spChg chg="del">
          <ac:chgData name="Soheil Abbasloo" userId="d71572ce-aea6-4a3a-9d7a-c1bc96c12f67" providerId="ADAL" clId="{5A221130-90B4-4FFD-B26D-E6AAC359A9C7}" dt="2022-10-16T21:41:44.599" v="361" actId="478"/>
          <ac:spMkLst>
            <pc:docMk/>
            <pc:sldMk cId="2941594125" sldId="592"/>
            <ac:spMk id="36" creationId="{0FB3A761-535B-5164-8010-997D2781A1F6}"/>
          </ac:spMkLst>
        </pc:spChg>
        <pc:spChg chg="del">
          <ac:chgData name="Soheil Abbasloo" userId="d71572ce-aea6-4a3a-9d7a-c1bc96c12f67" providerId="ADAL" clId="{5A221130-90B4-4FFD-B26D-E6AAC359A9C7}" dt="2022-10-16T21:41:44.599" v="361" actId="478"/>
          <ac:spMkLst>
            <pc:docMk/>
            <pc:sldMk cId="2941594125" sldId="592"/>
            <ac:spMk id="37" creationId="{43B12C86-DFFA-FBED-6CC1-A109245FE102}"/>
          </ac:spMkLst>
        </pc:spChg>
        <pc:spChg chg="del">
          <ac:chgData name="Soheil Abbasloo" userId="d71572ce-aea6-4a3a-9d7a-c1bc96c12f67" providerId="ADAL" clId="{5A221130-90B4-4FFD-B26D-E6AAC359A9C7}" dt="2022-10-16T21:41:44.599" v="361" actId="478"/>
          <ac:spMkLst>
            <pc:docMk/>
            <pc:sldMk cId="2941594125" sldId="592"/>
            <ac:spMk id="38" creationId="{68806F70-2B1A-0BFA-4EAE-4874A7DAC284}"/>
          </ac:spMkLst>
        </pc:spChg>
        <pc:spChg chg="del">
          <ac:chgData name="Soheil Abbasloo" userId="d71572ce-aea6-4a3a-9d7a-c1bc96c12f67" providerId="ADAL" clId="{5A221130-90B4-4FFD-B26D-E6AAC359A9C7}" dt="2022-10-16T21:41:44.599" v="361" actId="478"/>
          <ac:spMkLst>
            <pc:docMk/>
            <pc:sldMk cId="2941594125" sldId="592"/>
            <ac:spMk id="39" creationId="{715615C8-73C8-3D73-E55E-9F7E1B5C79A1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56" creationId="{E2D14394-1C3F-A84D-D373-19B8A18807BE}"/>
          </ac:spMkLst>
        </pc:spChg>
        <pc:spChg chg="add mod">
          <ac:chgData name="Soheil Abbasloo" userId="d71572ce-aea6-4a3a-9d7a-c1bc96c12f67" providerId="ADAL" clId="{5A221130-90B4-4FFD-B26D-E6AAC359A9C7}" dt="2022-10-16T21:43:35.628" v="396" actId="20577"/>
          <ac:spMkLst>
            <pc:docMk/>
            <pc:sldMk cId="2941594125" sldId="592"/>
            <ac:spMk id="57" creationId="{73569AAD-1923-7C20-D845-30B6C49D4A2E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58" creationId="{CB597ADD-CA57-A4C1-2E4D-B8938948FF8E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59" creationId="{7E30AED4-795F-787F-1356-18F57A804F25}"/>
          </ac:spMkLst>
        </pc:spChg>
        <pc:spChg chg="add mod">
          <ac:chgData name="Soheil Abbasloo" userId="d71572ce-aea6-4a3a-9d7a-c1bc96c12f67" providerId="ADAL" clId="{5A221130-90B4-4FFD-B26D-E6AAC359A9C7}" dt="2022-10-17T21:45:45.221" v="8204" actId="207"/>
          <ac:spMkLst>
            <pc:docMk/>
            <pc:sldMk cId="2941594125" sldId="592"/>
            <ac:spMk id="60" creationId="{AA82D543-20B4-3653-68F4-DAB07D2EA217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61" creationId="{55179B3B-90E6-8BA6-1654-1161FB5A69AA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62" creationId="{DAA77376-AFFB-3DF0-3149-66E115BD4EA1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63" creationId="{969A9D59-8F2C-5AAF-22C3-B39C5C7439D6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4" creationId="{2B0A6D8D-D5E8-2085-A4BF-FC3624E388D0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5" creationId="{9EE824AC-E934-EEFB-1650-241C93DB72E5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6" creationId="{83D1A3B6-7828-B79C-0214-3D2944E25BD8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7" creationId="{D9F7D073-39AE-0A5A-0990-9FF8F2C12E52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8" creationId="{31745C98-D301-BA7B-9C21-0A5A566CBA83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9" creationId="{8EB8157B-3E9C-6C24-3F06-A32E1CA27D3F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84" creationId="{D3645DDB-526F-332E-04F3-C5D85651A140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85" creationId="{A6249615-B02D-24D6-20AC-66726EA91059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86" creationId="{A6699BED-7185-AFAF-F893-04E07BAF68AC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87" creationId="{2D057F79-FCAD-64D9-9A66-0651EEA212B9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88" creationId="{4E07D6C2-51BF-8791-D6E4-6110F06A2D8A}"/>
          </ac:spMkLst>
        </pc:spChg>
        <pc:spChg chg="del">
          <ac:chgData name="Soheil Abbasloo" userId="d71572ce-aea6-4a3a-9d7a-c1bc96c12f67" providerId="ADAL" clId="{5A221130-90B4-4FFD-B26D-E6AAC359A9C7}" dt="2022-10-16T21:41:47.044" v="362" actId="478"/>
          <ac:spMkLst>
            <pc:docMk/>
            <pc:sldMk cId="2941594125" sldId="592"/>
            <ac:spMk id="121" creationId="{9F5102AA-DD44-9A66-AD05-EF1BFCF86589}"/>
          </ac:spMkLst>
        </pc:spChg>
        <pc:spChg chg="del">
          <ac:chgData name="Soheil Abbasloo" userId="d71572ce-aea6-4a3a-9d7a-c1bc96c12f67" providerId="ADAL" clId="{5A221130-90B4-4FFD-B26D-E6AAC359A9C7}" dt="2022-10-16T21:41:47.044" v="362" actId="478"/>
          <ac:spMkLst>
            <pc:docMk/>
            <pc:sldMk cId="2941594125" sldId="592"/>
            <ac:spMk id="122" creationId="{D790DB4D-07F7-07A9-B425-BEC01880B519}"/>
          </ac:spMkLst>
        </pc:spChg>
        <pc:spChg chg="del">
          <ac:chgData name="Soheil Abbasloo" userId="d71572ce-aea6-4a3a-9d7a-c1bc96c12f67" providerId="ADAL" clId="{5A221130-90B4-4FFD-B26D-E6AAC359A9C7}" dt="2022-10-16T21:41:47.044" v="362" actId="478"/>
          <ac:spMkLst>
            <pc:docMk/>
            <pc:sldMk cId="2941594125" sldId="592"/>
            <ac:spMk id="123" creationId="{E315D8E0-BABD-9A9A-DDFB-9475098C6531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124" creationId="{B6608A8A-CA05-0E56-A278-6E33F2B6B97C}"/>
          </ac:spMkLst>
        </pc:spChg>
        <pc:spChg chg="del">
          <ac:chgData name="Soheil Abbasloo" userId="d71572ce-aea6-4a3a-9d7a-c1bc96c12f67" providerId="ADAL" clId="{5A221130-90B4-4FFD-B26D-E6AAC359A9C7}" dt="2022-10-16T21:41:47.044" v="362" actId="478"/>
          <ac:spMkLst>
            <pc:docMk/>
            <pc:sldMk cId="2941594125" sldId="592"/>
            <ac:spMk id="125" creationId="{F08D030F-BDC8-8289-93CB-9A53E360F0A3}"/>
          </ac:spMkLst>
        </pc:spChg>
        <pc:grpChg chg="del">
          <ac:chgData name="Soheil Abbasloo" userId="d71572ce-aea6-4a3a-9d7a-c1bc96c12f67" providerId="ADAL" clId="{5A221130-90B4-4FFD-B26D-E6AAC359A9C7}" dt="2022-10-16T21:41:41.998" v="360" actId="478"/>
          <ac:grpSpMkLst>
            <pc:docMk/>
            <pc:sldMk cId="2941594125" sldId="592"/>
            <ac:grpSpMk id="8" creationId="{B1832C3C-DE50-8FCE-541B-9DF57C986534}"/>
          </ac:grpSpMkLst>
        </pc:grpChg>
        <pc:grpChg chg="del">
          <ac:chgData name="Soheil Abbasloo" userId="d71572ce-aea6-4a3a-9d7a-c1bc96c12f67" providerId="ADAL" clId="{5A221130-90B4-4FFD-B26D-E6AAC359A9C7}" dt="2022-10-16T21:41:41.998" v="360" actId="478"/>
          <ac:grpSpMkLst>
            <pc:docMk/>
            <pc:sldMk cId="2941594125" sldId="592"/>
            <ac:grpSpMk id="11" creationId="{82AA135E-135C-9145-5A89-6D422E21D6CC}"/>
          </ac:grpSpMkLst>
        </pc:grpChg>
        <pc:grpChg chg="del">
          <ac:chgData name="Soheil Abbasloo" userId="d71572ce-aea6-4a3a-9d7a-c1bc96c12f67" providerId="ADAL" clId="{5A221130-90B4-4FFD-B26D-E6AAC359A9C7}" dt="2022-10-16T21:41:41.998" v="360" actId="478"/>
          <ac:grpSpMkLst>
            <pc:docMk/>
            <pc:sldMk cId="2941594125" sldId="592"/>
            <ac:grpSpMk id="14" creationId="{0A9F37C3-2E45-883F-5033-B417DEA4152C}"/>
          </ac:grpSpMkLst>
        </pc:grpChg>
        <pc:grpChg chg="del">
          <ac:chgData name="Soheil Abbasloo" userId="d71572ce-aea6-4a3a-9d7a-c1bc96c12f67" providerId="ADAL" clId="{5A221130-90B4-4FFD-B26D-E6AAC359A9C7}" dt="2022-10-16T21:41:41.998" v="360" actId="478"/>
          <ac:grpSpMkLst>
            <pc:docMk/>
            <pc:sldMk cId="2941594125" sldId="592"/>
            <ac:grpSpMk id="17" creationId="{43C46DA3-8971-52E2-0B0D-25750B9037F2}"/>
          </ac:grpSpMkLst>
        </pc:grpChg>
        <pc:grpChg chg="del">
          <ac:chgData name="Soheil Abbasloo" userId="d71572ce-aea6-4a3a-9d7a-c1bc96c12f67" providerId="ADAL" clId="{5A221130-90B4-4FFD-B26D-E6AAC359A9C7}" dt="2022-10-16T21:41:41.998" v="360" actId="478"/>
          <ac:grpSpMkLst>
            <pc:docMk/>
            <pc:sldMk cId="2941594125" sldId="592"/>
            <ac:grpSpMk id="20" creationId="{305F7516-C0F1-B72D-9175-ADE9338C344F}"/>
          </ac:grpSpMkLst>
        </pc:grpChg>
        <pc:grpChg chg="del">
          <ac:chgData name="Soheil Abbasloo" userId="d71572ce-aea6-4a3a-9d7a-c1bc96c12f67" providerId="ADAL" clId="{5A221130-90B4-4FFD-B26D-E6AAC359A9C7}" dt="2022-10-16T21:41:44.599" v="361" actId="478"/>
          <ac:grpSpMkLst>
            <pc:docMk/>
            <pc:sldMk cId="2941594125" sldId="592"/>
            <ac:grpSpMk id="30" creationId="{5BEB47E3-A20D-DB81-E874-7D42A0DCE111}"/>
          </ac:grpSpMkLst>
        </pc:grpChg>
        <pc:grpChg chg="del">
          <ac:chgData name="Soheil Abbasloo" userId="d71572ce-aea6-4a3a-9d7a-c1bc96c12f67" providerId="ADAL" clId="{5A221130-90B4-4FFD-B26D-E6AAC359A9C7}" dt="2022-10-16T21:41:44.599" v="361" actId="478"/>
          <ac:grpSpMkLst>
            <pc:docMk/>
            <pc:sldMk cId="2941594125" sldId="592"/>
            <ac:grpSpMk id="31" creationId="{610C5C26-4D88-32B7-86AE-4C2B7AEB40DD}"/>
          </ac:grpSpMkLst>
        </pc:grpChg>
        <pc:grpChg chg="del">
          <ac:chgData name="Soheil Abbasloo" userId="d71572ce-aea6-4a3a-9d7a-c1bc96c12f67" providerId="ADAL" clId="{5A221130-90B4-4FFD-B26D-E6AAC359A9C7}" dt="2022-10-16T21:41:44.599" v="361" actId="478"/>
          <ac:grpSpMkLst>
            <pc:docMk/>
            <pc:sldMk cId="2941594125" sldId="592"/>
            <ac:grpSpMk id="32" creationId="{9D933260-581D-76A3-8319-1973A2167D99}"/>
          </ac:grpSpMkLst>
        </pc:grpChg>
        <pc:grpChg chg="del">
          <ac:chgData name="Soheil Abbasloo" userId="d71572ce-aea6-4a3a-9d7a-c1bc96c12f67" providerId="ADAL" clId="{5A221130-90B4-4FFD-B26D-E6AAC359A9C7}" dt="2022-10-16T21:41:44.599" v="361" actId="478"/>
          <ac:grpSpMkLst>
            <pc:docMk/>
            <pc:sldMk cId="2941594125" sldId="592"/>
            <ac:grpSpMk id="33" creationId="{4FC6AF70-BABC-D39C-744D-F269E9D8D886}"/>
          </ac:grpSpMkLst>
        </pc:grpChg>
        <pc:grpChg chg="del">
          <ac:chgData name="Soheil Abbasloo" userId="d71572ce-aea6-4a3a-9d7a-c1bc96c12f67" providerId="ADAL" clId="{5A221130-90B4-4FFD-B26D-E6AAC359A9C7}" dt="2022-10-16T21:41:44.599" v="361" actId="478"/>
          <ac:grpSpMkLst>
            <pc:docMk/>
            <pc:sldMk cId="2941594125" sldId="592"/>
            <ac:grpSpMk id="34" creationId="{7706809F-501E-774E-1C03-22897A2C1B7F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79" creationId="{8E8E17EC-0602-7E94-84BA-E2B247557081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91" creationId="{9632FD18-F328-4CDF-B347-ECD0AB95049A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98" creationId="{477FA4C6-7649-8BCF-6DA6-0491686D6F18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103" creationId="{F77834C5-F3D1-EE41-96ED-E6F0E684D443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106" creationId="{1012BAB1-C711-E6DC-43C4-67BEA3CCC577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108" creationId="{598EEEB5-9F7F-CE67-262E-BCBC8B6C7F4F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116" creationId="{1B5D1610-613F-CFD0-4121-8771B3695672}"/>
          </ac:grpSpMkLst>
        </pc:grpChg>
        <pc:cxnChg chg="del">
          <ac:chgData name="Soheil Abbasloo" userId="d71572ce-aea6-4a3a-9d7a-c1bc96c12f67" providerId="ADAL" clId="{5A221130-90B4-4FFD-B26D-E6AAC359A9C7}" dt="2022-10-16T21:41:47.044" v="362" actId="478"/>
          <ac:cxnSpMkLst>
            <pc:docMk/>
            <pc:sldMk cId="2941594125" sldId="592"/>
            <ac:cxnSpMk id="115" creationId="{3FFE9CE1-9F26-A282-7FA5-7C9B8B698B87}"/>
          </ac:cxnSpMkLst>
        </pc:cxnChg>
        <pc:cxnChg chg="del">
          <ac:chgData name="Soheil Abbasloo" userId="d71572ce-aea6-4a3a-9d7a-c1bc96c12f67" providerId="ADAL" clId="{5A221130-90B4-4FFD-B26D-E6AAC359A9C7}" dt="2022-10-16T21:41:47.044" v="362" actId="478"/>
          <ac:cxnSpMkLst>
            <pc:docMk/>
            <pc:sldMk cId="2941594125" sldId="592"/>
            <ac:cxnSpMk id="126" creationId="{D0C6AF88-3898-D6DB-42D0-1E51DA6AE772}"/>
          </ac:cxnSpMkLst>
        </pc:cxnChg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52535195" sldId="63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87467216" sldId="63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484619680" sldId="635"/>
        </pc:sldMkLst>
      </pc:sldChg>
      <pc:sldChg chg="modSp add mod modClrScheme modAnim chgLayout">
        <pc:chgData name="Soheil Abbasloo" userId="d71572ce-aea6-4a3a-9d7a-c1bc96c12f67" providerId="ADAL" clId="{5A221130-90B4-4FFD-B26D-E6AAC359A9C7}" dt="2022-10-18T15:52:48.976" v="8425"/>
        <pc:sldMkLst>
          <pc:docMk/>
          <pc:sldMk cId="4043570468" sldId="646"/>
        </pc:sldMkLst>
        <pc:spChg chg="mod ord">
          <ac:chgData name="Soheil Abbasloo" userId="d71572ce-aea6-4a3a-9d7a-c1bc96c12f67" providerId="ADAL" clId="{5A221130-90B4-4FFD-B26D-E6AAC359A9C7}" dt="2022-10-17T21:24:32.849" v="7687" actId="700"/>
          <ac:spMkLst>
            <pc:docMk/>
            <pc:sldMk cId="4043570468" sldId="646"/>
            <ac:spMk id="104345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57:19.838" v="8358" actId="20577"/>
          <ac:spMkLst>
            <pc:docMk/>
            <pc:sldMk cId="4043570468" sldId="646"/>
            <ac:spMk id="1043459" creationId="{00000000-0000-0000-0000-000000000000}"/>
          </ac:spMkLst>
        </pc:spChg>
      </pc:sldChg>
      <pc:sldChg chg="modSp add mod modClrScheme modAnim chgLayout">
        <pc:chgData name="Soheil Abbasloo" userId="d71572ce-aea6-4a3a-9d7a-c1bc96c12f67" providerId="ADAL" clId="{5A221130-90B4-4FFD-B26D-E6AAC359A9C7}" dt="2022-10-18T15:52:43.634" v="8423"/>
        <pc:sldMkLst>
          <pc:docMk/>
          <pc:sldMk cId="1018335016" sldId="647"/>
        </pc:sldMkLst>
        <pc:spChg chg="mod ord">
          <ac:chgData name="Soheil Abbasloo" userId="d71572ce-aea6-4a3a-9d7a-c1bc96c12f67" providerId="ADAL" clId="{5A221130-90B4-4FFD-B26D-E6AAC359A9C7}" dt="2022-10-17T21:24:32.849" v="7687" actId="700"/>
          <ac:spMkLst>
            <pc:docMk/>
            <pc:sldMk cId="1018335016" sldId="647"/>
            <ac:spMk id="104345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8T15:52:03.765" v="8421" actId="6549"/>
          <ac:spMkLst>
            <pc:docMk/>
            <pc:sldMk cId="1018335016" sldId="647"/>
            <ac:spMk id="1043459" creationId="{00000000-0000-0000-0000-000000000000}"/>
          </ac:spMkLst>
        </pc:spChg>
      </pc:sldChg>
      <pc:sldChg chg="modSp add mod">
        <pc:chgData name="Soheil Abbasloo" userId="d71572ce-aea6-4a3a-9d7a-c1bc96c12f67" providerId="ADAL" clId="{5A221130-90B4-4FFD-B26D-E6AAC359A9C7}" dt="2022-10-16T23:52:52.851" v="1223" actId="207"/>
        <pc:sldMkLst>
          <pc:docMk/>
          <pc:sldMk cId="416333005" sldId="649"/>
        </pc:sldMkLst>
        <pc:spChg chg="mod">
          <ac:chgData name="Soheil Abbasloo" userId="d71572ce-aea6-4a3a-9d7a-c1bc96c12f67" providerId="ADAL" clId="{5A221130-90B4-4FFD-B26D-E6AAC359A9C7}" dt="2022-10-16T22:30:46.607" v="1021" actId="1035"/>
          <ac:spMkLst>
            <pc:docMk/>
            <pc:sldMk cId="416333005" sldId="649"/>
            <ac:spMk id="36" creationId="{75DD97DA-F6D5-ADE8-7210-3660D0A532FB}"/>
          </ac:spMkLst>
        </pc:spChg>
        <pc:spChg chg="mod">
          <ac:chgData name="Soheil Abbasloo" userId="d71572ce-aea6-4a3a-9d7a-c1bc96c12f67" providerId="ADAL" clId="{5A221130-90B4-4FFD-B26D-E6AAC359A9C7}" dt="2022-10-16T22:25:36.706" v="807" actId="6549"/>
          <ac:spMkLst>
            <pc:docMk/>
            <pc:sldMk cId="416333005" sldId="649"/>
            <ac:spMk id="86021" creationId="{56F2F409-1E5F-D945-39DE-BEFBC3980BC6}"/>
          </ac:spMkLst>
        </pc:spChg>
        <pc:graphicFrameChg chg="mod modGraphic">
          <ac:chgData name="Soheil Abbasloo" userId="d71572ce-aea6-4a3a-9d7a-c1bc96c12f67" providerId="ADAL" clId="{5A221130-90B4-4FFD-B26D-E6AAC359A9C7}" dt="2022-10-16T23:52:52.851" v="1223" actId="207"/>
          <ac:graphicFrameMkLst>
            <pc:docMk/>
            <pc:sldMk cId="416333005" sldId="649"/>
            <ac:graphicFrameMk id="3" creationId="{99D8422D-68C5-0116-D74C-6B1594BBC5AD}"/>
          </ac:graphicFrameMkLst>
        </pc:graphicFrameChg>
        <pc:graphicFrameChg chg="mod">
          <ac:chgData name="Soheil Abbasloo" userId="d71572ce-aea6-4a3a-9d7a-c1bc96c12f67" providerId="ADAL" clId="{5A221130-90B4-4FFD-B26D-E6AAC359A9C7}" dt="2022-10-16T22:30:46.607" v="1021" actId="1035"/>
          <ac:graphicFrameMkLst>
            <pc:docMk/>
            <pc:sldMk cId="416333005" sldId="649"/>
            <ac:graphicFrameMk id="5" creationId="{B5DE3FCC-62BE-2CAB-A7CE-488BF7D5CA9C}"/>
          </ac:graphicFrameMkLst>
        </pc:graphicFrameChg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467590447" sldId="92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301903470" sldId="92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410508853" sldId="93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442718002" sldId="93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621410699" sldId="93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683573071" sldId="93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70098565" sldId="101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799088749" sldId="101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39141595" sldId="101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293950886" sldId="101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879861557" sldId="101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217873227" sldId="102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9696529" sldId="102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78231768" sldId="102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712223731" sldId="102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91168170" sldId="102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790769407" sldId="102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656030744" sldId="102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270348819" sldId="102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121364102" sldId="103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889205381" sldId="103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40515326" sldId="103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78666986" sldId="103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34822173" sldId="103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834978851" sldId="103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059918243" sldId="103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804436738" sldId="103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139975915" sldId="104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257511476" sldId="104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529437553" sldId="104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43503454" sldId="104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43508437" sldId="104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57084441" sldId="104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61418665" sldId="104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867837804" sldId="104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190512738" sldId="104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72346919" sldId="105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828197859" sldId="105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31137889" sldId="105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899325350" sldId="105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810144935" sldId="105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395678931" sldId="105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725141741" sldId="105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708707512" sldId="105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816375272" sldId="105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680595294" sldId="105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40730703" sldId="106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294946445" sldId="106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620782179" sldId="106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999487065" sldId="106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170694978" sldId="106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986752115" sldId="106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205825112" sldId="106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500777266" sldId="106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011832356" sldId="107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205048118" sldId="107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676079804" sldId="107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68114077" sldId="107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104836670" sldId="107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407128168" sldId="107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24856159" sldId="107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564368298" sldId="107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766638525" sldId="107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117801506" sldId="107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047412011" sldId="108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690749286" sldId="108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270073544" sldId="108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510298935" sldId="108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787328573" sldId="108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499371956" sldId="108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540537792" sldId="108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001985724" sldId="108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727149043" sldId="109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049531296" sldId="109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507723271" sldId="109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549163451" sldId="109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867262159" sldId="109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047009333" sldId="109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251188542" sldId="109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602948381" sldId="109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19315437" sldId="110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80996824" sldId="1102"/>
        </pc:sldMkLst>
      </pc:sldChg>
      <pc:sldChg chg="modSp add del mod modClrScheme chgLayout">
        <pc:chgData name="Soheil Abbasloo" userId="d71572ce-aea6-4a3a-9d7a-c1bc96c12f67" providerId="ADAL" clId="{5A221130-90B4-4FFD-B26D-E6AAC359A9C7}" dt="2022-10-16T22:15:45.866" v="770"/>
        <pc:sldMkLst>
          <pc:docMk/>
          <pc:sldMk cId="1956005304" sldId="1223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956005304" sldId="1223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956005304" sldId="1223"/>
            <ac:spMk id="1103875" creationId="{00000000-0000-0000-0000-000000000000}"/>
          </ac:spMkLst>
        </pc:spChg>
      </pc:sldChg>
      <pc:sldChg chg="modSp add mod modClrScheme modAnim chgLayout">
        <pc:chgData name="Soheil Abbasloo" userId="d71572ce-aea6-4a3a-9d7a-c1bc96c12f67" providerId="ADAL" clId="{5A221130-90B4-4FFD-B26D-E6AAC359A9C7}" dt="2022-10-17T21:46:09.596" v="8207" actId="207"/>
        <pc:sldMkLst>
          <pc:docMk/>
          <pc:sldMk cId="1052025072" sldId="1224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052025072" sldId="122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46:09.596" v="8207" actId="207"/>
          <ac:spMkLst>
            <pc:docMk/>
            <pc:sldMk cId="1052025072" sldId="1224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21:45:55.699" v="8205" actId="207"/>
        <pc:sldMkLst>
          <pc:docMk/>
          <pc:sldMk cId="1066413748" sldId="1225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066413748" sldId="1225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45:55.699" v="8205" actId="207"/>
          <ac:spMkLst>
            <pc:docMk/>
            <pc:sldMk cId="1066413748" sldId="1225"/>
            <ac:spMk id="110387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6T22:15:45.866" v="770"/>
        <pc:sldMkLst>
          <pc:docMk/>
          <pc:sldMk cId="3129234485" sldId="1226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3129234485" sldId="1226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3129234485" sldId="1226"/>
            <ac:spMk id="110387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6T22:15:45.866" v="770"/>
        <pc:sldMkLst>
          <pc:docMk/>
          <pc:sldMk cId="2811433929" sldId="1227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2811433929" sldId="1227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2811433929" sldId="1227"/>
            <ac:spMk id="1103875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5A221130-90B4-4FFD-B26D-E6AAC359A9C7}" dt="2022-10-18T13:23:24.251" v="8393" actId="20577"/>
        <pc:sldMkLst>
          <pc:docMk/>
          <pc:sldMk cId="1213156398" sldId="1228"/>
        </pc:sldMkLst>
        <pc:spChg chg="add del mod">
          <ac:chgData name="Soheil Abbasloo" userId="d71572ce-aea6-4a3a-9d7a-c1bc96c12f67" providerId="ADAL" clId="{5A221130-90B4-4FFD-B26D-E6AAC359A9C7}" dt="2022-10-16T22:11:46.726" v="756"/>
          <ac:spMkLst>
            <pc:docMk/>
            <pc:sldMk cId="1213156398" sldId="1228"/>
            <ac:spMk id="4" creationId="{C125804A-460C-F7F3-B9F3-6FB20DF85DA3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213156398" sldId="1228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8T13:23:24.251" v="8393" actId="20577"/>
          <ac:spMkLst>
            <pc:docMk/>
            <pc:sldMk cId="1213156398" sldId="1228"/>
            <ac:spMk id="1103875" creationId="{00000000-0000-0000-0000-000000000000}"/>
          </ac:spMkLst>
        </pc:spChg>
        <pc:graphicFrameChg chg="add del mod">
          <ac:chgData name="Soheil Abbasloo" userId="d71572ce-aea6-4a3a-9d7a-c1bc96c12f67" providerId="ADAL" clId="{5A221130-90B4-4FFD-B26D-E6AAC359A9C7}" dt="2022-10-16T22:11:46.726" v="756"/>
          <ac:graphicFrameMkLst>
            <pc:docMk/>
            <pc:sldMk cId="1213156398" sldId="1228"/>
            <ac:graphicFrameMk id="2" creationId="{00135B4E-F408-00E2-CF4E-0E6EF64D3F31}"/>
          </ac:graphicFrameMkLst>
        </pc:graphicFrameChg>
        <pc:graphicFrameChg chg="add del mod">
          <ac:chgData name="Soheil Abbasloo" userId="d71572ce-aea6-4a3a-9d7a-c1bc96c12f67" providerId="ADAL" clId="{5A221130-90B4-4FFD-B26D-E6AAC359A9C7}" dt="2022-10-16T22:11:46.726" v="756"/>
          <ac:graphicFrameMkLst>
            <pc:docMk/>
            <pc:sldMk cId="1213156398" sldId="1228"/>
            <ac:graphicFrameMk id="3" creationId="{7EE9837B-4985-AE98-1D45-5745DAFC542A}"/>
          </ac:graphicFrameMkLst>
        </pc:graphicFrameChg>
      </pc:sldChg>
      <pc:sldChg chg="modSp add mod modClrScheme modAnim chgLayout">
        <pc:chgData name="Soheil Abbasloo" userId="d71572ce-aea6-4a3a-9d7a-c1bc96c12f67" providerId="ADAL" clId="{5A221130-90B4-4FFD-B26D-E6AAC359A9C7}" dt="2022-10-17T21:46:19.037" v="8209" actId="207"/>
        <pc:sldMkLst>
          <pc:docMk/>
          <pc:sldMk cId="1223983236" sldId="1230"/>
        </pc:sldMkLst>
        <pc:spChg chg="mod ord">
          <ac:chgData name="Soheil Abbasloo" userId="d71572ce-aea6-4a3a-9d7a-c1bc96c12f67" providerId="ADAL" clId="{5A221130-90B4-4FFD-B26D-E6AAC359A9C7}" dt="2022-10-16T22:21:02.897" v="795" actId="120"/>
          <ac:spMkLst>
            <pc:docMk/>
            <pc:sldMk cId="1223983236" sldId="1230"/>
            <ac:spMk id="110899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46:19.037" v="8209" actId="207"/>
          <ac:spMkLst>
            <pc:docMk/>
            <pc:sldMk cId="1223983236" sldId="1230"/>
            <ac:spMk id="1108995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6T22:50:23.510" v="1149" actId="47"/>
        <pc:sldMkLst>
          <pc:docMk/>
          <pc:sldMk cId="3201738270" sldId="1231"/>
        </pc:sldMkLst>
        <pc:spChg chg="add del mod ord">
          <ac:chgData name="Soheil Abbasloo" userId="d71572ce-aea6-4a3a-9d7a-c1bc96c12f67" providerId="ADAL" clId="{5A221130-90B4-4FFD-B26D-E6AAC359A9C7}" dt="2022-10-16T22:48:42.298" v="1130" actId="700"/>
          <ac:spMkLst>
            <pc:docMk/>
            <pc:sldMk cId="3201738270" sldId="1231"/>
            <ac:spMk id="2" creationId="{C14E2FA7-B5E7-7BD1-AE5D-23C62335E8F0}"/>
          </ac:spMkLst>
        </pc:spChg>
        <pc:spChg chg="mod ord">
          <ac:chgData name="Soheil Abbasloo" userId="d71572ce-aea6-4a3a-9d7a-c1bc96c12f67" providerId="ADAL" clId="{5A221130-90B4-4FFD-B26D-E6AAC359A9C7}" dt="2022-10-16T22:49:21.148" v="1134" actId="120"/>
          <ac:spMkLst>
            <pc:docMk/>
            <pc:sldMk cId="3201738270" sldId="1231"/>
            <ac:spMk id="110899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2:48:54.477" v="1133" actId="700"/>
          <ac:spMkLst>
            <pc:docMk/>
            <pc:sldMk cId="3201738270" sldId="1231"/>
            <ac:spMk id="1108995" creationId="{00000000-0000-0000-0000-000000000000}"/>
          </ac:spMkLst>
        </pc:spChg>
      </pc:sldChg>
      <pc:sldChg chg="addSp delSp modSp add mod modClrScheme modAnim chgLayout">
        <pc:chgData name="Soheil Abbasloo" userId="d71572ce-aea6-4a3a-9d7a-c1bc96c12f67" providerId="ADAL" clId="{5A221130-90B4-4FFD-B26D-E6AAC359A9C7}" dt="2022-10-17T21:45:24.177" v="8202" actId="207"/>
        <pc:sldMkLst>
          <pc:docMk/>
          <pc:sldMk cId="3813444621" sldId="1236"/>
        </pc:sldMkLst>
        <pc:spChg chg="add del mod ord">
          <ac:chgData name="Soheil Abbasloo" userId="d71572ce-aea6-4a3a-9d7a-c1bc96c12f67" providerId="ADAL" clId="{5A221130-90B4-4FFD-B26D-E6AAC359A9C7}" dt="2022-10-16T22:38:27.093" v="1038" actId="700"/>
          <ac:spMkLst>
            <pc:docMk/>
            <pc:sldMk cId="3813444621" sldId="1236"/>
            <ac:spMk id="2" creationId="{80243EA3-5B18-9917-1F6F-28A937A09AD5}"/>
          </ac:spMkLst>
        </pc:spChg>
        <pc:spChg chg="add del mod ord">
          <ac:chgData name="Soheil Abbasloo" userId="d71572ce-aea6-4a3a-9d7a-c1bc96c12f67" providerId="ADAL" clId="{5A221130-90B4-4FFD-B26D-E6AAC359A9C7}" dt="2022-10-16T22:38:58.692" v="1041" actId="700"/>
          <ac:spMkLst>
            <pc:docMk/>
            <pc:sldMk cId="3813444621" sldId="1236"/>
            <ac:spMk id="3" creationId="{295BA186-CF7D-9663-3E81-31244C22A151}"/>
          </ac:spMkLst>
        </pc:spChg>
        <pc:spChg chg="mod ord">
          <ac:chgData name="Soheil Abbasloo" userId="d71572ce-aea6-4a3a-9d7a-c1bc96c12f67" providerId="ADAL" clId="{5A221130-90B4-4FFD-B26D-E6AAC359A9C7}" dt="2022-10-16T22:39:45.811" v="1047" actId="403"/>
          <ac:spMkLst>
            <pc:docMk/>
            <pc:sldMk cId="3813444621" sldId="1236"/>
            <ac:spMk id="280580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45:24.177" v="8202" actId="207"/>
          <ac:spMkLst>
            <pc:docMk/>
            <pc:sldMk cId="3813444621" sldId="1236"/>
            <ac:spMk id="280581" creationId="{00000000-0000-0000-0000-000000000000}"/>
          </ac:spMkLst>
        </pc:spChg>
      </pc:sldChg>
      <pc:sldChg chg="addSp delSp modSp add del mod modClrScheme delAnim modAnim chgLayout">
        <pc:chgData name="Soheil Abbasloo" userId="d71572ce-aea6-4a3a-9d7a-c1bc96c12f67" providerId="ADAL" clId="{5A221130-90B4-4FFD-B26D-E6AAC359A9C7}" dt="2022-10-17T00:00:07.525" v="1264"/>
        <pc:sldMkLst>
          <pc:docMk/>
          <pc:sldMk cId="1206250267" sldId="1237"/>
        </pc:sldMkLst>
        <pc:spChg chg="add del mod ord">
          <ac:chgData name="Soheil Abbasloo" userId="d71572ce-aea6-4a3a-9d7a-c1bc96c12f67" providerId="ADAL" clId="{5A221130-90B4-4FFD-B26D-E6AAC359A9C7}" dt="2022-10-16T22:54:00.724" v="1180" actId="700"/>
          <ac:spMkLst>
            <pc:docMk/>
            <pc:sldMk cId="1206250267" sldId="1237"/>
            <ac:spMk id="3" creationId="{E8E6051D-6D7D-E7E5-6E7E-BF61E3ACC90D}"/>
          </ac:spMkLst>
        </pc:spChg>
        <pc:spChg chg="add mod">
          <ac:chgData name="Soheil Abbasloo" userId="d71572ce-aea6-4a3a-9d7a-c1bc96c12f67" providerId="ADAL" clId="{5A221130-90B4-4FFD-B26D-E6AAC359A9C7}" dt="2022-10-16T23:54:22.614" v="1250" actId="1076"/>
          <ac:spMkLst>
            <pc:docMk/>
            <pc:sldMk cId="1206250267" sldId="1237"/>
            <ac:spMk id="6" creationId="{91D608DF-DAF2-F8A9-452C-DD7E190221B2}"/>
          </ac:spMkLst>
        </pc:spChg>
        <pc:spChg chg="mod ord">
          <ac:chgData name="Soheil Abbasloo" userId="d71572ce-aea6-4a3a-9d7a-c1bc96c12f67" providerId="ADAL" clId="{5A221130-90B4-4FFD-B26D-E6AAC359A9C7}" dt="2022-10-16T23:59:49.670" v="1260" actId="2711"/>
          <ac:spMkLst>
            <pc:docMk/>
            <pc:sldMk cId="1206250267" sldId="1237"/>
            <ac:spMk id="8294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3:59:56.079" v="1263" actId="404"/>
          <ac:spMkLst>
            <pc:docMk/>
            <pc:sldMk cId="1206250267" sldId="1237"/>
            <ac:spMk id="284674" creationId="{00000000-0000-0000-0000-000000000000}"/>
          </ac:spMkLst>
        </pc:spChg>
        <pc:grpChg chg="del">
          <ac:chgData name="Soheil Abbasloo" userId="d71572ce-aea6-4a3a-9d7a-c1bc96c12f67" providerId="ADAL" clId="{5A221130-90B4-4FFD-B26D-E6AAC359A9C7}" dt="2022-10-16T23:51:17.675" v="1206" actId="478"/>
          <ac:grpSpMkLst>
            <pc:docMk/>
            <pc:sldMk cId="1206250267" sldId="1237"/>
            <ac:grpSpMk id="2" creationId="{00000000-0000-0000-0000-000000000000}"/>
          </ac:grpSpMkLst>
        </pc:grpChg>
        <pc:graphicFrameChg chg="add mod modGraphic">
          <ac:chgData name="Soheil Abbasloo" userId="d71572ce-aea6-4a3a-9d7a-c1bc96c12f67" providerId="ADAL" clId="{5A221130-90B4-4FFD-B26D-E6AAC359A9C7}" dt="2022-10-16T23:53:56.441" v="1242" actId="1076"/>
          <ac:graphicFrameMkLst>
            <pc:docMk/>
            <pc:sldMk cId="1206250267" sldId="1237"/>
            <ac:graphicFrameMk id="4" creationId="{5AB6E606-46D8-23D6-C937-914FE35A29A0}"/>
          </ac:graphicFrameMkLst>
        </pc:graphicFrameChg>
      </pc:sldChg>
      <pc:sldChg chg="addSp delSp modSp add del mod ord modClrScheme modAnim chgLayout">
        <pc:chgData name="Soheil Abbasloo" userId="d71572ce-aea6-4a3a-9d7a-c1bc96c12f67" providerId="ADAL" clId="{5A221130-90B4-4FFD-B26D-E6AAC359A9C7}" dt="2022-10-17T21:17:36.319" v="7632"/>
        <pc:sldMkLst>
          <pc:docMk/>
          <pc:sldMk cId="2554346004" sldId="1239"/>
        </pc:sldMkLst>
        <pc:spChg chg="add del mod ord">
          <ac:chgData name="Soheil Abbasloo" userId="d71572ce-aea6-4a3a-9d7a-c1bc96c12f67" providerId="ADAL" clId="{5A221130-90B4-4FFD-B26D-E6AAC359A9C7}" dt="2022-10-17T15:14:10.777" v="3187" actId="478"/>
          <ac:spMkLst>
            <pc:docMk/>
            <pc:sldMk cId="2554346004" sldId="1239"/>
            <ac:spMk id="2" creationId="{2EA3C634-5343-B8E2-C942-EF320AD60352}"/>
          </ac:spMkLst>
        </pc:spChg>
        <pc:spChg chg="add mod">
          <ac:chgData name="Soheil Abbasloo" userId="d71572ce-aea6-4a3a-9d7a-c1bc96c12f67" providerId="ADAL" clId="{5A221130-90B4-4FFD-B26D-E6AAC359A9C7}" dt="2022-10-17T15:17:18.026" v="3279" actId="14100"/>
          <ac:spMkLst>
            <pc:docMk/>
            <pc:sldMk cId="2554346004" sldId="1239"/>
            <ac:spMk id="4" creationId="{5AE446B2-B4C7-B12E-B347-FDE5B475E2C9}"/>
          </ac:spMkLst>
        </pc:spChg>
        <pc:spChg chg="mod ord">
          <ac:chgData name="Soheil Abbasloo" userId="d71572ce-aea6-4a3a-9d7a-c1bc96c12f67" providerId="ADAL" clId="{5A221130-90B4-4FFD-B26D-E6AAC359A9C7}" dt="2022-10-17T15:14:08.287" v="3186" actId="700"/>
          <ac:spMkLst>
            <pc:docMk/>
            <pc:sldMk cId="2554346004" sldId="1239"/>
            <ac:spMk id="2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14:08.287" v="3186" actId="700"/>
          <ac:spMkLst>
            <pc:docMk/>
            <pc:sldMk cId="2554346004" sldId="1239"/>
            <ac:spMk id="112333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3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3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3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3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26.935" v="7059" actId="2711"/>
          <ac:spMkLst>
            <pc:docMk/>
            <pc:sldMk cId="2554346004" sldId="1239"/>
            <ac:spMk id="112333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13.788" v="7056" actId="2711"/>
          <ac:spMkLst>
            <pc:docMk/>
            <pc:sldMk cId="2554346004" sldId="1239"/>
            <ac:spMk id="11233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3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17.411" v="7057" actId="2711"/>
          <ac:spMkLst>
            <pc:docMk/>
            <pc:sldMk cId="2554346004" sldId="1239"/>
            <ac:spMk id="112333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20.835" v="7058" actId="2711"/>
          <ac:spMkLst>
            <pc:docMk/>
            <pc:sldMk cId="2554346004" sldId="1239"/>
            <ac:spMk id="112334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4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4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10.524" v="7055" actId="2711"/>
          <ac:spMkLst>
            <pc:docMk/>
            <pc:sldMk cId="2554346004" sldId="1239"/>
            <ac:spMk id="112334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23.926" v="3260" actId="1076"/>
          <ac:spMkLst>
            <pc:docMk/>
            <pc:sldMk cId="2554346004" sldId="1239"/>
            <ac:spMk id="112334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4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4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4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06.262" v="7054" actId="2711"/>
          <ac:spMkLst>
            <pc:docMk/>
            <pc:sldMk cId="2554346004" sldId="1239"/>
            <ac:spMk id="1123349" creationId="{00000000-0000-0000-0000-000000000000}"/>
          </ac:spMkLst>
        </pc:spChg>
      </pc:sldChg>
      <pc:sldChg chg="addSp delSp modSp mod modClrScheme modAnim chgLayout">
        <pc:chgData name="Soheil Abbasloo" userId="d71572ce-aea6-4a3a-9d7a-c1bc96c12f67" providerId="ADAL" clId="{5A221130-90B4-4FFD-B26D-E6AAC359A9C7}" dt="2022-10-17T14:05:26.244" v="2544"/>
        <pc:sldMkLst>
          <pc:docMk/>
          <pc:sldMk cId="696297983" sldId="1270"/>
        </pc:sldMkLst>
        <pc:spChg chg="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696297983" sldId="1270"/>
            <ac:spMk id="2" creationId="{00000000-0000-0000-0000-000000000000}"/>
          </ac:spMkLst>
        </pc:spChg>
        <pc:spChg chg="del mod ord">
          <ac:chgData name="Soheil Abbasloo" userId="d71572ce-aea6-4a3a-9d7a-c1bc96c12f67" providerId="ADAL" clId="{5A221130-90B4-4FFD-B26D-E6AAC359A9C7}" dt="2022-10-17T14:03:05.363" v="2422" actId="478"/>
          <ac:spMkLst>
            <pc:docMk/>
            <pc:sldMk cId="696297983" sldId="1270"/>
            <ac:spMk id="3" creationId="{00000000-0000-0000-0000-000000000000}"/>
          </ac:spMkLst>
        </pc:spChg>
        <pc:spChg chg="add mod">
          <ac:chgData name="Soheil Abbasloo" userId="d71572ce-aea6-4a3a-9d7a-c1bc96c12f67" providerId="ADAL" clId="{5A221130-90B4-4FFD-B26D-E6AAC359A9C7}" dt="2022-10-17T14:01:06.704" v="2374" actId="1036"/>
          <ac:spMkLst>
            <pc:docMk/>
            <pc:sldMk cId="696297983" sldId="1270"/>
            <ac:spMk id="4" creationId="{AFAD2C11-0944-AA32-134E-1B8193041E1E}"/>
          </ac:spMkLst>
        </pc:spChg>
        <pc:spChg chg="del mod ord">
          <ac:chgData name="Soheil Abbasloo" userId="d71572ce-aea6-4a3a-9d7a-c1bc96c12f67" providerId="ADAL" clId="{5A221130-90B4-4FFD-B26D-E6AAC359A9C7}" dt="2022-10-17T14:02:08.625" v="2404" actId="478"/>
          <ac:spMkLst>
            <pc:docMk/>
            <pc:sldMk cId="696297983" sldId="1270"/>
            <ac:spMk id="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01:11.776" v="2377" actId="5793"/>
          <ac:spMkLst>
            <pc:docMk/>
            <pc:sldMk cId="696297983" sldId="1270"/>
            <ac:spMk id="6" creationId="{00000000-0000-0000-0000-000000000000}"/>
          </ac:spMkLst>
        </pc:spChg>
        <pc:spChg chg="add del mod">
          <ac:chgData name="Soheil Abbasloo" userId="d71572ce-aea6-4a3a-9d7a-c1bc96c12f67" providerId="ADAL" clId="{5A221130-90B4-4FFD-B26D-E6AAC359A9C7}" dt="2022-10-17T14:03:13.732" v="2426" actId="478"/>
          <ac:spMkLst>
            <pc:docMk/>
            <pc:sldMk cId="696297983" sldId="1270"/>
            <ac:spMk id="9" creationId="{8845EEF7-1582-1E05-450C-DD5962359744}"/>
          </ac:spMkLst>
        </pc:spChg>
        <pc:spChg chg="add mod">
          <ac:chgData name="Soheil Abbasloo" userId="d71572ce-aea6-4a3a-9d7a-c1bc96c12f67" providerId="ADAL" clId="{5A221130-90B4-4FFD-B26D-E6AAC359A9C7}" dt="2022-10-17T14:03:01.490" v="2421" actId="20577"/>
          <ac:spMkLst>
            <pc:docMk/>
            <pc:sldMk cId="696297983" sldId="1270"/>
            <ac:spMk id="10" creationId="{D7ACA216-3648-1C71-D443-B4211D96A37D}"/>
          </ac:spMkLst>
        </pc:spChg>
        <pc:spChg chg="add del mod">
          <ac:chgData name="Soheil Abbasloo" userId="d71572ce-aea6-4a3a-9d7a-c1bc96c12f67" providerId="ADAL" clId="{5A221130-90B4-4FFD-B26D-E6AAC359A9C7}" dt="2022-10-17T14:03:11.346" v="2425" actId="478"/>
          <ac:spMkLst>
            <pc:docMk/>
            <pc:sldMk cId="696297983" sldId="1270"/>
            <ac:spMk id="12" creationId="{248D496D-BACD-AAEE-81C8-C28523A7E995}"/>
          </ac:spMkLst>
        </pc:spChg>
        <pc:spChg chg="add mod">
          <ac:chgData name="Soheil Abbasloo" userId="d71572ce-aea6-4a3a-9d7a-c1bc96c12f67" providerId="ADAL" clId="{5A221130-90B4-4FFD-B26D-E6AAC359A9C7}" dt="2022-10-17T14:05:26.093" v="2543" actId="20577"/>
          <ac:spMkLst>
            <pc:docMk/>
            <pc:sldMk cId="696297983" sldId="1270"/>
            <ac:spMk id="13" creationId="{9C252DAC-CDA2-1AB8-952F-662765089661}"/>
          </ac:spMkLst>
        </pc:spChg>
        <pc:picChg chg="add mod">
          <ac:chgData name="Soheil Abbasloo" userId="d71572ce-aea6-4a3a-9d7a-c1bc96c12f67" providerId="ADAL" clId="{5A221130-90B4-4FFD-B26D-E6AAC359A9C7}" dt="2022-10-17T14:01:06.704" v="2374" actId="1036"/>
          <ac:picMkLst>
            <pc:docMk/>
            <pc:sldMk cId="696297983" sldId="1270"/>
            <ac:picMk id="7" creationId="{87192BD6-5B49-63CA-84A0-B491366D9165}"/>
          </ac:picMkLst>
        </pc:picChg>
        <pc:picChg chg="add mod">
          <ac:chgData name="Soheil Abbasloo" userId="d71572ce-aea6-4a3a-9d7a-c1bc96c12f67" providerId="ADAL" clId="{5A221130-90B4-4FFD-B26D-E6AAC359A9C7}" dt="2022-10-17T14:01:06.704" v="2374" actId="1036"/>
          <ac:picMkLst>
            <pc:docMk/>
            <pc:sldMk cId="696297983" sldId="1270"/>
            <ac:picMk id="8" creationId="{C11C24A0-15F0-7CC0-89F7-F030E73816E1}"/>
          </ac:picMkLst>
        </pc:picChg>
      </pc:sldChg>
      <pc:sldChg chg="addSp delSp modSp mod modClrScheme chgLayout">
        <pc:chgData name="Soheil Abbasloo" userId="d71572ce-aea6-4a3a-9d7a-c1bc96c12f67" providerId="ADAL" clId="{5A221130-90B4-4FFD-B26D-E6AAC359A9C7}" dt="2022-10-17T14:08:04.251" v="2588" actId="114"/>
        <pc:sldMkLst>
          <pc:docMk/>
          <pc:sldMk cId="2796394357" sldId="1271"/>
        </pc:sldMkLst>
        <pc:spChg chg="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2796394357" sldId="1271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5A221130-90B4-4FFD-B26D-E6AAC359A9C7}" dt="2022-10-17T14:08:04.251" v="2588" actId="114"/>
          <ac:spMkLst>
            <pc:docMk/>
            <pc:sldMk cId="2796394357" sldId="1271"/>
            <ac:spMk id="3" creationId="{2486E861-0ADD-779B-1B84-F7818124C99A}"/>
          </ac:spMkLst>
        </pc:spChg>
        <pc:spChg chg="del mod">
          <ac:chgData name="Soheil Abbasloo" userId="d71572ce-aea6-4a3a-9d7a-c1bc96c12f67" providerId="ADAL" clId="{5A221130-90B4-4FFD-B26D-E6AAC359A9C7}" dt="2022-10-17T14:07:24.334" v="2578" actId="478"/>
          <ac:spMkLst>
            <pc:docMk/>
            <pc:sldMk cId="2796394357" sldId="1271"/>
            <ac:spMk id="6" creationId="{00000000-0000-0000-0000-000000000000}"/>
          </ac:spMkLst>
        </pc:spChg>
      </pc:sldChg>
      <pc:sldChg chg="addSp delSp modSp mod modClrScheme modAnim chgLayout">
        <pc:chgData name="Soheil Abbasloo" userId="d71572ce-aea6-4a3a-9d7a-c1bc96c12f67" providerId="ADAL" clId="{5A221130-90B4-4FFD-B26D-E6AAC359A9C7}" dt="2022-10-17T18:58:40.880" v="5587" actId="20577"/>
        <pc:sldMkLst>
          <pc:docMk/>
          <pc:sldMk cId="3129311390" sldId="1272"/>
        </pc:sldMkLst>
        <pc:spChg chg="mod">
          <ac:chgData name="Soheil Abbasloo" userId="d71572ce-aea6-4a3a-9d7a-c1bc96c12f67" providerId="ADAL" clId="{5A221130-90B4-4FFD-B26D-E6AAC359A9C7}" dt="2022-10-17T14:10:59.775" v="2633" actId="1037"/>
          <ac:spMkLst>
            <pc:docMk/>
            <pc:sldMk cId="3129311390" sldId="1272"/>
            <ac:spMk id="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2:42.193" v="2671" actId="403"/>
          <ac:spMkLst>
            <pc:docMk/>
            <pc:sldMk cId="3129311390" sldId="1272"/>
            <ac:spMk id="4" creationId="{00000000-0000-0000-0000-000000000000}"/>
          </ac:spMkLst>
        </pc:spChg>
        <pc:spChg chg="add del mod ord">
          <ac:chgData name="Soheil Abbasloo" userId="d71572ce-aea6-4a3a-9d7a-c1bc96c12f67" providerId="ADAL" clId="{5A221130-90B4-4FFD-B26D-E6AAC359A9C7}" dt="2022-10-17T14:08:20.840" v="2589" actId="478"/>
          <ac:spMkLst>
            <pc:docMk/>
            <pc:sldMk cId="3129311390" sldId="1272"/>
            <ac:spMk id="5" creationId="{3B781B97-88F0-4026-BDDE-E91D6EC0E278}"/>
          </ac:spMkLst>
        </pc:spChg>
        <pc:spChg chg="mod">
          <ac:chgData name="Soheil Abbasloo" userId="d71572ce-aea6-4a3a-9d7a-c1bc96c12f67" providerId="ADAL" clId="{5A221130-90B4-4FFD-B26D-E6AAC359A9C7}" dt="2022-10-17T14:12:44.844" v="2673" actId="404"/>
          <ac:spMkLst>
            <pc:docMk/>
            <pc:sldMk cId="3129311390" sldId="1272"/>
            <ac:spMk id="5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58:40.880" v="5587" actId="20577"/>
          <ac:spMkLst>
            <pc:docMk/>
            <pc:sldMk cId="3129311390" sldId="1272"/>
            <ac:spMk id="1127426" creationId="{00000000-0000-0000-0000-000000000000}"/>
          </ac:spMkLst>
        </pc:spChg>
      </pc:sldChg>
      <pc:sldChg chg="addSp modSp mod modClrScheme chgLayout">
        <pc:chgData name="Soheil Abbasloo" userId="d71572ce-aea6-4a3a-9d7a-c1bc96c12f67" providerId="ADAL" clId="{5A221130-90B4-4FFD-B26D-E6AAC359A9C7}" dt="2022-10-17T18:58:48.553" v="5588"/>
        <pc:sldMkLst>
          <pc:docMk/>
          <pc:sldMk cId="2518647180" sldId="1273"/>
        </pc:sldMkLst>
        <pc:spChg chg="mod">
          <ac:chgData name="Soheil Abbasloo" userId="d71572ce-aea6-4a3a-9d7a-c1bc96c12f67" providerId="ADAL" clId="{5A221130-90B4-4FFD-B26D-E6AAC359A9C7}" dt="2022-10-17T14:11:32.413" v="2655" actId="20577"/>
          <ac:spMkLst>
            <pc:docMk/>
            <pc:sldMk cId="2518647180" sldId="1273"/>
            <ac:spMk id="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1:20.288" v="2653" actId="1037"/>
          <ac:spMkLst>
            <pc:docMk/>
            <pc:sldMk cId="2518647180" sldId="1273"/>
            <ac:spMk id="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2:31.062" v="2663" actId="404"/>
          <ac:spMkLst>
            <pc:docMk/>
            <pc:sldMk cId="2518647180" sldId="1273"/>
            <ac:spMk id="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2:21.564" v="2658" actId="207"/>
          <ac:spMkLst>
            <pc:docMk/>
            <pc:sldMk cId="2518647180" sldId="1273"/>
            <ac:spMk id="6" creationId="{00000000-0000-0000-0000-000000000000}"/>
          </ac:spMkLst>
        </pc:spChg>
        <pc:spChg chg="add 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2518647180" sldId="1273"/>
            <ac:spMk id="8" creationId="{39DE91AE-77B3-92C0-0225-0B5B60995ECF}"/>
          </ac:spMkLst>
        </pc:spChg>
        <pc:spChg chg="mod">
          <ac:chgData name="Soheil Abbasloo" userId="d71572ce-aea6-4a3a-9d7a-c1bc96c12f67" providerId="ADAL" clId="{5A221130-90B4-4FFD-B26D-E6AAC359A9C7}" dt="2022-10-17T14:12:03.971" v="2657" actId="207"/>
          <ac:spMkLst>
            <pc:docMk/>
            <pc:sldMk cId="2518647180" sldId="1273"/>
            <ac:spMk id="2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2:35.114" v="2668" actId="404"/>
          <ac:spMkLst>
            <pc:docMk/>
            <pc:sldMk cId="2518647180" sldId="1273"/>
            <ac:spMk id="5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58:48.553" v="5588"/>
          <ac:spMkLst>
            <pc:docMk/>
            <pc:sldMk cId="2518647180" sldId="1273"/>
            <ac:spMk id="1127426" creationId="{00000000-0000-0000-0000-000000000000}"/>
          </ac:spMkLst>
        </pc:spChg>
        <pc:grpChg chg="mod">
          <ac:chgData name="Soheil Abbasloo" userId="d71572ce-aea6-4a3a-9d7a-c1bc96c12f67" providerId="ADAL" clId="{5A221130-90B4-4FFD-B26D-E6AAC359A9C7}" dt="2022-10-17T14:12:03.971" v="2657" actId="207"/>
          <ac:grpSpMkLst>
            <pc:docMk/>
            <pc:sldMk cId="2518647180" sldId="1273"/>
            <ac:grpSpMk id="7" creationId="{00000000-0000-0000-0000-000000000000}"/>
          </ac:grpSpMkLst>
        </pc:grpChg>
      </pc:sldChg>
      <pc:sldChg chg="addSp modSp mod modClrScheme chgLayout">
        <pc:chgData name="Soheil Abbasloo" userId="d71572ce-aea6-4a3a-9d7a-c1bc96c12f67" providerId="ADAL" clId="{5A221130-90B4-4FFD-B26D-E6AAC359A9C7}" dt="2022-10-17T18:58:52.527" v="5589"/>
        <pc:sldMkLst>
          <pc:docMk/>
          <pc:sldMk cId="3429395054" sldId="1274"/>
        </pc:sldMkLst>
        <pc:spChg chg="add 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3429395054" sldId="1274"/>
            <ac:spMk id="2" creationId="{2A173223-D100-C622-7C2E-85106F6B2C17}"/>
          </ac:spMkLst>
        </pc:spChg>
        <pc:spChg chg="mod">
          <ac:chgData name="Soheil Abbasloo" userId="d71572ce-aea6-4a3a-9d7a-c1bc96c12f67" providerId="ADAL" clId="{5A221130-90B4-4FFD-B26D-E6AAC359A9C7}" dt="2022-10-17T14:13:53.786" v="2675" actId="1076"/>
          <ac:spMkLst>
            <pc:docMk/>
            <pc:sldMk cId="3429395054" sldId="1274"/>
            <ac:spMk id="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4:53.967" v="2681" actId="207"/>
          <ac:spMkLst>
            <pc:docMk/>
            <pc:sldMk cId="3429395054" sldId="1274"/>
            <ac:spMk id="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4:01.653" v="2680" actId="404"/>
          <ac:spMkLst>
            <pc:docMk/>
            <pc:sldMk cId="3429395054" sldId="1274"/>
            <ac:spMk id="5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58:52.527" v="5589"/>
          <ac:spMkLst>
            <pc:docMk/>
            <pc:sldMk cId="3429395054" sldId="1274"/>
            <ac:spMk id="1127426" creationId="{00000000-0000-0000-0000-000000000000}"/>
          </ac:spMkLst>
        </pc:spChg>
      </pc:sldChg>
      <pc:sldChg chg="addSp modSp mod modClrScheme chgLayout">
        <pc:chgData name="Soheil Abbasloo" userId="d71572ce-aea6-4a3a-9d7a-c1bc96c12f67" providerId="ADAL" clId="{5A221130-90B4-4FFD-B26D-E6AAC359A9C7}" dt="2022-10-17T18:58:57.402" v="5590"/>
        <pc:sldMkLst>
          <pc:docMk/>
          <pc:sldMk cId="354572295" sldId="1275"/>
        </pc:sldMkLst>
        <pc:spChg chg="mod">
          <ac:chgData name="Soheil Abbasloo" userId="d71572ce-aea6-4a3a-9d7a-c1bc96c12f67" providerId="ADAL" clId="{5A221130-90B4-4FFD-B26D-E6AAC359A9C7}" dt="2022-10-17T14:16:21.272" v="2731" actId="207"/>
          <ac:spMkLst>
            <pc:docMk/>
            <pc:sldMk cId="354572295" sldId="1275"/>
            <ac:spMk id="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6:47.441" v="2751" actId="1036"/>
          <ac:spMkLst>
            <pc:docMk/>
            <pc:sldMk cId="354572295" sldId="1275"/>
            <ac:spMk id="3" creationId="{00000000-0000-0000-0000-000000000000}"/>
          </ac:spMkLst>
        </pc:spChg>
        <pc:spChg chg="add 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354572295" sldId="1275"/>
            <ac:spMk id="4" creationId="{C8424F44-CA43-ADF5-6D7C-C14C20D96587}"/>
          </ac:spMkLst>
        </pc:spChg>
        <pc:spChg chg="mod">
          <ac:chgData name="Soheil Abbasloo" userId="d71572ce-aea6-4a3a-9d7a-c1bc96c12f67" providerId="ADAL" clId="{5A221130-90B4-4FFD-B26D-E6AAC359A9C7}" dt="2022-10-17T18:48:25.193" v="5312" actId="404"/>
          <ac:spMkLst>
            <pc:docMk/>
            <pc:sldMk cId="354572295" sldId="1275"/>
            <ac:spMk id="5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58:57.402" v="5590"/>
          <ac:spMkLst>
            <pc:docMk/>
            <pc:sldMk cId="354572295" sldId="1275"/>
            <ac:spMk id="1127426" creationId="{00000000-0000-0000-0000-000000000000}"/>
          </ac:spMkLst>
        </pc:spChg>
      </pc:sldChg>
      <pc:sldChg chg="addSp modSp mod modClrScheme chgLayout">
        <pc:chgData name="Soheil Abbasloo" userId="d71572ce-aea6-4a3a-9d7a-c1bc96c12f67" providerId="ADAL" clId="{5A221130-90B4-4FFD-B26D-E6AAC359A9C7}" dt="2022-10-17T18:59:01.397" v="5591"/>
        <pc:sldMkLst>
          <pc:docMk/>
          <pc:sldMk cId="1720482916" sldId="1276"/>
        </pc:sldMkLst>
        <pc:spChg chg="mod">
          <ac:chgData name="Soheil Abbasloo" userId="d71572ce-aea6-4a3a-9d7a-c1bc96c12f67" providerId="ADAL" clId="{5A221130-90B4-4FFD-B26D-E6AAC359A9C7}" dt="2022-10-17T14:16:25.417" v="2732" actId="207"/>
          <ac:spMkLst>
            <pc:docMk/>
            <pc:sldMk cId="1720482916" sldId="1276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1720482916" sldId="1276"/>
            <ac:spMk id="3" creationId="{F14CA613-8DFA-1CD6-7BD5-384B58F31A41}"/>
          </ac:spMkLst>
        </pc:spChg>
        <pc:spChg chg="mod">
          <ac:chgData name="Soheil Abbasloo" userId="d71572ce-aea6-4a3a-9d7a-c1bc96c12f67" providerId="ADAL" clId="{5A221130-90B4-4FFD-B26D-E6AAC359A9C7}" dt="2022-10-17T14:16:00.744" v="2729" actId="1035"/>
          <ac:spMkLst>
            <pc:docMk/>
            <pc:sldMk cId="1720482916" sldId="1276"/>
            <ac:spMk id="2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6:09.996" v="2730" actId="207"/>
          <ac:spMkLst>
            <pc:docMk/>
            <pc:sldMk cId="1720482916" sldId="1276"/>
            <ac:spMk id="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5:48.369" v="2687" actId="404"/>
          <ac:spMkLst>
            <pc:docMk/>
            <pc:sldMk cId="1720482916" sldId="1276"/>
            <ac:spMk id="3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5:53.414" v="2692" actId="404"/>
          <ac:spMkLst>
            <pc:docMk/>
            <pc:sldMk cId="1720482916" sldId="1276"/>
            <ac:spMk id="5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59:01.397" v="5591"/>
          <ac:spMkLst>
            <pc:docMk/>
            <pc:sldMk cId="1720482916" sldId="1276"/>
            <ac:spMk id="1127426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7T20:49:07.923" v="7202" actId="6549"/>
        <pc:sldMkLst>
          <pc:docMk/>
          <pc:sldMk cId="736186780" sldId="1277"/>
        </pc:sldMkLst>
        <pc:spChg chg="mod ord">
          <ac:chgData name="Soheil Abbasloo" userId="d71572ce-aea6-4a3a-9d7a-c1bc96c12f67" providerId="ADAL" clId="{5A221130-90B4-4FFD-B26D-E6AAC359A9C7}" dt="2022-10-17T20:49:07.923" v="7202" actId="6549"/>
          <ac:spMkLst>
            <pc:docMk/>
            <pc:sldMk cId="736186780" sldId="1277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9:01:31.887" v="5660" actId="20577"/>
          <ac:spMkLst>
            <pc:docMk/>
            <pc:sldMk cId="736186780" sldId="1277"/>
            <ac:spMk id="3" creationId="{00000000-0000-0000-0000-000000000000}"/>
          </ac:spMkLst>
        </pc:spChg>
      </pc:sldChg>
      <pc:sldChg chg="addSp delSp modSp add mod modClrScheme chgLayout">
        <pc:chgData name="Soheil Abbasloo" userId="d71572ce-aea6-4a3a-9d7a-c1bc96c12f67" providerId="ADAL" clId="{5A221130-90B4-4FFD-B26D-E6AAC359A9C7}" dt="2022-10-16T22:51:41.191" v="1165" actId="207"/>
        <pc:sldMkLst>
          <pc:docMk/>
          <pc:sldMk cId="2632851392" sldId="1293"/>
        </pc:sldMkLst>
        <pc:spChg chg="add del mod ord">
          <ac:chgData name="Soheil Abbasloo" userId="d71572ce-aea6-4a3a-9d7a-c1bc96c12f67" providerId="ADAL" clId="{5A221130-90B4-4FFD-B26D-E6AAC359A9C7}" dt="2022-10-16T22:12:28.684" v="761" actId="700"/>
          <ac:spMkLst>
            <pc:docMk/>
            <pc:sldMk cId="2632851392" sldId="1293"/>
            <ac:spMk id="2" creationId="{708A03E1-6652-DC5B-E6EA-70B62AA874A7}"/>
          </ac:spMkLst>
        </pc:spChg>
        <pc:spChg chg="add del mod ord">
          <ac:chgData name="Soheil Abbasloo" userId="d71572ce-aea6-4a3a-9d7a-c1bc96c12f67" providerId="ADAL" clId="{5A221130-90B4-4FFD-B26D-E6AAC359A9C7}" dt="2022-10-16T22:12:21.672" v="760" actId="700"/>
          <ac:spMkLst>
            <pc:docMk/>
            <pc:sldMk cId="2632851392" sldId="1293"/>
            <ac:spMk id="3" creationId="{9519E63B-EBAB-4990-F431-8F717711E033}"/>
          </ac:spMkLst>
        </pc:spChg>
        <pc:spChg chg="add del mod ord">
          <ac:chgData name="Soheil Abbasloo" userId="d71572ce-aea6-4a3a-9d7a-c1bc96c12f67" providerId="ADAL" clId="{5A221130-90B4-4FFD-B26D-E6AAC359A9C7}" dt="2022-10-16T22:12:32.058" v="762" actId="478"/>
          <ac:spMkLst>
            <pc:docMk/>
            <pc:sldMk cId="2632851392" sldId="1293"/>
            <ac:spMk id="4" creationId="{CAA03E19-F26A-D1EC-E5CF-3E3012F4E828}"/>
          </ac:spMkLst>
        </pc:spChg>
        <pc:spChg chg="add del mod ord">
          <ac:chgData name="Soheil Abbasloo" userId="d71572ce-aea6-4a3a-9d7a-c1bc96c12f67" providerId="ADAL" clId="{5A221130-90B4-4FFD-B26D-E6AAC359A9C7}" dt="2022-10-16T22:18:07.596" v="786" actId="478"/>
          <ac:spMkLst>
            <pc:docMk/>
            <pc:sldMk cId="2632851392" sldId="1293"/>
            <ac:spMk id="5" creationId="{00000000-0000-0000-0000-000000000000}"/>
          </ac:spMkLst>
        </pc:spChg>
        <pc:spChg chg="add del mod">
          <ac:chgData name="Soheil Abbasloo" userId="d71572ce-aea6-4a3a-9d7a-c1bc96c12f67" providerId="ADAL" clId="{5A221130-90B4-4FFD-B26D-E6AAC359A9C7}" dt="2022-10-16T22:13:49.898" v="769"/>
          <ac:spMkLst>
            <pc:docMk/>
            <pc:sldMk cId="2632851392" sldId="1293"/>
            <ac:spMk id="6" creationId="{F10D8D38-D969-BF73-FA6D-7E151588A609}"/>
          </ac:spMkLst>
        </pc:spChg>
        <pc:spChg chg="add del mod">
          <ac:chgData name="Soheil Abbasloo" userId="d71572ce-aea6-4a3a-9d7a-c1bc96c12f67" providerId="ADAL" clId="{5A221130-90B4-4FFD-B26D-E6AAC359A9C7}" dt="2022-10-16T22:13:49.898" v="769"/>
          <ac:spMkLst>
            <pc:docMk/>
            <pc:sldMk cId="2632851392" sldId="1293"/>
            <ac:spMk id="7" creationId="{C9FBC683-4898-8125-A83E-88BBB624B163}"/>
          </ac:spMkLst>
        </pc:spChg>
        <pc:spChg chg="add del mod ord">
          <ac:chgData name="Soheil Abbasloo" userId="d71572ce-aea6-4a3a-9d7a-c1bc96c12f67" providerId="ADAL" clId="{5A221130-90B4-4FFD-B26D-E6AAC359A9C7}" dt="2022-10-16T22:15:54.765" v="772" actId="700"/>
          <ac:spMkLst>
            <pc:docMk/>
            <pc:sldMk cId="2632851392" sldId="1293"/>
            <ac:spMk id="8" creationId="{5508FB6E-8363-5CE7-DCA5-C506D82E1DC9}"/>
          </ac:spMkLst>
        </pc:spChg>
        <pc:spChg chg="add del mod ord">
          <ac:chgData name="Soheil Abbasloo" userId="d71572ce-aea6-4a3a-9d7a-c1bc96c12f67" providerId="ADAL" clId="{5A221130-90B4-4FFD-B26D-E6AAC359A9C7}" dt="2022-10-16T22:16:31.375" v="780" actId="700"/>
          <ac:spMkLst>
            <pc:docMk/>
            <pc:sldMk cId="2632851392" sldId="1293"/>
            <ac:spMk id="9" creationId="{CA59452E-CE13-C89E-F141-E1616ACB8711}"/>
          </ac:spMkLst>
        </pc:spChg>
        <pc:spChg chg="add del mod ord">
          <ac:chgData name="Soheil Abbasloo" userId="d71572ce-aea6-4a3a-9d7a-c1bc96c12f67" providerId="ADAL" clId="{5A221130-90B4-4FFD-B26D-E6AAC359A9C7}" dt="2022-10-16T22:16:54.756" v="781" actId="478"/>
          <ac:spMkLst>
            <pc:docMk/>
            <pc:sldMk cId="2632851392" sldId="1293"/>
            <ac:spMk id="10" creationId="{24C4C759-BB02-F21F-16F3-E915D5306931}"/>
          </ac:spMkLst>
        </pc:spChg>
        <pc:spChg chg="add mod ord">
          <ac:chgData name="Soheil Abbasloo" userId="d71572ce-aea6-4a3a-9d7a-c1bc96c12f67" providerId="ADAL" clId="{5A221130-90B4-4FFD-B26D-E6AAC359A9C7}" dt="2022-10-16T22:51:41.191" v="1165" actId="207"/>
          <ac:spMkLst>
            <pc:docMk/>
            <pc:sldMk cId="2632851392" sldId="1293"/>
            <ac:spMk id="11" creationId="{EE1F6650-EC1E-951C-4A99-E5AFFCFB048E}"/>
          </ac:spMkLst>
        </pc:spChg>
        <pc:spChg chg="add del mod ord">
          <ac:chgData name="Soheil Abbasloo" userId="d71572ce-aea6-4a3a-9d7a-c1bc96c12f67" providerId="ADAL" clId="{5A221130-90B4-4FFD-B26D-E6AAC359A9C7}" dt="2022-10-16T22:51:26.227" v="1164" actId="478"/>
          <ac:spMkLst>
            <pc:docMk/>
            <pc:sldMk cId="2632851392" sldId="1293"/>
            <ac:spMk id="12" creationId="{DF0447DC-750B-98DF-F7CB-C28F9860949E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19:53:37.915" v="6802" actId="47"/>
        <pc:sldMkLst>
          <pc:docMk/>
          <pc:sldMk cId="1511952098" sldId="1294"/>
        </pc:sldMkLst>
        <pc:spChg chg="mod ord">
          <ac:chgData name="Soheil Abbasloo" userId="d71572ce-aea6-4a3a-9d7a-c1bc96c12f67" providerId="ADAL" clId="{5A221130-90B4-4FFD-B26D-E6AAC359A9C7}" dt="2022-10-17T14:54:51.512" v="3049" actId="20577"/>
          <ac:spMkLst>
            <pc:docMk/>
            <pc:sldMk cId="1511952098" sldId="1294"/>
            <ac:spMk id="110899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511952098" sldId="1294"/>
            <ac:spMk id="1108995" creationId="{00000000-0000-0000-0000-000000000000}"/>
          </ac:spMkLst>
        </pc:spChg>
      </pc:sldChg>
      <pc:sldChg chg="addSp delSp modSp mod modClrScheme delAnim modAnim chgLayout">
        <pc:chgData name="Soheil Abbasloo" userId="d71572ce-aea6-4a3a-9d7a-c1bc96c12f67" providerId="ADAL" clId="{5A221130-90B4-4FFD-B26D-E6AAC359A9C7}" dt="2022-10-17T20:00:49.288" v="6819" actId="21"/>
        <pc:sldMkLst>
          <pc:docMk/>
          <pc:sldMk cId="2021894071" sldId="1296"/>
        </pc:sldMkLst>
        <pc:spChg chg="mod ord">
          <ac:chgData name="Soheil Abbasloo" userId="d71572ce-aea6-4a3a-9d7a-c1bc96c12f67" providerId="ADAL" clId="{5A221130-90B4-4FFD-B26D-E6AAC359A9C7}" dt="2022-10-17T14:05:26.366" v="2545" actId="700"/>
          <ac:spMkLst>
            <pc:docMk/>
            <pc:sldMk cId="2021894071" sldId="1296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5A221130-90B4-4FFD-B26D-E6AAC359A9C7}" dt="2022-10-17T14:05:26.366" v="2545" actId="700"/>
          <ac:spMkLst>
            <pc:docMk/>
            <pc:sldMk cId="2021894071" sldId="1296"/>
            <ac:spMk id="3" creationId="{96B57A28-2855-1ED8-AE56-D92EBBE4AF3E}"/>
          </ac:spMkLst>
        </pc:spChg>
        <pc:spChg chg="add del mod ord">
          <ac:chgData name="Soheil Abbasloo" userId="d71572ce-aea6-4a3a-9d7a-c1bc96c12f67" providerId="ADAL" clId="{5A221130-90B4-4FFD-B26D-E6AAC359A9C7}" dt="2022-10-17T20:00:49.288" v="6819" actId="21"/>
          <ac:spMkLst>
            <pc:docMk/>
            <pc:sldMk cId="2021894071" sldId="1296"/>
            <ac:spMk id="4" creationId="{A4DBEC36-623E-390E-30DB-619FE0492135}"/>
          </ac:spMkLst>
        </pc:spChg>
        <pc:spChg chg="add del mod ord">
          <ac:chgData name="Soheil Abbasloo" userId="d71572ce-aea6-4a3a-9d7a-c1bc96c12f67" providerId="ADAL" clId="{5A221130-90B4-4FFD-B26D-E6AAC359A9C7}" dt="2022-10-17T14:05:18.603" v="2528" actId="700"/>
          <ac:spMkLst>
            <pc:docMk/>
            <pc:sldMk cId="2021894071" sldId="1296"/>
            <ac:spMk id="5" creationId="{249D418A-F749-905E-E7EC-042B630B659E}"/>
          </ac:spMkLst>
        </pc:spChg>
        <pc:spChg chg="del mod">
          <ac:chgData name="Soheil Abbasloo" userId="d71572ce-aea6-4a3a-9d7a-c1bc96c12f67" providerId="ADAL" clId="{5A221130-90B4-4FFD-B26D-E6AAC359A9C7}" dt="2022-10-17T14:05:32.099" v="2553" actId="478"/>
          <ac:spMkLst>
            <pc:docMk/>
            <pc:sldMk cId="2021894071" sldId="1296"/>
            <ac:spMk id="6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0:02:52.135" v="6840" actId="207"/>
        <pc:sldMkLst>
          <pc:docMk/>
          <pc:sldMk cId="3215917729" sldId="1298"/>
        </pc:sldMkLst>
        <pc:spChg chg="add del mod ord">
          <ac:chgData name="Soheil Abbasloo" userId="d71572ce-aea6-4a3a-9d7a-c1bc96c12f67" providerId="ADAL" clId="{5A221130-90B4-4FFD-B26D-E6AAC359A9C7}" dt="2022-10-17T15:00:12.203" v="3059" actId="478"/>
          <ac:spMkLst>
            <pc:docMk/>
            <pc:sldMk cId="3215917729" sldId="1298"/>
            <ac:spMk id="2" creationId="{9900C613-E173-7C12-D9A6-BA97F3D8C378}"/>
          </ac:spMkLst>
        </pc:spChg>
        <pc:spChg chg="mod">
          <ac:chgData name="Soheil Abbasloo" userId="d71572ce-aea6-4a3a-9d7a-c1bc96c12f67" providerId="ADAL" clId="{5A221130-90B4-4FFD-B26D-E6AAC359A9C7}" dt="2022-10-17T20:02:49.628" v="6839" actId="207"/>
          <ac:spMkLst>
            <pc:docMk/>
            <pc:sldMk cId="3215917729" sldId="1298"/>
            <ac:spMk id="113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06:40.600" v="3075" actId="2711"/>
          <ac:spMkLst>
            <pc:docMk/>
            <pc:sldMk cId="3215917729" sldId="1298"/>
            <ac:spMk id="696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2:52.135" v="6840" actId="207"/>
          <ac:spMkLst>
            <pc:docMk/>
            <pc:sldMk cId="3215917729" sldId="1298"/>
            <ac:spMk id="951404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6T22:06:50.403" v="752" actId="47"/>
        <pc:sldMkLst>
          <pc:docMk/>
          <pc:sldMk cId="2683558370" sldId="1302"/>
        </pc:sldMkLst>
        <pc:spChg chg="mod ord">
          <ac:chgData name="Soheil Abbasloo" userId="d71572ce-aea6-4a3a-9d7a-c1bc96c12f67" providerId="ADAL" clId="{5A221130-90B4-4FFD-B26D-E6AAC359A9C7}" dt="2022-10-16T21:36:33.466" v="261" actId="700"/>
          <ac:spMkLst>
            <pc:docMk/>
            <pc:sldMk cId="2683558370" sldId="1302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1:36:33.466" v="261" actId="700"/>
          <ac:spMkLst>
            <pc:docMk/>
            <pc:sldMk cId="2683558370" sldId="1302"/>
            <ac:spMk id="1103875" creationId="{00000000-0000-0000-0000-000000000000}"/>
          </ac:spMkLst>
        </pc:spChg>
      </pc:sldChg>
      <pc:sldChg chg="delSp modSp add del mod modAnim">
        <pc:chgData name="Soheil Abbasloo" userId="d71572ce-aea6-4a3a-9d7a-c1bc96c12f67" providerId="ADAL" clId="{5A221130-90B4-4FFD-B26D-E6AAC359A9C7}" dt="2022-10-18T13:11:34.112" v="8363"/>
        <pc:sldMkLst>
          <pc:docMk/>
          <pc:sldMk cId="1704322400" sldId="1303"/>
        </pc:sldMkLst>
        <pc:spChg chg="mod">
          <ac:chgData name="Soheil Abbasloo" userId="d71572ce-aea6-4a3a-9d7a-c1bc96c12f67" providerId="ADAL" clId="{5A221130-90B4-4FFD-B26D-E6AAC359A9C7}" dt="2022-10-16T22:05:01.358" v="751" actId="1036"/>
          <ac:spMkLst>
            <pc:docMk/>
            <pc:sldMk cId="1704322400" sldId="1303"/>
            <ac:spMk id="3" creationId="{ACDC9793-A406-E5B7-C257-B34781214290}"/>
          </ac:spMkLst>
        </pc:spChg>
        <pc:spChg chg="mod">
          <ac:chgData name="Soheil Abbasloo" userId="d71572ce-aea6-4a3a-9d7a-c1bc96c12f67" providerId="ADAL" clId="{5A221130-90B4-4FFD-B26D-E6AAC359A9C7}" dt="2022-10-16T22:15:45.866" v="770"/>
          <ac:spMkLst>
            <pc:docMk/>
            <pc:sldMk cId="1704322400" sldId="1303"/>
            <ac:spMk id="4" creationId="{B55BE02D-FC24-FFAF-F778-0737956029EA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5" creationId="{E600EB5A-CC21-593F-39CC-C72ADE02A44A}"/>
          </ac:spMkLst>
        </pc:spChg>
        <pc:spChg chg="mod">
          <ac:chgData name="Soheil Abbasloo" userId="d71572ce-aea6-4a3a-9d7a-c1bc96c12f67" providerId="ADAL" clId="{5A221130-90B4-4FFD-B26D-E6AAC359A9C7}" dt="2022-10-16T22:15:45.866" v="770"/>
          <ac:spMkLst>
            <pc:docMk/>
            <pc:sldMk cId="1704322400" sldId="1303"/>
            <ac:spMk id="6" creationId="{8223281C-81E4-0B49-6853-84E42352840F}"/>
          </ac:spMkLst>
        </pc:spChg>
        <pc:spChg chg="mod">
          <ac:chgData name="Soheil Abbasloo" userId="d71572ce-aea6-4a3a-9d7a-c1bc96c12f67" providerId="ADAL" clId="{5A221130-90B4-4FFD-B26D-E6AAC359A9C7}" dt="2022-10-16T22:04:55.323" v="721" actId="6549"/>
          <ac:spMkLst>
            <pc:docMk/>
            <pc:sldMk cId="1704322400" sldId="1303"/>
            <ac:spMk id="7" creationId="{3EFB7F04-F8DD-AE17-9BBA-5D4DD04A3945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28" creationId="{1C0E3B75-744E-5FD4-4AFF-36F24AF7D62B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29" creationId="{FB65FC20-A6C0-0BB7-77E6-9267F974E462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56" creationId="{E2D14394-1C3F-A84D-D373-19B8A18807BE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57" creationId="{73569AAD-1923-7C20-D845-30B6C49D4A2E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58" creationId="{CB597ADD-CA57-A4C1-2E4D-B8938948FF8E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59" creationId="{7E30AED4-795F-787F-1356-18F57A804F25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60" creationId="{AA82D543-20B4-3653-68F4-DAB07D2EA217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61" creationId="{55179B3B-90E6-8BA6-1654-1161FB5A69AA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62" creationId="{DAA77376-AFFB-3DF0-3149-66E115BD4EA1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63" creationId="{969A9D59-8F2C-5AAF-22C3-B39C5C7439D6}"/>
          </ac:spMkLst>
        </pc:spChg>
      </pc:sldChg>
      <pc:sldChg chg="add del">
        <pc:chgData name="Soheil Abbasloo" userId="d71572ce-aea6-4a3a-9d7a-c1bc96c12f67" providerId="ADAL" clId="{5A221130-90B4-4FFD-B26D-E6AAC359A9C7}" dt="2022-10-16T21:52:44.326" v="504"/>
        <pc:sldMkLst>
          <pc:docMk/>
          <pc:sldMk cId="1953513448" sldId="1303"/>
        </pc:sldMkLst>
      </pc:sldChg>
      <pc:sldChg chg="add del">
        <pc:chgData name="Soheil Abbasloo" userId="d71572ce-aea6-4a3a-9d7a-c1bc96c12f67" providerId="ADAL" clId="{5A221130-90B4-4FFD-B26D-E6AAC359A9C7}" dt="2022-10-16T22:00:18.595" v="538" actId="47"/>
        <pc:sldMkLst>
          <pc:docMk/>
          <pc:sldMk cId="588708422" sldId="1304"/>
        </pc:sldMkLst>
      </pc:sldChg>
      <pc:sldChg chg="add del">
        <pc:chgData name="Soheil Abbasloo" userId="d71572ce-aea6-4a3a-9d7a-c1bc96c12f67" providerId="ADAL" clId="{5A221130-90B4-4FFD-B26D-E6AAC359A9C7}" dt="2022-10-16T21:52:43.537" v="503"/>
        <pc:sldMkLst>
          <pc:docMk/>
          <pc:sldMk cId="1385423009" sldId="1304"/>
        </pc:sldMkLst>
      </pc:sldChg>
      <pc:sldChg chg="modSp add mod">
        <pc:chgData name="Soheil Abbasloo" userId="d71572ce-aea6-4a3a-9d7a-c1bc96c12f67" providerId="ADAL" clId="{5A221130-90B4-4FFD-B26D-E6AAC359A9C7}" dt="2022-10-16T23:52:51.886" v="1222" actId="207"/>
        <pc:sldMkLst>
          <pc:docMk/>
          <pc:sldMk cId="2526499063" sldId="1304"/>
        </pc:sldMkLst>
        <pc:spChg chg="mod">
          <ac:chgData name="Soheil Abbasloo" userId="d71572ce-aea6-4a3a-9d7a-c1bc96c12f67" providerId="ADAL" clId="{5A221130-90B4-4FFD-B26D-E6AAC359A9C7}" dt="2022-10-16T22:30:39.717" v="997" actId="1036"/>
          <ac:spMkLst>
            <pc:docMk/>
            <pc:sldMk cId="2526499063" sldId="1304"/>
            <ac:spMk id="36" creationId="{75DD97DA-F6D5-ADE8-7210-3660D0A532FB}"/>
          </ac:spMkLst>
        </pc:spChg>
        <pc:spChg chg="mod">
          <ac:chgData name="Soheil Abbasloo" userId="d71572ce-aea6-4a3a-9d7a-c1bc96c12f67" providerId="ADAL" clId="{5A221130-90B4-4FFD-B26D-E6AAC359A9C7}" dt="2022-10-16T22:30:39.717" v="997" actId="1036"/>
          <ac:spMkLst>
            <pc:docMk/>
            <pc:sldMk cId="2526499063" sldId="1304"/>
            <ac:spMk id="86020" creationId="{271495D2-BDB8-7168-0E59-3BF7225BAA49}"/>
          </ac:spMkLst>
        </pc:spChg>
        <pc:graphicFrameChg chg="mod modGraphic">
          <ac:chgData name="Soheil Abbasloo" userId="d71572ce-aea6-4a3a-9d7a-c1bc96c12f67" providerId="ADAL" clId="{5A221130-90B4-4FFD-B26D-E6AAC359A9C7}" dt="2022-10-16T23:52:51.886" v="1222" actId="207"/>
          <ac:graphicFrameMkLst>
            <pc:docMk/>
            <pc:sldMk cId="2526499063" sldId="1304"/>
            <ac:graphicFrameMk id="3" creationId="{99D8422D-68C5-0116-D74C-6B1594BBC5AD}"/>
          </ac:graphicFrameMkLst>
        </pc:graphicFrameChg>
        <pc:graphicFrameChg chg="mod">
          <ac:chgData name="Soheil Abbasloo" userId="d71572ce-aea6-4a3a-9d7a-c1bc96c12f67" providerId="ADAL" clId="{5A221130-90B4-4FFD-B26D-E6AAC359A9C7}" dt="2022-10-16T22:30:39.717" v="997" actId="1036"/>
          <ac:graphicFrameMkLst>
            <pc:docMk/>
            <pc:sldMk cId="2526499063" sldId="1304"/>
            <ac:graphicFrameMk id="5" creationId="{B5DE3FCC-62BE-2CAB-A7CE-488BF7D5CA9C}"/>
          </ac:graphicFrameMkLst>
        </pc:graphicFrameChg>
      </pc:sldChg>
      <pc:sldChg chg="add del">
        <pc:chgData name="Soheil Abbasloo" userId="d71572ce-aea6-4a3a-9d7a-c1bc96c12f67" providerId="ADAL" clId="{5A221130-90B4-4FFD-B26D-E6AAC359A9C7}" dt="2022-10-16T22:26:46.234" v="818"/>
        <pc:sldMkLst>
          <pc:docMk/>
          <pc:sldMk cId="3602232539" sldId="1304"/>
        </pc:sldMkLst>
      </pc:sldChg>
      <pc:sldChg chg="addSp modSp add mod">
        <pc:chgData name="Soheil Abbasloo" userId="d71572ce-aea6-4a3a-9d7a-c1bc96c12f67" providerId="ADAL" clId="{5A221130-90B4-4FFD-B26D-E6AAC359A9C7}" dt="2022-10-16T23:52:51.735" v="1221" actId="207"/>
        <pc:sldMkLst>
          <pc:docMk/>
          <pc:sldMk cId="2134425516" sldId="1305"/>
        </pc:sldMkLst>
        <pc:spChg chg="mod">
          <ac:chgData name="Soheil Abbasloo" userId="d71572ce-aea6-4a3a-9d7a-c1bc96c12f67" providerId="ADAL" clId="{5A221130-90B4-4FFD-B26D-E6AAC359A9C7}" dt="2022-10-16T22:30:34.841" v="980" actId="1035"/>
          <ac:spMkLst>
            <pc:docMk/>
            <pc:sldMk cId="2134425516" sldId="1305"/>
            <ac:spMk id="36" creationId="{75DD97DA-F6D5-ADE8-7210-3660D0A532FB}"/>
          </ac:spMkLst>
        </pc:spChg>
        <pc:spChg chg="mod">
          <ac:chgData name="Soheil Abbasloo" userId="d71572ce-aea6-4a3a-9d7a-c1bc96c12f67" providerId="ADAL" clId="{5A221130-90B4-4FFD-B26D-E6AAC359A9C7}" dt="2022-10-16T22:30:34.841" v="980" actId="1035"/>
          <ac:spMkLst>
            <pc:docMk/>
            <pc:sldMk cId="2134425516" sldId="1305"/>
            <ac:spMk id="86020" creationId="{271495D2-BDB8-7168-0E59-3BF7225BAA49}"/>
          </ac:spMkLst>
        </pc:spChg>
        <pc:graphicFrameChg chg="mod modGraphic">
          <ac:chgData name="Soheil Abbasloo" userId="d71572ce-aea6-4a3a-9d7a-c1bc96c12f67" providerId="ADAL" clId="{5A221130-90B4-4FFD-B26D-E6AAC359A9C7}" dt="2022-10-16T23:52:51.735" v="1221" actId="207"/>
          <ac:graphicFrameMkLst>
            <pc:docMk/>
            <pc:sldMk cId="2134425516" sldId="1305"/>
            <ac:graphicFrameMk id="3" creationId="{99D8422D-68C5-0116-D74C-6B1594BBC5AD}"/>
          </ac:graphicFrameMkLst>
        </pc:graphicFrameChg>
        <pc:graphicFrameChg chg="mod">
          <ac:chgData name="Soheil Abbasloo" userId="d71572ce-aea6-4a3a-9d7a-c1bc96c12f67" providerId="ADAL" clId="{5A221130-90B4-4FFD-B26D-E6AAC359A9C7}" dt="2022-10-16T22:30:34.841" v="980" actId="1035"/>
          <ac:graphicFrameMkLst>
            <pc:docMk/>
            <pc:sldMk cId="2134425516" sldId="1305"/>
            <ac:graphicFrameMk id="5" creationId="{B5DE3FCC-62BE-2CAB-A7CE-488BF7D5CA9C}"/>
          </ac:graphicFrameMkLst>
        </pc:graphicFrameChg>
        <pc:cxnChg chg="add mod">
          <ac:chgData name="Soheil Abbasloo" userId="d71572ce-aea6-4a3a-9d7a-c1bc96c12f67" providerId="ADAL" clId="{5A221130-90B4-4FFD-B26D-E6AAC359A9C7}" dt="2022-10-16T22:36:01.144" v="1027" actId="208"/>
          <ac:cxnSpMkLst>
            <pc:docMk/>
            <pc:sldMk cId="2134425516" sldId="1305"/>
            <ac:cxnSpMk id="6" creationId="{A933BE77-8BB9-D565-F1AC-A6D963003D3A}"/>
          </ac:cxnSpMkLst>
        </pc:cxnChg>
      </pc:sldChg>
      <pc:sldChg chg="addSp delSp modSp add mod">
        <pc:chgData name="Soheil Abbasloo" userId="d71572ce-aea6-4a3a-9d7a-c1bc96c12f67" providerId="ADAL" clId="{5A221130-90B4-4FFD-B26D-E6AAC359A9C7}" dt="2022-10-16T22:53:30.722" v="1175" actId="22"/>
        <pc:sldMkLst>
          <pc:docMk/>
          <pc:sldMk cId="3349069981" sldId="1306"/>
        </pc:sldMkLst>
        <pc:spChg chg="add del">
          <ac:chgData name="Soheil Abbasloo" userId="d71572ce-aea6-4a3a-9d7a-c1bc96c12f67" providerId="ADAL" clId="{5A221130-90B4-4FFD-B26D-E6AAC359A9C7}" dt="2022-10-16T22:53:30.722" v="1175" actId="22"/>
          <ac:spMkLst>
            <pc:docMk/>
            <pc:sldMk cId="3349069981" sldId="1306"/>
            <ac:spMk id="3" creationId="{97E6CD20-7C85-AE36-310E-58B1FC8F3E8C}"/>
          </ac:spMkLst>
        </pc:spChg>
        <pc:spChg chg="mod">
          <ac:chgData name="Soheil Abbasloo" userId="d71572ce-aea6-4a3a-9d7a-c1bc96c12f67" providerId="ADAL" clId="{5A221130-90B4-4FFD-B26D-E6AAC359A9C7}" dt="2022-10-16T22:52:40.173" v="1168" actId="20577"/>
          <ac:spMkLst>
            <pc:docMk/>
            <pc:sldMk cId="3349069981" sldId="1306"/>
            <ac:spMk id="11" creationId="{EE1F6650-EC1E-951C-4A99-E5AFFCFB048E}"/>
          </ac:spMkLst>
        </pc:spChg>
        <pc:spChg chg="mod">
          <ac:chgData name="Soheil Abbasloo" userId="d71572ce-aea6-4a3a-9d7a-c1bc96c12f67" providerId="ADAL" clId="{5A221130-90B4-4FFD-B26D-E6AAC359A9C7}" dt="2022-10-16T22:52:59.798" v="1172" actId="113"/>
          <ac:spMkLst>
            <pc:docMk/>
            <pc:sldMk cId="3349069981" sldId="1306"/>
            <ac:spMk id="12" creationId="{DF0447DC-750B-98DF-F7CB-C28F9860949E}"/>
          </ac:spMkLst>
        </pc:spChg>
      </pc:sldChg>
      <pc:sldChg chg="addSp delSp modSp new mod modClrScheme chgLayout">
        <pc:chgData name="Soheil Abbasloo" userId="d71572ce-aea6-4a3a-9d7a-c1bc96c12f67" providerId="ADAL" clId="{5A221130-90B4-4FFD-B26D-E6AAC359A9C7}" dt="2022-10-17T18:58:06.068" v="5579"/>
        <pc:sldMkLst>
          <pc:docMk/>
          <pc:sldMk cId="1082177878" sldId="1307"/>
        </pc:sldMkLst>
        <pc:spChg chg="mod ord">
          <ac:chgData name="Soheil Abbasloo" userId="d71572ce-aea6-4a3a-9d7a-c1bc96c12f67" providerId="ADAL" clId="{5A221130-90B4-4FFD-B26D-E6AAC359A9C7}" dt="2022-10-17T00:11:00.592" v="1359" actId="700"/>
          <ac:spMkLst>
            <pc:docMk/>
            <pc:sldMk cId="1082177878" sldId="1307"/>
            <ac:spMk id="2" creationId="{AC9606CD-57A1-A713-7EB3-2114629B23AE}"/>
          </ac:spMkLst>
        </pc:spChg>
        <pc:spChg chg="del mod ord">
          <ac:chgData name="Soheil Abbasloo" userId="d71572ce-aea6-4a3a-9d7a-c1bc96c12f67" providerId="ADAL" clId="{5A221130-90B4-4FFD-B26D-E6AAC359A9C7}" dt="2022-10-17T00:11:00.592" v="1359" actId="700"/>
          <ac:spMkLst>
            <pc:docMk/>
            <pc:sldMk cId="1082177878" sldId="1307"/>
            <ac:spMk id="3" creationId="{22341927-ABD4-1F6A-60E6-B050A46C21A4}"/>
          </ac:spMkLst>
        </pc:spChg>
        <pc:spChg chg="del mod ord">
          <ac:chgData name="Soheil Abbasloo" userId="d71572ce-aea6-4a3a-9d7a-c1bc96c12f67" providerId="ADAL" clId="{5A221130-90B4-4FFD-B26D-E6AAC359A9C7}" dt="2022-10-17T00:11:00.592" v="1359" actId="700"/>
          <ac:spMkLst>
            <pc:docMk/>
            <pc:sldMk cId="1082177878" sldId="1307"/>
            <ac:spMk id="4" creationId="{90A6A2F5-2A99-9ED7-4DD9-C8FF8D882CAA}"/>
          </ac:spMkLst>
        </pc:spChg>
        <pc:spChg chg="add mod ord">
          <ac:chgData name="Soheil Abbasloo" userId="d71572ce-aea6-4a3a-9d7a-c1bc96c12f67" providerId="ADAL" clId="{5A221130-90B4-4FFD-B26D-E6AAC359A9C7}" dt="2022-10-17T18:58:03.524" v="5578" actId="20577"/>
          <ac:spMkLst>
            <pc:docMk/>
            <pc:sldMk cId="1082177878" sldId="1307"/>
            <ac:spMk id="5" creationId="{000B93CB-A363-79A7-6D68-7CEF549C95BB}"/>
          </ac:spMkLst>
        </pc:spChg>
        <pc:spChg chg="add del mod ord">
          <ac:chgData name="Soheil Abbasloo" userId="d71572ce-aea6-4a3a-9d7a-c1bc96c12f67" providerId="ADAL" clId="{5A221130-90B4-4FFD-B26D-E6AAC359A9C7}" dt="2022-10-17T18:58:06.068" v="5579"/>
          <ac:spMkLst>
            <pc:docMk/>
            <pc:sldMk cId="1082177878" sldId="1307"/>
            <ac:spMk id="6" creationId="{2C47465A-3C8F-D4E2-BD56-31FC175DDAE2}"/>
          </ac:spMkLst>
        </pc:spChg>
      </pc:sldChg>
      <pc:sldChg chg="addSp delSp modSp new mod ord modClrScheme addAnim delAnim modAnim chgLayout">
        <pc:chgData name="Soheil Abbasloo" userId="d71572ce-aea6-4a3a-9d7a-c1bc96c12f67" providerId="ADAL" clId="{5A221130-90B4-4FFD-B26D-E6AAC359A9C7}" dt="2022-10-27T23:22:54.355" v="8550" actId="33524"/>
        <pc:sldMkLst>
          <pc:docMk/>
          <pc:sldMk cId="3216877493" sldId="1308"/>
        </pc:sldMkLst>
        <pc:spChg chg="del mod ord">
          <ac:chgData name="Soheil Abbasloo" userId="d71572ce-aea6-4a3a-9d7a-c1bc96c12f67" providerId="ADAL" clId="{5A221130-90B4-4FFD-B26D-E6AAC359A9C7}" dt="2022-10-17T00:13:44.472" v="1378" actId="700"/>
          <ac:spMkLst>
            <pc:docMk/>
            <pc:sldMk cId="3216877493" sldId="1308"/>
            <ac:spMk id="2" creationId="{522916E2-6355-6836-E482-2F1EC0D5D50C}"/>
          </ac:spMkLst>
        </pc:spChg>
        <pc:spChg chg="del mod ord">
          <ac:chgData name="Soheil Abbasloo" userId="d71572ce-aea6-4a3a-9d7a-c1bc96c12f67" providerId="ADAL" clId="{5A221130-90B4-4FFD-B26D-E6AAC359A9C7}" dt="2022-10-17T00:13:44.472" v="1378" actId="700"/>
          <ac:spMkLst>
            <pc:docMk/>
            <pc:sldMk cId="3216877493" sldId="1308"/>
            <ac:spMk id="3" creationId="{1C490AE7-C10C-5566-B519-3EE886EF8F98}"/>
          </ac:spMkLst>
        </pc:spChg>
        <pc:spChg chg="mod ord">
          <ac:chgData name="Soheil Abbasloo" userId="d71572ce-aea6-4a3a-9d7a-c1bc96c12f67" providerId="ADAL" clId="{5A221130-90B4-4FFD-B26D-E6AAC359A9C7}" dt="2022-10-17T00:48:12.821" v="2149" actId="700"/>
          <ac:spMkLst>
            <pc:docMk/>
            <pc:sldMk cId="3216877493" sldId="1308"/>
            <ac:spMk id="4" creationId="{0F7CB6E6-5E1A-B5AE-B6B9-8723F1D69076}"/>
          </ac:spMkLst>
        </pc:spChg>
        <pc:spChg chg="add mod ord">
          <ac:chgData name="Soheil Abbasloo" userId="d71572ce-aea6-4a3a-9d7a-c1bc96c12f67" providerId="ADAL" clId="{5A221130-90B4-4FFD-B26D-E6AAC359A9C7}" dt="2022-10-17T00:48:12.821" v="2149" actId="700"/>
          <ac:spMkLst>
            <pc:docMk/>
            <pc:sldMk cId="3216877493" sldId="1308"/>
            <ac:spMk id="5" creationId="{AB8CEFDE-41F2-064C-42C9-AB324987AC62}"/>
          </ac:spMkLst>
        </pc:spChg>
        <pc:spChg chg="add del mod ord">
          <ac:chgData name="Soheil Abbasloo" userId="d71572ce-aea6-4a3a-9d7a-c1bc96c12f67" providerId="ADAL" clId="{5A221130-90B4-4FFD-B26D-E6AAC359A9C7}" dt="2022-10-17T00:19:03.145" v="1428" actId="478"/>
          <ac:spMkLst>
            <pc:docMk/>
            <pc:sldMk cId="3216877493" sldId="1308"/>
            <ac:spMk id="6" creationId="{9A1CB272-0FD0-3423-9C80-E088C712D22E}"/>
          </ac:spMkLst>
        </pc:spChg>
        <pc:spChg chg="add mod">
          <ac:chgData name="Soheil Abbasloo" userId="d71572ce-aea6-4a3a-9d7a-c1bc96c12f67" providerId="ADAL" clId="{5A221130-90B4-4FFD-B26D-E6AAC359A9C7}" dt="2022-10-17T00:51:44.017" v="2256" actId="403"/>
          <ac:spMkLst>
            <pc:docMk/>
            <pc:sldMk cId="3216877493" sldId="1308"/>
            <ac:spMk id="16" creationId="{BCF195C7-2986-F6D1-8490-E6BA970296DD}"/>
          </ac:spMkLst>
        </pc:spChg>
        <pc:spChg chg="add mod">
          <ac:chgData name="Soheil Abbasloo" userId="d71572ce-aea6-4a3a-9d7a-c1bc96c12f67" providerId="ADAL" clId="{5A221130-90B4-4FFD-B26D-E6AAC359A9C7}" dt="2022-10-17T00:47:28.001" v="2131" actId="1035"/>
          <ac:spMkLst>
            <pc:docMk/>
            <pc:sldMk cId="3216877493" sldId="1308"/>
            <ac:spMk id="17" creationId="{0E43001B-6BD2-A259-7FF4-44F801C3C257}"/>
          </ac:spMkLst>
        </pc:spChg>
        <pc:spChg chg="add mod">
          <ac:chgData name="Soheil Abbasloo" userId="d71572ce-aea6-4a3a-9d7a-c1bc96c12f67" providerId="ADAL" clId="{5A221130-90B4-4FFD-B26D-E6AAC359A9C7}" dt="2022-10-17T00:47:29.920" v="2134" actId="1036"/>
          <ac:spMkLst>
            <pc:docMk/>
            <pc:sldMk cId="3216877493" sldId="1308"/>
            <ac:spMk id="18" creationId="{8ECB44C6-CA29-9BD2-5A01-E6007DC4475B}"/>
          </ac:spMkLst>
        </pc:spChg>
        <pc:spChg chg="add del mod">
          <ac:chgData name="Soheil Abbasloo" userId="d71572ce-aea6-4a3a-9d7a-c1bc96c12f67" providerId="ADAL" clId="{5A221130-90B4-4FFD-B26D-E6AAC359A9C7}" dt="2022-10-17T00:49:06.052" v="2184"/>
          <ac:spMkLst>
            <pc:docMk/>
            <pc:sldMk cId="3216877493" sldId="1308"/>
            <ac:spMk id="19" creationId="{D0AE64EF-05B1-894E-4621-4CBC5DEC2948}"/>
          </ac:spMkLst>
        </pc:spChg>
        <pc:spChg chg="add del mod">
          <ac:chgData name="Soheil Abbasloo" userId="d71572ce-aea6-4a3a-9d7a-c1bc96c12f67" providerId="ADAL" clId="{5A221130-90B4-4FFD-B26D-E6AAC359A9C7}" dt="2022-10-17T00:49:06.052" v="2186"/>
          <ac:spMkLst>
            <pc:docMk/>
            <pc:sldMk cId="3216877493" sldId="1308"/>
            <ac:spMk id="20" creationId="{F8AAC2DF-9F0B-6E86-D6D8-0C1BE61167E7}"/>
          </ac:spMkLst>
        </pc:spChg>
        <pc:spChg chg="add mod ord">
          <ac:chgData name="Soheil Abbasloo" userId="d71572ce-aea6-4a3a-9d7a-c1bc96c12f67" providerId="ADAL" clId="{5A221130-90B4-4FFD-B26D-E6AAC359A9C7}" dt="2022-10-27T23:22:54.355" v="8550" actId="33524"/>
          <ac:spMkLst>
            <pc:docMk/>
            <pc:sldMk cId="3216877493" sldId="1308"/>
            <ac:spMk id="21" creationId="{3181E98E-4772-F882-B268-57ADD181ABB3}"/>
          </ac:spMkLst>
        </pc:spChg>
        <pc:spChg chg="add mod">
          <ac:chgData name="Soheil Abbasloo" userId="d71572ce-aea6-4a3a-9d7a-c1bc96c12f67" providerId="ADAL" clId="{5A221130-90B4-4FFD-B26D-E6AAC359A9C7}" dt="2022-10-17T21:46:32.410" v="8210" actId="207"/>
          <ac:spMkLst>
            <pc:docMk/>
            <pc:sldMk cId="3216877493" sldId="1308"/>
            <ac:spMk id="22" creationId="{A3DB3CB3-9F5D-CE4D-82CA-F95E254A7305}"/>
          </ac:spMkLst>
        </pc:spChg>
        <pc:picChg chg="add mod ord">
          <ac:chgData name="Soheil Abbasloo" userId="d71572ce-aea6-4a3a-9d7a-c1bc96c12f67" providerId="ADAL" clId="{5A221130-90B4-4FFD-B26D-E6AAC359A9C7}" dt="2022-10-17T00:51:34.892" v="2255" actId="1362"/>
          <ac:picMkLst>
            <pc:docMk/>
            <pc:sldMk cId="3216877493" sldId="1308"/>
            <ac:picMk id="8" creationId="{CB3682E3-8E49-57A9-522B-86C64ED9A0FD}"/>
          </ac:picMkLst>
        </pc:picChg>
        <pc:picChg chg="add del mod">
          <ac:chgData name="Soheil Abbasloo" userId="d71572ce-aea6-4a3a-9d7a-c1bc96c12f67" providerId="ADAL" clId="{5A221130-90B4-4FFD-B26D-E6AAC359A9C7}" dt="2022-10-17T00:27:01.499" v="1440" actId="478"/>
          <ac:picMkLst>
            <pc:docMk/>
            <pc:sldMk cId="3216877493" sldId="1308"/>
            <ac:picMk id="10" creationId="{735784B4-95CB-914C-4293-F0B49ACAF7F1}"/>
          </ac:picMkLst>
        </pc:picChg>
        <pc:picChg chg="add del mod modCrop">
          <ac:chgData name="Soheil Abbasloo" userId="d71572ce-aea6-4a3a-9d7a-c1bc96c12f67" providerId="ADAL" clId="{5A221130-90B4-4FFD-B26D-E6AAC359A9C7}" dt="2022-10-17T00:30:13.286" v="1516" actId="478"/>
          <ac:picMkLst>
            <pc:docMk/>
            <pc:sldMk cId="3216877493" sldId="1308"/>
            <ac:picMk id="12" creationId="{4D499844-852E-FFA6-66F4-26F1190198CC}"/>
          </ac:picMkLst>
        </pc:picChg>
        <pc:picChg chg="add mod ord">
          <ac:chgData name="Soheil Abbasloo" userId="d71572ce-aea6-4a3a-9d7a-c1bc96c12f67" providerId="ADAL" clId="{5A221130-90B4-4FFD-B26D-E6AAC359A9C7}" dt="2022-10-17T00:51:34.892" v="2255" actId="1362"/>
          <ac:picMkLst>
            <pc:docMk/>
            <pc:sldMk cId="3216877493" sldId="1308"/>
            <ac:picMk id="13" creationId="{B37FC3A3-3059-FB93-2B59-AD552B8EAB0D}"/>
          </ac:picMkLst>
        </pc:picChg>
        <pc:picChg chg="add mod">
          <ac:chgData name="Soheil Abbasloo" userId="d71572ce-aea6-4a3a-9d7a-c1bc96c12f67" providerId="ADAL" clId="{5A221130-90B4-4FFD-B26D-E6AAC359A9C7}" dt="2022-10-17T00:51:34.892" v="2255" actId="1362"/>
          <ac:picMkLst>
            <pc:docMk/>
            <pc:sldMk cId="3216877493" sldId="1308"/>
            <ac:picMk id="15" creationId="{7798ABCF-600D-9AFE-F9F8-1DC33BF79D7F}"/>
          </ac:picMkLst>
        </pc:picChg>
      </pc:sldChg>
      <pc:sldChg chg="addSp delSp modSp new del mod modClrScheme chgLayout">
        <pc:chgData name="Soheil Abbasloo" userId="d71572ce-aea6-4a3a-9d7a-c1bc96c12f67" providerId="ADAL" clId="{5A221130-90B4-4FFD-B26D-E6AAC359A9C7}" dt="2022-10-17T15:08:20.750" v="3079" actId="47"/>
        <pc:sldMkLst>
          <pc:docMk/>
          <pc:sldMk cId="303990005" sldId="1309"/>
        </pc:sldMkLst>
        <pc:spChg chg="del mod ord">
          <ac:chgData name="Soheil Abbasloo" userId="d71572ce-aea6-4a3a-9d7a-c1bc96c12f67" providerId="ADAL" clId="{5A221130-90B4-4FFD-B26D-E6AAC359A9C7}" dt="2022-10-17T15:06:58.892" v="3076" actId="700"/>
          <ac:spMkLst>
            <pc:docMk/>
            <pc:sldMk cId="303990005" sldId="1309"/>
            <ac:spMk id="2" creationId="{3CF7FCD0-89DB-7F68-CE6B-13B5CF6DC21E}"/>
          </ac:spMkLst>
        </pc:spChg>
        <pc:spChg chg="del mod ord">
          <ac:chgData name="Soheil Abbasloo" userId="d71572ce-aea6-4a3a-9d7a-c1bc96c12f67" providerId="ADAL" clId="{5A221130-90B4-4FFD-B26D-E6AAC359A9C7}" dt="2022-10-17T15:06:58.892" v="3076" actId="700"/>
          <ac:spMkLst>
            <pc:docMk/>
            <pc:sldMk cId="303990005" sldId="1309"/>
            <ac:spMk id="3" creationId="{18234750-A76A-24F8-FECC-C38C306950E5}"/>
          </ac:spMkLst>
        </pc:spChg>
        <pc:spChg chg="mod ord">
          <ac:chgData name="Soheil Abbasloo" userId="d71572ce-aea6-4a3a-9d7a-c1bc96c12f67" providerId="ADAL" clId="{5A221130-90B4-4FFD-B26D-E6AAC359A9C7}" dt="2022-10-17T15:08:11.442" v="3077" actId="700"/>
          <ac:spMkLst>
            <pc:docMk/>
            <pc:sldMk cId="303990005" sldId="1309"/>
            <ac:spMk id="4" creationId="{BD01B292-3C4A-9F98-6A75-0D61B20B9060}"/>
          </ac:spMkLst>
        </pc:spChg>
        <pc:spChg chg="add del mod ord">
          <ac:chgData name="Soheil Abbasloo" userId="d71572ce-aea6-4a3a-9d7a-c1bc96c12f67" providerId="ADAL" clId="{5A221130-90B4-4FFD-B26D-E6AAC359A9C7}" dt="2022-10-17T15:08:11.442" v="3077" actId="700"/>
          <ac:spMkLst>
            <pc:docMk/>
            <pc:sldMk cId="303990005" sldId="1309"/>
            <ac:spMk id="5" creationId="{60141B8A-B45E-9E07-10DA-0CE6FCE92B98}"/>
          </ac:spMkLst>
        </pc:spChg>
        <pc:spChg chg="add del mod ord">
          <ac:chgData name="Soheil Abbasloo" userId="d71572ce-aea6-4a3a-9d7a-c1bc96c12f67" providerId="ADAL" clId="{5A221130-90B4-4FFD-B26D-E6AAC359A9C7}" dt="2022-10-17T15:08:11.442" v="3077" actId="700"/>
          <ac:spMkLst>
            <pc:docMk/>
            <pc:sldMk cId="303990005" sldId="1309"/>
            <ac:spMk id="6" creationId="{B912C25C-191E-1A27-D1C6-647452851C46}"/>
          </ac:spMkLst>
        </pc:spChg>
        <pc:spChg chg="add mod ord">
          <ac:chgData name="Soheil Abbasloo" userId="d71572ce-aea6-4a3a-9d7a-c1bc96c12f67" providerId="ADAL" clId="{5A221130-90B4-4FFD-B26D-E6AAC359A9C7}" dt="2022-10-17T15:08:11.442" v="3077" actId="700"/>
          <ac:spMkLst>
            <pc:docMk/>
            <pc:sldMk cId="303990005" sldId="1309"/>
            <ac:spMk id="7" creationId="{4177A251-C3AE-CBDA-5F46-37F0339CD404}"/>
          </ac:spMkLst>
        </pc:spChg>
        <pc:spChg chg="add mod ord">
          <ac:chgData name="Soheil Abbasloo" userId="d71572ce-aea6-4a3a-9d7a-c1bc96c12f67" providerId="ADAL" clId="{5A221130-90B4-4FFD-B26D-E6AAC359A9C7}" dt="2022-10-17T15:08:11.442" v="3077" actId="700"/>
          <ac:spMkLst>
            <pc:docMk/>
            <pc:sldMk cId="303990005" sldId="1309"/>
            <ac:spMk id="8" creationId="{4BB55264-F98C-3BEB-9D2A-80A40C5D4048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0:07:47.727" v="6927" actId="2711"/>
        <pc:sldMkLst>
          <pc:docMk/>
          <pc:sldMk cId="2769401916" sldId="1309"/>
        </pc:sldMkLst>
        <pc:spChg chg="add del mod ord">
          <ac:chgData name="Soheil Abbasloo" userId="d71572ce-aea6-4a3a-9d7a-c1bc96c12f67" providerId="ADAL" clId="{5A221130-90B4-4FFD-B26D-E6AAC359A9C7}" dt="2022-10-17T20:07:06.502" v="6924" actId="478"/>
          <ac:spMkLst>
            <pc:docMk/>
            <pc:sldMk cId="2769401916" sldId="1309"/>
            <ac:spMk id="2" creationId="{78CAD1DD-7993-2A2C-8DC7-F0C1B3598903}"/>
          </ac:spMkLst>
        </pc:spChg>
        <pc:spChg chg="mod ord">
          <ac:chgData name="Soheil Abbasloo" userId="d71572ce-aea6-4a3a-9d7a-c1bc96c12f67" providerId="ADAL" clId="{5A221130-90B4-4FFD-B26D-E6AAC359A9C7}" dt="2022-10-17T20:06:50.408" v="6921" actId="2711"/>
          <ac:spMkLst>
            <pc:docMk/>
            <pc:sldMk cId="2769401916" sldId="1309"/>
            <ac:spMk id="7782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6:58.325" v="6922" actId="2711"/>
          <ac:spMkLst>
            <pc:docMk/>
            <pc:sldMk cId="2769401916" sldId="1309"/>
            <ac:spMk id="7785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7:47.727" v="6927" actId="2711"/>
          <ac:spMkLst>
            <pc:docMk/>
            <pc:sldMk cId="2769401916" sldId="1309"/>
            <ac:spMk id="77853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17:53:15.309" v="4817" actId="478"/>
          <ac:spMkLst>
            <pc:docMk/>
            <pc:sldMk cId="2769401916" sldId="1309"/>
            <ac:spMk id="959490" creationId="{00000000-0000-0000-0000-000000000000}"/>
          </ac:spMkLst>
        </pc:spChg>
      </pc:sldChg>
      <pc:sldChg chg="modSp new mod modAnim modShow">
        <pc:chgData name="Soheil Abbasloo" userId="d71572ce-aea6-4a3a-9d7a-c1bc96c12f67" providerId="ADAL" clId="{5A221130-90B4-4FFD-B26D-E6AAC359A9C7}" dt="2022-10-17T15:09:03.388" v="3145" actId="6549"/>
        <pc:sldMkLst>
          <pc:docMk/>
          <pc:sldMk cId="1534763808" sldId="1310"/>
        </pc:sldMkLst>
        <pc:spChg chg="mod">
          <ac:chgData name="Soheil Abbasloo" userId="d71572ce-aea6-4a3a-9d7a-c1bc96c12f67" providerId="ADAL" clId="{5A221130-90B4-4FFD-B26D-E6AAC359A9C7}" dt="2022-10-17T15:09:03.388" v="3145" actId="6549"/>
          <ac:spMkLst>
            <pc:docMk/>
            <pc:sldMk cId="1534763808" sldId="1310"/>
            <ac:spMk id="3" creationId="{B49ADDB9-6865-3950-6E69-6EAE72E87FB9}"/>
          </ac:spMkLst>
        </pc:spChg>
        <pc:spChg chg="mod">
          <ac:chgData name="Soheil Abbasloo" userId="d71572ce-aea6-4a3a-9d7a-c1bc96c12f67" providerId="ADAL" clId="{5A221130-90B4-4FFD-B26D-E6AAC359A9C7}" dt="2022-10-17T14:26:17.151" v="2839"/>
          <ac:spMkLst>
            <pc:docMk/>
            <pc:sldMk cId="1534763808" sldId="1310"/>
            <ac:spMk id="4" creationId="{F451C77A-DAB0-1A4D-063A-2B0383FFC48D}"/>
          </ac:spMkLst>
        </pc:spChg>
      </pc:sldChg>
      <pc:sldChg chg="modSp add mod">
        <pc:chgData name="Soheil Abbasloo" userId="d71572ce-aea6-4a3a-9d7a-c1bc96c12f67" providerId="ADAL" clId="{5A221130-90B4-4FFD-B26D-E6AAC359A9C7}" dt="2022-10-17T20:01:41.558" v="6832" actId="113"/>
        <pc:sldMkLst>
          <pc:docMk/>
          <pc:sldMk cId="212298774" sldId="1311"/>
        </pc:sldMkLst>
        <pc:spChg chg="mod">
          <ac:chgData name="Soheil Abbasloo" userId="d71572ce-aea6-4a3a-9d7a-c1bc96c12f67" providerId="ADAL" clId="{5A221130-90B4-4FFD-B26D-E6AAC359A9C7}" dt="2022-10-17T20:01:41.558" v="6832" actId="113"/>
          <ac:spMkLst>
            <pc:docMk/>
            <pc:sldMk cId="212298774" sldId="1311"/>
            <ac:spMk id="5" creationId="{000B93CB-A363-79A7-6D68-7CEF549C95BB}"/>
          </ac:spMkLst>
        </pc:spChg>
        <pc:spChg chg="mod">
          <ac:chgData name="Soheil Abbasloo" userId="d71572ce-aea6-4a3a-9d7a-c1bc96c12f67" providerId="ADAL" clId="{5A221130-90B4-4FFD-B26D-E6AAC359A9C7}" dt="2022-10-17T14:27:57.900" v="2886" actId="20577"/>
          <ac:spMkLst>
            <pc:docMk/>
            <pc:sldMk cId="212298774" sldId="1311"/>
            <ac:spMk id="6" creationId="{2C47465A-3C8F-D4E2-BD56-31FC175DDAE2}"/>
          </ac:spMkLst>
        </pc:spChg>
      </pc:sldChg>
      <pc:sldChg chg="add del">
        <pc:chgData name="Soheil Abbasloo" userId="d71572ce-aea6-4a3a-9d7a-c1bc96c12f67" providerId="ADAL" clId="{5A221130-90B4-4FFD-B26D-E6AAC359A9C7}" dt="2022-10-17T14:41:12.366" v="3011" actId="47"/>
        <pc:sldMkLst>
          <pc:docMk/>
          <pc:sldMk cId="2989274069" sldId="1312"/>
        </pc:sldMkLst>
        <pc:spChg chg="add del mod">
          <ac:chgData name="Soheil Abbasloo" userId="d71572ce-aea6-4a3a-9d7a-c1bc96c12f67" providerId="ADAL" clId="{5A221130-90B4-4FFD-B26D-E6AAC359A9C7}" dt="2022-10-17T14:59:51.106" v="3055"/>
          <ac:spMkLst>
            <pc:docMk/>
            <pc:sldMk cId="2989274069" sldId="1312"/>
            <ac:spMk id="2" creationId="{C61F68DA-63C6-DF6A-D76E-840B5F36C784}"/>
          </ac:spMkLst>
        </pc:spChg>
        <pc:spChg chg="add del mod ord">
          <ac:chgData name="Soheil Abbasloo" userId="d71572ce-aea6-4a3a-9d7a-c1bc96c12f67" providerId="ADAL" clId="{5A221130-90B4-4FFD-B26D-E6AAC359A9C7}" dt="2022-10-17T14:59:58.476" v="3057" actId="478"/>
          <ac:spMkLst>
            <pc:docMk/>
            <pc:sldMk cId="2989274069" sldId="1312"/>
            <ac:spMk id="4" creationId="{CDE8026C-375D-B39B-99EB-FA04E7AEEDA7}"/>
          </ac:spMkLst>
        </pc:spChg>
        <pc:spChg chg="mod ord">
          <ac:chgData name="Soheil Abbasloo" userId="d71572ce-aea6-4a3a-9d7a-c1bc96c12f67" providerId="ADAL" clId="{5A221130-90B4-4FFD-B26D-E6AAC359A9C7}" dt="2022-10-17T14:59:56.468" v="3056" actId="700"/>
          <ac:spMkLst>
            <pc:docMk/>
            <pc:sldMk cId="2989274069" sldId="1312"/>
            <ac:spMk id="696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2:40.685" v="6837" actId="207"/>
          <ac:spMkLst>
            <pc:docMk/>
            <pc:sldMk cId="2989274069" sldId="1312"/>
            <ac:spMk id="69731" creationId="{00000000-0000-0000-0000-000000000000}"/>
          </ac:spMkLst>
        </pc:spChg>
      </pc:sldChg>
      <pc:sldChg chg="add del">
        <pc:chgData name="Soheil Abbasloo" userId="d71572ce-aea6-4a3a-9d7a-c1bc96c12f67" providerId="ADAL" clId="{5A221130-90B4-4FFD-B26D-E6AAC359A9C7}" dt="2022-10-17T18:31:43.189" v="4943" actId="47"/>
        <pc:sldMkLst>
          <pc:docMk/>
          <pc:sldMk cId="3304458766" sldId="1313"/>
        </pc:sldMkLst>
      </pc:sldChg>
      <pc:sldChg chg="modSp add del mod">
        <pc:chgData name="Soheil Abbasloo" userId="d71572ce-aea6-4a3a-9d7a-c1bc96c12f67" providerId="ADAL" clId="{5A221130-90B4-4FFD-B26D-E6AAC359A9C7}" dt="2022-10-17T18:26:29.901" v="4847" actId="2696"/>
        <pc:sldMkLst>
          <pc:docMk/>
          <pc:sldMk cId="3794486524" sldId="1313"/>
        </pc:sldMkLst>
        <pc:spChg chg="mod">
          <ac:chgData name="Soheil Abbasloo" userId="d71572ce-aea6-4a3a-9d7a-c1bc96c12f67" providerId="ADAL" clId="{5A221130-90B4-4FFD-B26D-E6AAC359A9C7}" dt="2022-10-17T16:00:53.577" v="4154" actId="6549"/>
          <ac:spMkLst>
            <pc:docMk/>
            <pc:sldMk cId="3794486524" sldId="1313"/>
            <ac:spMk id="6" creationId="{2C47465A-3C8F-D4E2-BD56-31FC175DDAE2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7T20:10:52.646" v="7020" actId="6549"/>
        <pc:sldMkLst>
          <pc:docMk/>
          <pc:sldMk cId="3808909527" sldId="1314"/>
        </pc:sldMkLst>
        <pc:spChg chg="mod ord">
          <ac:chgData name="Soheil Abbasloo" userId="d71572ce-aea6-4a3a-9d7a-c1bc96c12f67" providerId="ADAL" clId="{5A221130-90B4-4FFD-B26D-E6AAC359A9C7}" dt="2022-10-17T20:10:16.277" v="7014" actId="403"/>
          <ac:spMkLst>
            <pc:docMk/>
            <pc:sldMk cId="3808909527" sldId="1314"/>
            <ac:spMk id="88067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10:51.288" v="7019" actId="6549"/>
          <ac:spMkLst>
            <pc:docMk/>
            <pc:sldMk cId="3808909527" sldId="1314"/>
            <ac:spMk id="969731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5A221130-90B4-4FFD-B26D-E6AAC359A9C7}" dt="2022-10-17T20:11:14.081" v="7028" actId="20577"/>
        <pc:sldMkLst>
          <pc:docMk/>
          <pc:sldMk cId="657231678" sldId="1315"/>
        </pc:sldMkLst>
        <pc:spChg chg="add del">
          <ac:chgData name="Soheil Abbasloo" userId="d71572ce-aea6-4a3a-9d7a-c1bc96c12f67" providerId="ADAL" clId="{5A221130-90B4-4FFD-B26D-E6AAC359A9C7}" dt="2022-10-17T18:07:07.830" v="4822" actId="22"/>
          <ac:spMkLst>
            <pc:docMk/>
            <pc:sldMk cId="657231678" sldId="1315"/>
            <ac:spMk id="3" creationId="{3BD649BA-1AF2-0689-8A8D-097F021F1054}"/>
          </ac:spMkLst>
        </pc:spChg>
        <pc:spChg chg="mod ord">
          <ac:chgData name="Soheil Abbasloo" userId="d71572ce-aea6-4a3a-9d7a-c1bc96c12f67" providerId="ADAL" clId="{5A221130-90B4-4FFD-B26D-E6AAC359A9C7}" dt="2022-10-17T20:11:04.965" v="7023" actId="400"/>
          <ac:spMkLst>
            <pc:docMk/>
            <pc:sldMk cId="657231678" sldId="1315"/>
            <ac:spMk id="9011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11:14.081" v="7028" actId="20577"/>
          <ac:spMkLst>
            <pc:docMk/>
            <pc:sldMk cId="657231678" sldId="1315"/>
            <ac:spMk id="971779" creationId="{00000000-0000-0000-0000-000000000000}"/>
          </ac:spMkLst>
        </pc:spChg>
      </pc:sldChg>
      <pc:sldChg chg="addSp delSp modSp add del mod modClrScheme delAnim modAnim chgLayout">
        <pc:chgData name="Soheil Abbasloo" userId="d71572ce-aea6-4a3a-9d7a-c1bc96c12f67" providerId="ADAL" clId="{5A221130-90B4-4FFD-B26D-E6AAC359A9C7}" dt="2022-10-18T14:32:09.976" v="8401" actId="20577"/>
        <pc:sldMkLst>
          <pc:docMk/>
          <pc:sldMk cId="1884905567" sldId="1321"/>
        </pc:sldMkLst>
        <pc:spChg chg="add del mod">
          <ac:chgData name="Soheil Abbasloo" userId="d71572ce-aea6-4a3a-9d7a-c1bc96c12f67" providerId="ADAL" clId="{5A221130-90B4-4FFD-B26D-E6AAC359A9C7}" dt="2022-10-17T16:50:27.532" v="4665" actId="478"/>
          <ac:spMkLst>
            <pc:docMk/>
            <pc:sldMk cId="1884905567" sldId="1321"/>
            <ac:spMk id="2" creationId="{1DBE83DA-B5D0-6EA9-BE0A-AB370983D2CD}"/>
          </ac:spMkLst>
        </pc:spChg>
        <pc:spChg chg="add del mod">
          <ac:chgData name="Soheil Abbasloo" userId="d71572ce-aea6-4a3a-9d7a-c1bc96c12f67" providerId="ADAL" clId="{5A221130-90B4-4FFD-B26D-E6AAC359A9C7}" dt="2022-10-17T16:50:27.532" v="4665" actId="478"/>
          <ac:spMkLst>
            <pc:docMk/>
            <pc:sldMk cId="1884905567" sldId="1321"/>
            <ac:spMk id="3" creationId="{EAA987CD-6363-6C4D-96B2-46879AC7BD3F}"/>
          </ac:spMkLst>
        </pc:spChg>
        <pc:spChg chg="add del mod">
          <ac:chgData name="Soheil Abbasloo" userId="d71572ce-aea6-4a3a-9d7a-c1bc96c12f67" providerId="ADAL" clId="{5A221130-90B4-4FFD-B26D-E6AAC359A9C7}" dt="2022-10-17T16:50:27.532" v="4665" actId="478"/>
          <ac:spMkLst>
            <pc:docMk/>
            <pc:sldMk cId="1884905567" sldId="1321"/>
            <ac:spMk id="4" creationId="{2EDC83A2-2595-E3EF-01B5-0179FF91FBF9}"/>
          </ac:spMkLst>
        </pc:spChg>
        <pc:spChg chg="add del mod">
          <ac:chgData name="Soheil Abbasloo" userId="d71572ce-aea6-4a3a-9d7a-c1bc96c12f67" providerId="ADAL" clId="{5A221130-90B4-4FFD-B26D-E6AAC359A9C7}" dt="2022-10-17T16:50:27.532" v="4665" actId="478"/>
          <ac:spMkLst>
            <pc:docMk/>
            <pc:sldMk cId="1884905567" sldId="1321"/>
            <ac:spMk id="5" creationId="{4678B57B-2500-365A-4CB0-BD082FE7A7BA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7" creationId="{F694681F-54E5-0939-4A76-092CB769343C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8" creationId="{CFE37418-95CD-036C-4BC7-FBE2DFF9AEB5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9" creationId="{7C6AFBE6-75C8-5B1C-0123-A5C93D6A9E2C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0" creationId="{454720C4-0FB7-1E84-59F0-D1A00327E6DD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1" creationId="{F862BD6B-2D9C-2B00-A570-6C4C79F9C9A5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2" creationId="{3457EE2E-F187-2E16-ABCC-DE899CAA3FB2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3" creationId="{8846B94B-6117-CFD3-CD3D-E0AB4D0367B5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4" creationId="{C789B7BF-A3A3-C10E-4BA2-1340EFE42820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5" creationId="{E2586B34-CB5D-D277-59D6-F543F577B79D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6" creationId="{EAC8D9C4-4C77-4434-C313-64F36F68AE66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7" creationId="{11F81608-7361-BC92-290A-24CC388926F5}"/>
          </ac:spMkLst>
        </pc:spChg>
        <pc:spChg chg="add del mod">
          <ac:chgData name="Soheil Abbasloo" userId="d71572ce-aea6-4a3a-9d7a-c1bc96c12f67" providerId="ADAL" clId="{5A221130-90B4-4FFD-B26D-E6AAC359A9C7}" dt="2022-10-17T16:50:34.121" v="4668" actId="478"/>
          <ac:spMkLst>
            <pc:docMk/>
            <pc:sldMk cId="1884905567" sldId="1321"/>
            <ac:spMk id="18" creationId="{A91C710D-8AB8-4820-F69B-76E7FFBBCB2D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9" creationId="{3EC079C0-1B83-510F-43E0-F112F8F1879C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20" creationId="{43323F12-65BD-DFC9-BD9C-D844D53FA2ED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21" creationId="{69450A06-E5FB-C94E-0B4F-0A73636D262E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22" creationId="{8E4FDA18-229D-26F5-E370-88A3D2F6527C}"/>
          </ac:spMkLst>
        </pc:spChg>
        <pc:spChg chg="mod ord">
          <ac:chgData name="Soheil Abbasloo" userId="d71572ce-aea6-4a3a-9d7a-c1bc96c12f67" providerId="ADAL" clId="{5A221130-90B4-4FFD-B26D-E6AAC359A9C7}" dt="2022-10-17T16:48:31.514" v="4659" actId="2711"/>
          <ac:spMkLst>
            <pc:docMk/>
            <pc:sldMk cId="1884905567" sldId="1321"/>
            <ac:spMk id="43011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8T14:32:09.976" v="8401" actId="20577"/>
          <ac:spMkLst>
            <pc:docMk/>
            <pc:sldMk cId="1884905567" sldId="1321"/>
            <ac:spMk id="924675" creationId="{00000000-0000-0000-0000-000000000000}"/>
          </ac:spMkLst>
        </pc:spChg>
        <pc:cxnChg chg="add del mod">
          <ac:chgData name="Soheil Abbasloo" userId="d71572ce-aea6-4a3a-9d7a-c1bc96c12f67" providerId="ADAL" clId="{5A221130-90B4-4FFD-B26D-E6AAC359A9C7}" dt="2022-10-17T16:49:55.769" v="4662" actId="478"/>
          <ac:cxnSpMkLst>
            <pc:docMk/>
            <pc:sldMk cId="1884905567" sldId="1321"/>
            <ac:cxnSpMk id="6" creationId="{E348A7F3-72BB-95FE-6649-DB6CACA087C9}"/>
          </ac:cxnSpMkLst>
        </pc:cxnChg>
      </pc:sldChg>
      <pc:sldChg chg="modSp add del mod modClrScheme modAnim chgLayout">
        <pc:chgData name="Soheil Abbasloo" userId="d71572ce-aea6-4a3a-9d7a-c1bc96c12f67" providerId="ADAL" clId="{5A221130-90B4-4FFD-B26D-E6AAC359A9C7}" dt="2022-10-17T16:52:46.067" v="4685" actId="6549"/>
        <pc:sldMkLst>
          <pc:docMk/>
          <pc:sldMk cId="593186008" sldId="1322"/>
        </pc:sldMkLst>
        <pc:spChg chg="mod ord">
          <ac:chgData name="Soheil Abbasloo" userId="d71572ce-aea6-4a3a-9d7a-c1bc96c12f67" providerId="ADAL" clId="{5A221130-90B4-4FFD-B26D-E6AAC359A9C7}" dt="2022-10-17T16:48:19.124" v="4657" actId="700"/>
          <ac:spMkLst>
            <pc:docMk/>
            <pc:sldMk cId="593186008" sldId="132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6:52:42.825" v="4680" actId="6549"/>
          <ac:spMkLst>
            <pc:docMk/>
            <pc:sldMk cId="593186008" sldId="1322"/>
            <ac:spMk id="3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7T19:43:39.782" v="6769" actId="20577"/>
        <pc:sldMkLst>
          <pc:docMk/>
          <pc:sldMk cId="2918538436" sldId="1324"/>
        </pc:sldMkLst>
        <pc:spChg chg="mod ord">
          <ac:chgData name="Soheil Abbasloo" userId="d71572ce-aea6-4a3a-9d7a-c1bc96c12f67" providerId="ADAL" clId="{5A221130-90B4-4FFD-B26D-E6AAC359A9C7}" dt="2022-10-17T19:34:12.098" v="6626" actId="20577"/>
          <ac:spMkLst>
            <pc:docMk/>
            <pc:sldMk cId="2918538436" sldId="132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9:43:39.782" v="6769" actId="20577"/>
          <ac:spMkLst>
            <pc:docMk/>
            <pc:sldMk cId="2918538436" sldId="1324"/>
            <ac:spMk id="3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7T19:33:54.881" v="6619" actId="113"/>
        <pc:sldMkLst>
          <pc:docMk/>
          <pc:sldMk cId="3983527929" sldId="1325"/>
        </pc:sldMkLst>
        <pc:spChg chg="mod ord">
          <ac:chgData name="Soheil Abbasloo" userId="d71572ce-aea6-4a3a-9d7a-c1bc96c12f67" providerId="ADAL" clId="{5A221130-90B4-4FFD-B26D-E6AAC359A9C7}" dt="2022-10-17T19:33:33.935" v="6615" actId="700"/>
          <ac:spMkLst>
            <pc:docMk/>
            <pc:sldMk cId="3983527929" sldId="132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9:33:54.881" v="6619" actId="113"/>
          <ac:spMkLst>
            <pc:docMk/>
            <pc:sldMk cId="3983527929" sldId="1325"/>
            <ac:spMk id="3" creationId="{00000000-0000-0000-0000-000000000000}"/>
          </ac:spMkLst>
        </pc:spChg>
      </pc:sldChg>
      <pc:sldChg chg="modSp add del mod modShow">
        <pc:chgData name="Soheil Abbasloo" userId="d71572ce-aea6-4a3a-9d7a-c1bc96c12f67" providerId="ADAL" clId="{5A221130-90B4-4FFD-B26D-E6AAC359A9C7}" dt="2022-10-17T20:29:55.239" v="7139" actId="47"/>
        <pc:sldMkLst>
          <pc:docMk/>
          <pc:sldMk cId="2059920445" sldId="1338"/>
        </pc:sldMkLst>
        <pc:spChg chg="mod">
          <ac:chgData name="Soheil Abbasloo" userId="d71572ce-aea6-4a3a-9d7a-c1bc96c12f67" providerId="ADAL" clId="{5A221130-90B4-4FFD-B26D-E6AAC359A9C7}" dt="2022-10-17T18:28:32.215" v="4880" actId="6549"/>
          <ac:spMkLst>
            <pc:docMk/>
            <pc:sldMk cId="2059920445" sldId="1338"/>
            <ac:spMk id="114278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3406614774" sldId="1338"/>
        </pc:sldMkLst>
        <pc:spChg chg="mod ord">
          <ac:chgData name="Soheil Abbasloo" userId="d71572ce-aea6-4a3a-9d7a-c1bc96c12f67" providerId="ADAL" clId="{5A221130-90B4-4FFD-B26D-E6AAC359A9C7}" dt="2022-10-17T15:54:38.726" v="4050" actId="113"/>
          <ac:spMkLst>
            <pc:docMk/>
            <pc:sldMk cId="3406614774" sldId="1338"/>
            <ac:spMk id="1142786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25:29.061" v="3291"/>
          <ac:spMkLst>
            <pc:docMk/>
            <pc:sldMk cId="3406614774" sldId="1338"/>
            <ac:spMk id="1142787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2500923894" sldId="1339"/>
        </pc:sldMkLst>
        <pc:spChg chg="add mod ord">
          <ac:chgData name="Soheil Abbasloo" userId="d71572ce-aea6-4a3a-9d7a-c1bc96c12f67" providerId="ADAL" clId="{5A221130-90B4-4FFD-B26D-E6AAC359A9C7}" dt="2022-10-17T15:25:20.518" v="3290" actId="700"/>
          <ac:spMkLst>
            <pc:docMk/>
            <pc:sldMk cId="2500923894" sldId="1339"/>
            <ac:spMk id="2" creationId="{36F6E264-389B-5722-85CD-1C573D7AB428}"/>
          </ac:spMkLst>
        </pc:spChg>
        <pc:spChg chg="mod ord">
          <ac:chgData name="Soheil Abbasloo" userId="d71572ce-aea6-4a3a-9d7a-c1bc96c12f67" providerId="ADAL" clId="{5A221130-90B4-4FFD-B26D-E6AAC359A9C7}" dt="2022-10-17T15:25:20.518" v="3290" actId="700"/>
          <ac:spMkLst>
            <pc:docMk/>
            <pc:sldMk cId="2500923894" sldId="1339"/>
            <ac:spMk id="113254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25:50.108" v="3310" actId="1037"/>
          <ac:spMkLst>
            <pc:docMk/>
            <pc:sldMk cId="2500923894" sldId="1339"/>
            <ac:spMk id="113255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25:44.139" v="3295" actId="20577"/>
          <ac:spMkLst>
            <pc:docMk/>
            <pc:sldMk cId="2500923894" sldId="1339"/>
            <ac:spMk id="1132561" creationId="{00000000-0000-0000-0000-000000000000}"/>
          </ac:spMkLst>
        </pc:spChg>
      </pc:sldChg>
      <pc:sldChg chg="modSp add mod">
        <pc:chgData name="Soheil Abbasloo" userId="d71572ce-aea6-4a3a-9d7a-c1bc96c12f67" providerId="ADAL" clId="{5A221130-90B4-4FFD-B26D-E6AAC359A9C7}" dt="2022-10-17T20:11:58.284" v="7033" actId="2711"/>
        <pc:sldMkLst>
          <pc:docMk/>
          <pc:sldMk cId="3043112938" sldId="1339"/>
        </pc:sldMkLst>
        <pc:spChg chg="mod">
          <ac:chgData name="Soheil Abbasloo" userId="d71572ce-aea6-4a3a-9d7a-c1bc96c12f67" providerId="ADAL" clId="{5A221130-90B4-4FFD-B26D-E6AAC359A9C7}" dt="2022-10-17T20:11:53.384" v="7032" actId="2711"/>
          <ac:spMkLst>
            <pc:docMk/>
            <pc:sldMk cId="3043112938" sldId="1339"/>
            <ac:spMk id="113255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1:58.284" v="7033" actId="2711"/>
          <ac:spMkLst>
            <pc:docMk/>
            <pc:sldMk cId="3043112938" sldId="1339"/>
            <ac:spMk id="1132561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2375549064" sldId="1340"/>
        </pc:sldMkLst>
        <pc:spChg chg="mod ord">
          <ac:chgData name="Soheil Abbasloo" userId="d71572ce-aea6-4a3a-9d7a-c1bc96c12f67" providerId="ADAL" clId="{5A221130-90B4-4FFD-B26D-E6AAC359A9C7}" dt="2022-10-17T15:25:20.518" v="3290" actId="700"/>
          <ac:spMkLst>
            <pc:docMk/>
            <pc:sldMk cId="2375549064" sldId="1340"/>
            <ac:spMk id="1147906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26:06.100" v="3311"/>
          <ac:spMkLst>
            <pc:docMk/>
            <pc:sldMk cId="2375549064" sldId="1340"/>
            <ac:spMk id="1147907" creationId="{00000000-0000-0000-0000-000000000000}"/>
          </ac:spMkLst>
        </pc:spChg>
      </pc:sldChg>
      <pc:sldChg chg="modSp add mod modAnim">
        <pc:chgData name="Soheil Abbasloo" userId="d71572ce-aea6-4a3a-9d7a-c1bc96c12f67" providerId="ADAL" clId="{5A221130-90B4-4FFD-B26D-E6AAC359A9C7}" dt="2022-10-17T20:12:12.054" v="7035" actId="20577"/>
        <pc:sldMkLst>
          <pc:docMk/>
          <pc:sldMk cId="3722256609" sldId="1340"/>
        </pc:sldMkLst>
        <pc:spChg chg="mod">
          <ac:chgData name="Soheil Abbasloo" userId="d71572ce-aea6-4a3a-9d7a-c1bc96c12f67" providerId="ADAL" clId="{5A221130-90B4-4FFD-B26D-E6AAC359A9C7}" dt="2022-10-17T18:29:35.034" v="4896" actId="20577"/>
          <ac:spMkLst>
            <pc:docMk/>
            <pc:sldMk cId="3722256609" sldId="1340"/>
            <ac:spMk id="114790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2:12.054" v="7035" actId="20577"/>
          <ac:spMkLst>
            <pc:docMk/>
            <pc:sldMk cId="3722256609" sldId="1340"/>
            <ac:spMk id="1147907" creationId="{00000000-0000-0000-0000-000000000000}"/>
          </ac:spMkLst>
        </pc:spChg>
      </pc:sldChg>
      <pc:sldChg chg="modSp add mod">
        <pc:chgData name="Soheil Abbasloo" userId="d71572ce-aea6-4a3a-9d7a-c1bc96c12f67" providerId="ADAL" clId="{5A221130-90B4-4FFD-B26D-E6AAC359A9C7}" dt="2022-10-17T20:12:27.128" v="7036" actId="2711"/>
        <pc:sldMkLst>
          <pc:docMk/>
          <pc:sldMk cId="2583546407" sldId="1341"/>
        </pc:sldMkLst>
        <pc:spChg chg="mod">
          <ac:chgData name="Soheil Abbasloo" userId="d71572ce-aea6-4a3a-9d7a-c1bc96c12f67" providerId="ADAL" clId="{5A221130-90B4-4FFD-B26D-E6AAC359A9C7}" dt="2022-10-17T20:12:27.128" v="7036" actId="2711"/>
          <ac:spMkLst>
            <pc:docMk/>
            <pc:sldMk cId="2583546407" sldId="1341"/>
            <ac:spMk id="1143812" creationId="{00000000-0000-0000-0000-000000000000}"/>
          </ac:spMkLst>
        </pc:spChg>
      </pc:sldChg>
      <pc:sldChg chg="addSp delSp modSp add del mod modClrScheme addAnim delAnim modAnim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3729348159" sldId="1341"/>
        </pc:sldMkLst>
        <pc:spChg chg="add mod">
          <ac:chgData name="Soheil Abbasloo" userId="d71572ce-aea6-4a3a-9d7a-c1bc96c12f67" providerId="ADAL" clId="{5A221130-90B4-4FFD-B26D-E6AAC359A9C7}" dt="2022-10-17T15:46:16.246" v="3874" actId="6549"/>
          <ac:spMkLst>
            <pc:docMk/>
            <pc:sldMk cId="3729348159" sldId="1341"/>
            <ac:spMk id="3" creationId="{E34F314A-569A-34C2-D18A-368EA3B1F625}"/>
          </ac:spMkLst>
        </pc:spChg>
        <pc:spChg chg="add del mod ord">
          <ac:chgData name="Soheil Abbasloo" userId="d71572ce-aea6-4a3a-9d7a-c1bc96c12f67" providerId="ADAL" clId="{5A221130-90B4-4FFD-B26D-E6AAC359A9C7}" dt="2022-10-17T15:46:02.109" v="3861"/>
          <ac:spMkLst>
            <pc:docMk/>
            <pc:sldMk cId="3729348159" sldId="1341"/>
            <ac:spMk id="1143810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46:44.797" v="3892" actId="6549"/>
          <ac:spMkLst>
            <pc:docMk/>
            <pc:sldMk cId="3729348159" sldId="1341"/>
            <ac:spMk id="1143811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57:23.295" v="4082" actId="113"/>
          <ac:spMkLst>
            <pc:docMk/>
            <pc:sldMk cId="3729348159" sldId="1341"/>
            <ac:spMk id="114381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6:26.359" v="3879" actId="20577"/>
          <ac:spMkLst>
            <pc:docMk/>
            <pc:sldMk cId="3729348159" sldId="1341"/>
            <ac:spMk id="114383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6:19.795" v="3875"/>
          <ac:spMkLst>
            <pc:docMk/>
            <pc:sldMk cId="3729348159" sldId="1341"/>
            <ac:spMk id="114383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8" creationId="{00000000-0000-0000-0000-000000000000}"/>
          </ac:spMkLst>
        </pc:spChg>
        <pc:graphicFrameChg chg="add del mod">
          <ac:chgData name="Soheil Abbasloo" userId="d71572ce-aea6-4a3a-9d7a-c1bc96c12f67" providerId="ADAL" clId="{5A221130-90B4-4FFD-B26D-E6AAC359A9C7}" dt="2022-10-17T15:29:46.977" v="3513" actId="478"/>
          <ac:graphicFrameMkLst>
            <pc:docMk/>
            <pc:sldMk cId="3729348159" sldId="1341"/>
            <ac:graphicFrameMk id="1143813" creationId="{00000000-0000-0000-0000-000000000000}"/>
          </ac:graphicFrameMkLst>
        </pc:graphicFrameChg>
      </pc:sldChg>
      <pc:sldChg chg="addSp delSp modSp add del mod modClrScheme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3031457023" sldId="1342"/>
        </pc:sldMkLst>
        <pc:spChg chg="add del mod ord">
          <ac:chgData name="Soheil Abbasloo" userId="d71572ce-aea6-4a3a-9d7a-c1bc96c12f67" providerId="ADAL" clId="{5A221130-90B4-4FFD-B26D-E6AAC359A9C7}" dt="2022-10-17T15:36:10.293" v="3690" actId="478"/>
          <ac:spMkLst>
            <pc:docMk/>
            <pc:sldMk cId="3031457023" sldId="1342"/>
            <ac:spMk id="2" creationId="{505590DC-A707-1549-BCD0-91F9E26C5A57}"/>
          </ac:spMkLst>
        </pc:spChg>
        <pc:spChg chg="mod ord">
          <ac:chgData name="Soheil Abbasloo" userId="d71572ce-aea6-4a3a-9d7a-c1bc96c12f67" providerId="ADAL" clId="{5A221130-90B4-4FFD-B26D-E6AAC359A9C7}" dt="2022-10-17T15:57:40.452" v="4091" actId="113"/>
          <ac:spMkLst>
            <pc:docMk/>
            <pc:sldMk cId="3031457023" sldId="1342"/>
            <ac:spMk id="115405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7:17.529" v="3907" actId="1037"/>
          <ac:spMkLst>
            <pc:docMk/>
            <pc:sldMk cId="3031457023" sldId="1342"/>
            <ac:spMk id="115405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7:02.891" v="3898"/>
          <ac:spMkLst>
            <pc:docMk/>
            <pc:sldMk cId="3031457023" sldId="1342"/>
            <ac:spMk id="115410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7:07.289" v="3899"/>
          <ac:spMkLst>
            <pc:docMk/>
            <pc:sldMk cId="3031457023" sldId="1342"/>
            <ac:spMk id="115410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7:14.137" v="3903" actId="20577"/>
          <ac:spMkLst>
            <pc:docMk/>
            <pc:sldMk cId="3031457023" sldId="1342"/>
            <ac:spMk id="115415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7:11.908" v="3901" actId="20577"/>
          <ac:spMkLst>
            <pc:docMk/>
            <pc:sldMk cId="3031457023" sldId="1342"/>
            <ac:spMk id="1154168" creationId="{00000000-0000-0000-0000-000000000000}"/>
          </ac:spMkLst>
        </pc:spChg>
      </pc:sldChg>
      <pc:sldChg chg="modSp add mod">
        <pc:chgData name="Soheil Abbasloo" userId="d71572ce-aea6-4a3a-9d7a-c1bc96c12f67" providerId="ADAL" clId="{5A221130-90B4-4FFD-B26D-E6AAC359A9C7}" dt="2022-10-17T20:12:49.135" v="7053" actId="1038"/>
        <pc:sldMkLst>
          <pc:docMk/>
          <pc:sldMk cId="3954349122" sldId="1342"/>
        </pc:sldMkLst>
        <pc:spChg chg="mod">
          <ac:chgData name="Soheil Abbasloo" userId="d71572ce-aea6-4a3a-9d7a-c1bc96c12f67" providerId="ADAL" clId="{5A221130-90B4-4FFD-B26D-E6AAC359A9C7}" dt="2022-10-17T20:12:49.135" v="7053" actId="1038"/>
          <ac:spMkLst>
            <pc:docMk/>
            <pc:sldMk cId="3954349122" sldId="1342"/>
            <ac:spMk id="1154104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3023984416" sldId="1343"/>
        </pc:sldMkLst>
        <pc:spChg chg="mod ord">
          <ac:chgData name="Soheil Abbasloo" userId="d71572ce-aea6-4a3a-9d7a-c1bc96c12f67" providerId="ADAL" clId="{5A221130-90B4-4FFD-B26D-E6AAC359A9C7}" dt="2022-10-17T15:42:40.735" v="3837" actId="404"/>
          <ac:spMkLst>
            <pc:docMk/>
            <pc:sldMk cId="3023984416" sldId="1343"/>
            <ac:spMk id="114483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39:38.269" v="3776" actId="242"/>
          <ac:spMkLst>
            <pc:docMk/>
            <pc:sldMk cId="3023984416" sldId="1343"/>
            <ac:spMk id="1144835" creationId="{00000000-0000-0000-0000-000000000000}"/>
          </ac:spMkLst>
        </pc:spChg>
      </pc:sldChg>
      <pc:sldChg chg="add">
        <pc:chgData name="Soheil Abbasloo" userId="d71572ce-aea6-4a3a-9d7a-c1bc96c12f67" providerId="ADAL" clId="{5A221130-90B4-4FFD-B26D-E6AAC359A9C7}" dt="2022-10-17T18:26:35.780" v="4848"/>
        <pc:sldMkLst>
          <pc:docMk/>
          <pc:sldMk cId="4031014526" sldId="1343"/>
        </pc:sldMkLst>
      </pc:sldChg>
      <pc:sldChg chg="modSp add del mod modClrScheme modAnim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1755811704" sldId="1346"/>
        </pc:sldMkLst>
        <pc:spChg chg="mod ord">
          <ac:chgData name="Soheil Abbasloo" userId="d71572ce-aea6-4a3a-9d7a-c1bc96c12f67" providerId="ADAL" clId="{5A221130-90B4-4FFD-B26D-E6AAC359A9C7}" dt="2022-10-17T15:59:19.377" v="4137"/>
          <ac:spMkLst>
            <pc:docMk/>
            <pc:sldMk cId="1755811704" sldId="1346"/>
            <ac:spMk id="113667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23:21.240" v="4846" actId="20577"/>
          <ac:spMkLst>
            <pc:docMk/>
            <pc:sldMk cId="1755811704" sldId="1346"/>
            <ac:spMk id="998403" creationId="{00000000-0000-0000-0000-000000000000}"/>
          </ac:spMkLst>
        </pc:spChg>
      </pc:sldChg>
      <pc:sldChg chg="addSp delSp modSp add mod modAnim">
        <pc:chgData name="Soheil Abbasloo" userId="d71572ce-aea6-4a3a-9d7a-c1bc96c12f67" providerId="ADAL" clId="{5A221130-90B4-4FFD-B26D-E6AAC359A9C7}" dt="2022-10-17T21:14:54.127" v="7625"/>
        <pc:sldMkLst>
          <pc:docMk/>
          <pc:sldMk cId="3940410058" sldId="1346"/>
        </pc:sldMkLst>
        <pc:spChg chg="add del mod">
          <ac:chgData name="Soheil Abbasloo" userId="d71572ce-aea6-4a3a-9d7a-c1bc96c12f67" providerId="ADAL" clId="{5A221130-90B4-4FFD-B26D-E6AAC359A9C7}" dt="2022-10-17T18:31:57.115" v="4944" actId="478"/>
          <ac:spMkLst>
            <pc:docMk/>
            <pc:sldMk cId="3940410058" sldId="1346"/>
            <ac:spMk id="2" creationId="{AF506A72-F4E8-327D-C867-38D8DD5428E8}"/>
          </ac:spMkLst>
        </pc:spChg>
        <pc:spChg chg="mod">
          <ac:chgData name="Soheil Abbasloo" userId="d71572ce-aea6-4a3a-9d7a-c1bc96c12f67" providerId="ADAL" clId="{5A221130-90B4-4FFD-B26D-E6AAC359A9C7}" dt="2022-10-17T19:41:52.076" v="6743" actId="20577"/>
          <ac:spMkLst>
            <pc:docMk/>
            <pc:sldMk cId="3940410058" sldId="1346"/>
            <ac:spMk id="998403" creationId="{00000000-0000-0000-0000-000000000000}"/>
          </ac:spMkLst>
        </pc:spChg>
      </pc:sldChg>
      <pc:sldChg chg="addSp delSp modSp new del mod modClrScheme chgLayout">
        <pc:chgData name="Soheil Abbasloo" userId="d71572ce-aea6-4a3a-9d7a-c1bc96c12f67" providerId="ADAL" clId="{5A221130-90B4-4FFD-B26D-E6AAC359A9C7}" dt="2022-10-17T16:01:19.631" v="4158" actId="47"/>
        <pc:sldMkLst>
          <pc:docMk/>
          <pc:sldMk cId="3610871912" sldId="1347"/>
        </pc:sldMkLst>
        <pc:spChg chg="mod ord">
          <ac:chgData name="Soheil Abbasloo" userId="d71572ce-aea6-4a3a-9d7a-c1bc96c12f67" providerId="ADAL" clId="{5A221130-90B4-4FFD-B26D-E6AAC359A9C7}" dt="2022-10-17T16:01:10.480" v="4156" actId="700"/>
          <ac:spMkLst>
            <pc:docMk/>
            <pc:sldMk cId="3610871912" sldId="1347"/>
            <ac:spMk id="2" creationId="{764F4AE4-1575-D61B-034E-2E02C4A432FD}"/>
          </ac:spMkLst>
        </pc:spChg>
        <pc:spChg chg="del mod ord">
          <ac:chgData name="Soheil Abbasloo" userId="d71572ce-aea6-4a3a-9d7a-c1bc96c12f67" providerId="ADAL" clId="{5A221130-90B4-4FFD-B26D-E6AAC359A9C7}" dt="2022-10-17T16:01:10.480" v="4156" actId="700"/>
          <ac:spMkLst>
            <pc:docMk/>
            <pc:sldMk cId="3610871912" sldId="1347"/>
            <ac:spMk id="3" creationId="{7BB38956-CCC0-672F-2C68-4A16698BAF88}"/>
          </ac:spMkLst>
        </pc:spChg>
        <pc:spChg chg="del mod ord">
          <ac:chgData name="Soheil Abbasloo" userId="d71572ce-aea6-4a3a-9d7a-c1bc96c12f67" providerId="ADAL" clId="{5A221130-90B4-4FFD-B26D-E6AAC359A9C7}" dt="2022-10-17T16:01:10.480" v="4156" actId="700"/>
          <ac:spMkLst>
            <pc:docMk/>
            <pc:sldMk cId="3610871912" sldId="1347"/>
            <ac:spMk id="4" creationId="{D04C5764-66A5-0E39-E943-42EE3002786B}"/>
          </ac:spMkLst>
        </pc:spChg>
        <pc:spChg chg="add mod ord">
          <ac:chgData name="Soheil Abbasloo" userId="d71572ce-aea6-4a3a-9d7a-c1bc96c12f67" providerId="ADAL" clId="{5A221130-90B4-4FFD-B26D-E6AAC359A9C7}" dt="2022-10-17T16:01:10.480" v="4156" actId="700"/>
          <ac:spMkLst>
            <pc:docMk/>
            <pc:sldMk cId="3610871912" sldId="1347"/>
            <ac:spMk id="5" creationId="{151E03D5-447F-3A57-67B7-279103BBDF4A}"/>
          </ac:spMkLst>
        </pc:spChg>
        <pc:spChg chg="add mod ord">
          <ac:chgData name="Soheil Abbasloo" userId="d71572ce-aea6-4a3a-9d7a-c1bc96c12f67" providerId="ADAL" clId="{5A221130-90B4-4FFD-B26D-E6AAC359A9C7}" dt="2022-10-17T16:01:10.480" v="4156" actId="700"/>
          <ac:spMkLst>
            <pc:docMk/>
            <pc:sldMk cId="3610871912" sldId="1347"/>
            <ac:spMk id="6" creationId="{90460A28-8077-7B7B-4A88-F7641D46B06A}"/>
          </ac:spMkLst>
        </pc:spChg>
      </pc:sldChg>
      <pc:sldChg chg="modSp add del mod ord">
        <pc:chgData name="Soheil Abbasloo" userId="d71572ce-aea6-4a3a-9d7a-c1bc96c12f67" providerId="ADAL" clId="{5A221130-90B4-4FFD-B26D-E6AAC359A9C7}" dt="2022-10-17T17:34:55.425" v="4815" actId="47"/>
        <pc:sldMkLst>
          <pc:docMk/>
          <pc:sldMk cId="3220803969" sldId="1348"/>
        </pc:sldMkLst>
        <pc:spChg chg="mod">
          <ac:chgData name="Soheil Abbasloo" userId="d71572ce-aea6-4a3a-9d7a-c1bc96c12f67" providerId="ADAL" clId="{5A221130-90B4-4FFD-B26D-E6AAC359A9C7}" dt="2022-10-17T16:08:38.718" v="4211" actId="21"/>
          <ac:spMkLst>
            <pc:docMk/>
            <pc:sldMk cId="3220803969" sldId="1348"/>
            <ac:spMk id="5" creationId="{000B93CB-A363-79A7-6D68-7CEF549C95BB}"/>
          </ac:spMkLst>
        </pc:spChg>
        <pc:spChg chg="mod">
          <ac:chgData name="Soheil Abbasloo" userId="d71572ce-aea6-4a3a-9d7a-c1bc96c12f67" providerId="ADAL" clId="{5A221130-90B4-4FFD-B26D-E6AAC359A9C7}" dt="2022-10-17T17:33:23.200" v="4811" actId="20577"/>
          <ac:spMkLst>
            <pc:docMk/>
            <pc:sldMk cId="3220803969" sldId="1348"/>
            <ac:spMk id="6" creationId="{2C47465A-3C8F-D4E2-BD56-31FC175DDAE2}"/>
          </ac:spMkLst>
        </pc:spChg>
      </pc:sldChg>
      <pc:sldChg chg="add del">
        <pc:chgData name="Soheil Abbasloo" userId="d71572ce-aea6-4a3a-9d7a-c1bc96c12f67" providerId="ADAL" clId="{5A221130-90B4-4FFD-B26D-E6AAC359A9C7}" dt="2022-10-17T16:33:23.425" v="4436" actId="47"/>
        <pc:sldMkLst>
          <pc:docMk/>
          <pc:sldMk cId="3788281670" sldId="1349"/>
        </pc:sldMkLst>
      </pc:sldChg>
      <pc:sldChg chg="addSp modSp add del mod modClrScheme modAnim chgLayout">
        <pc:chgData name="Soheil Abbasloo" userId="d71572ce-aea6-4a3a-9d7a-c1bc96c12f67" providerId="ADAL" clId="{5A221130-90B4-4FFD-B26D-E6AAC359A9C7}" dt="2022-10-17T21:47:47.384" v="8222" actId="113"/>
        <pc:sldMkLst>
          <pc:docMk/>
          <pc:sldMk cId="4181235504" sldId="1353"/>
        </pc:sldMkLst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2" creationId="{7C1F2DBB-6619-8D08-10A7-1BCB45CB5049}"/>
          </ac:spMkLst>
        </pc:spChg>
        <pc:spChg chg="add mod">
          <ac:chgData name="Soheil Abbasloo" userId="d71572ce-aea6-4a3a-9d7a-c1bc96c12f67" providerId="ADAL" clId="{5A221130-90B4-4FFD-B26D-E6AAC359A9C7}" dt="2022-10-17T21:47:12.017" v="8211" actId="207"/>
          <ac:spMkLst>
            <pc:docMk/>
            <pc:sldMk cId="4181235504" sldId="1353"/>
            <ac:spMk id="3" creationId="{F618A45D-39AD-5979-805B-130078170321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4" creationId="{DA82BB9F-8EB0-28DD-259D-71F0334FDE95}"/>
          </ac:spMkLst>
        </pc:spChg>
        <pc:spChg chg="add mod">
          <ac:chgData name="Soheil Abbasloo" userId="d71572ce-aea6-4a3a-9d7a-c1bc96c12f67" providerId="ADAL" clId="{5A221130-90B4-4FFD-B26D-E6AAC359A9C7}" dt="2022-10-17T21:47:14.347" v="8212" actId="207"/>
          <ac:spMkLst>
            <pc:docMk/>
            <pc:sldMk cId="4181235504" sldId="1353"/>
            <ac:spMk id="5" creationId="{7F698635-B14A-3FEB-2667-240012BA3037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6" creationId="{766AAFEA-6CCC-7DF5-CDF6-A76590B15020}"/>
          </ac:spMkLst>
        </pc:spChg>
        <pc:spChg chg="add mod">
          <ac:chgData name="Soheil Abbasloo" userId="d71572ce-aea6-4a3a-9d7a-c1bc96c12f67" providerId="ADAL" clId="{5A221130-90B4-4FFD-B26D-E6AAC359A9C7}" dt="2022-10-17T21:47:16.425" v="8213" actId="207"/>
          <ac:spMkLst>
            <pc:docMk/>
            <pc:sldMk cId="4181235504" sldId="1353"/>
            <ac:spMk id="7" creationId="{0BC4B43C-4487-3B22-3287-2A7766396B3F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8" creationId="{C88E3CD7-8E16-88C4-B090-422C1AD91B8D}"/>
          </ac:spMkLst>
        </pc:spChg>
        <pc:spChg chg="add mod">
          <ac:chgData name="Soheil Abbasloo" userId="d71572ce-aea6-4a3a-9d7a-c1bc96c12f67" providerId="ADAL" clId="{5A221130-90B4-4FFD-B26D-E6AAC359A9C7}" dt="2022-10-17T21:47:18.292" v="8214" actId="207"/>
          <ac:spMkLst>
            <pc:docMk/>
            <pc:sldMk cId="4181235504" sldId="1353"/>
            <ac:spMk id="9" creationId="{96420724-15E6-318F-57CD-17A91A0F673F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0" creationId="{4858A749-3689-C08E-73F2-E4830CC76A62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1" creationId="{5C2FB41A-932D-9D55-4586-A7B83E4576BE}"/>
          </ac:spMkLst>
        </pc:spChg>
        <pc:spChg chg="add mod">
          <ac:chgData name="Soheil Abbasloo" userId="d71572ce-aea6-4a3a-9d7a-c1bc96c12f67" providerId="ADAL" clId="{5A221130-90B4-4FFD-B26D-E6AAC359A9C7}" dt="2022-10-17T21:47:47.384" v="8222" actId="113"/>
          <ac:spMkLst>
            <pc:docMk/>
            <pc:sldMk cId="4181235504" sldId="1353"/>
            <ac:spMk id="12" creationId="{A59E30FC-7AF6-F826-4360-8B4F323C901F}"/>
          </ac:spMkLst>
        </pc:spChg>
        <pc:spChg chg="add mod">
          <ac:chgData name="Soheil Abbasloo" userId="d71572ce-aea6-4a3a-9d7a-c1bc96c12f67" providerId="ADAL" clId="{5A221130-90B4-4FFD-B26D-E6AAC359A9C7}" dt="2022-10-17T21:47:23.318" v="8216" actId="207"/>
          <ac:spMkLst>
            <pc:docMk/>
            <pc:sldMk cId="4181235504" sldId="1353"/>
            <ac:spMk id="13" creationId="{4586BACB-140F-0A49-91D8-D33F3001626B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4" creationId="{815002E7-2848-A450-7FAF-C054B18C15BE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5" creationId="{0025B644-0BF3-7BA1-B4ED-2D89A4B18BF4}"/>
          </ac:spMkLst>
        </pc:spChg>
        <pc:spChg chg="add mod">
          <ac:chgData name="Soheil Abbasloo" userId="d71572ce-aea6-4a3a-9d7a-c1bc96c12f67" providerId="ADAL" clId="{5A221130-90B4-4FFD-B26D-E6AAC359A9C7}" dt="2022-10-17T21:47:20.301" v="8215" actId="207"/>
          <ac:spMkLst>
            <pc:docMk/>
            <pc:sldMk cId="4181235504" sldId="1353"/>
            <ac:spMk id="16" creationId="{2462D5F7-3BA0-74A0-324F-DC0EFDBADF43}"/>
          </ac:spMkLst>
        </pc:spChg>
        <pc:spChg chg="add mod">
          <ac:chgData name="Soheil Abbasloo" userId="d71572ce-aea6-4a3a-9d7a-c1bc96c12f67" providerId="ADAL" clId="{5A221130-90B4-4FFD-B26D-E6AAC359A9C7}" dt="2022-10-17T21:47:27.797" v="8217" actId="207"/>
          <ac:spMkLst>
            <pc:docMk/>
            <pc:sldMk cId="4181235504" sldId="1353"/>
            <ac:spMk id="17" creationId="{1CD7D0FA-B465-529B-C1D5-54BD807BE8C5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8" creationId="{00F524E3-57A9-997F-6FD0-3E0B0ECC93F0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9" creationId="{EAF08B77-D7F7-C274-F097-367719E22747}"/>
          </ac:spMkLst>
        </pc:spChg>
        <pc:spChg chg="add mod">
          <ac:chgData name="Soheil Abbasloo" userId="d71572ce-aea6-4a3a-9d7a-c1bc96c12f67" providerId="ADAL" clId="{5A221130-90B4-4FFD-B26D-E6AAC359A9C7}" dt="2022-10-17T21:47:30.421" v="8218" actId="207"/>
          <ac:spMkLst>
            <pc:docMk/>
            <pc:sldMk cId="4181235504" sldId="1353"/>
            <ac:spMk id="20" creationId="{74C2983E-47A7-FC00-4DBA-F8FCF8D18E9E}"/>
          </ac:spMkLst>
        </pc:spChg>
        <pc:spChg chg="add mod">
          <ac:chgData name="Soheil Abbasloo" userId="d71572ce-aea6-4a3a-9d7a-c1bc96c12f67" providerId="ADAL" clId="{5A221130-90B4-4FFD-B26D-E6AAC359A9C7}" dt="2022-10-17T21:47:33.308" v="8219" actId="207"/>
          <ac:spMkLst>
            <pc:docMk/>
            <pc:sldMk cId="4181235504" sldId="1353"/>
            <ac:spMk id="21" creationId="{7A941548-ECC8-55E1-D085-5C9AEE8FA1BB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22" creationId="{4A1094D4-860F-F8B0-BC3F-DACA0991708E}"/>
          </ac:spMkLst>
        </pc:spChg>
        <pc:spChg chg="add mod">
          <ac:chgData name="Soheil Abbasloo" userId="d71572ce-aea6-4a3a-9d7a-c1bc96c12f67" providerId="ADAL" clId="{5A221130-90B4-4FFD-B26D-E6AAC359A9C7}" dt="2022-10-17T21:47:35.848" v="8220" actId="207"/>
          <ac:spMkLst>
            <pc:docMk/>
            <pc:sldMk cId="4181235504" sldId="1353"/>
            <ac:spMk id="23" creationId="{8DD53B25-577A-BC67-52FE-E86E3B8EFC5F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24" creationId="{574FD1F1-0304-6B3C-0170-80BAB1ECE989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25" creationId="{81D5189C-4DA7-669B-BF84-307BA38E8057}"/>
          </ac:spMkLst>
        </pc:spChg>
        <pc:spChg chg="mod ord">
          <ac:chgData name="Soheil Abbasloo" userId="d71572ce-aea6-4a3a-9d7a-c1bc96c12f67" providerId="ADAL" clId="{5A221130-90B4-4FFD-B26D-E6AAC359A9C7}" dt="2022-10-17T16:32:29.982" v="4428" actId="2711"/>
          <ac:spMkLst>
            <pc:docMk/>
            <pc:sldMk cId="4181235504" sldId="1353"/>
            <ac:spMk id="47107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41:12.542" v="5230" actId="14100"/>
          <ac:spMkLst>
            <pc:docMk/>
            <pc:sldMk cId="4181235504" sldId="1353"/>
            <ac:spMk id="924675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7T19:05:42.733" v="5824" actId="2711"/>
        <pc:sldMkLst>
          <pc:docMk/>
          <pc:sldMk cId="1436727131" sldId="1356"/>
        </pc:sldMkLst>
        <pc:spChg chg="mod ord">
          <ac:chgData name="Soheil Abbasloo" userId="d71572ce-aea6-4a3a-9d7a-c1bc96c12f67" providerId="ADAL" clId="{5A221130-90B4-4FFD-B26D-E6AAC359A9C7}" dt="2022-10-17T19:05:36.480" v="5823" actId="2711"/>
          <ac:spMkLst>
            <pc:docMk/>
            <pc:sldMk cId="1436727131" sldId="1356"/>
            <ac:spMk id="51203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9:05:42.733" v="5824" actId="2711"/>
          <ac:spMkLst>
            <pc:docMk/>
            <pc:sldMk cId="1436727131" sldId="1356"/>
            <ac:spMk id="941059" creationId="{00000000-0000-0000-0000-000000000000}"/>
          </ac:spMkLst>
        </pc:spChg>
      </pc:sldChg>
      <pc:sldChg chg="modSp add del mod modClrScheme modShow chgLayout">
        <pc:chgData name="Soheil Abbasloo" userId="d71572ce-aea6-4a3a-9d7a-c1bc96c12f67" providerId="ADAL" clId="{5A221130-90B4-4FFD-B26D-E6AAC359A9C7}" dt="2022-10-17T19:17:07.242" v="6399" actId="47"/>
        <pc:sldMkLst>
          <pc:docMk/>
          <pc:sldMk cId="1541757197" sldId="1363"/>
        </pc:sldMkLst>
        <pc:spChg chg="mod ord">
          <ac:chgData name="Soheil Abbasloo" userId="d71572ce-aea6-4a3a-9d7a-c1bc96c12f67" providerId="ADAL" clId="{5A221130-90B4-4FFD-B26D-E6AAC359A9C7}" dt="2022-10-17T16:36:00.367" v="4447" actId="700"/>
          <ac:spMkLst>
            <pc:docMk/>
            <pc:sldMk cId="1541757197" sldId="1363"/>
            <ac:spMk id="319490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6:40:59.466" v="4621" actId="2711"/>
          <ac:spMkLst>
            <pc:docMk/>
            <pc:sldMk cId="1541757197" sldId="1363"/>
            <ac:spMk id="955395" creationId="{00000000-0000-0000-0000-000000000000}"/>
          </ac:spMkLst>
        </pc:spChg>
      </pc:sldChg>
      <pc:sldChg chg="addSp delSp modSp add del mod modClrScheme delAnim chgLayout">
        <pc:chgData name="Soheil Abbasloo" userId="d71572ce-aea6-4a3a-9d7a-c1bc96c12f67" providerId="ADAL" clId="{5A221130-90B4-4FFD-B26D-E6AAC359A9C7}" dt="2022-10-17T20:13:35.055" v="7060" actId="2711"/>
        <pc:sldMkLst>
          <pc:docMk/>
          <pc:sldMk cId="1810381557" sldId="1376"/>
        </pc:sldMkLst>
        <pc:spChg chg="add del mod ord">
          <ac:chgData name="Soheil Abbasloo" userId="d71572ce-aea6-4a3a-9d7a-c1bc96c12f67" providerId="ADAL" clId="{5A221130-90B4-4FFD-B26D-E6AAC359A9C7}" dt="2022-10-17T18:38:37.041" v="5220" actId="6549"/>
          <ac:spMkLst>
            <pc:docMk/>
            <pc:sldMk cId="1810381557" sldId="1376"/>
            <ac:spMk id="2" creationId="{8B60EE9D-49EF-8019-93AE-941907B78302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6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40.840" v="5158" actId="478"/>
          <ac:spMkLst>
            <pc:docMk/>
            <pc:sldMk cId="1810381557" sldId="1376"/>
            <ac:spMk id="49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40.840" v="5158" actId="478"/>
          <ac:spMkLst>
            <pc:docMk/>
            <pc:sldMk cId="1810381557" sldId="1376"/>
            <ac:spMk id="50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13:35.055" v="7060" actId="2711"/>
          <ac:spMkLst>
            <pc:docMk/>
            <pc:sldMk cId="1810381557" sldId="1376"/>
            <ac:spMk id="307202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04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05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08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10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11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12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13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41.796" v="5159" actId="478"/>
          <ac:spMkLst>
            <pc:docMk/>
            <pc:sldMk cId="1810381557" sldId="1376"/>
            <ac:spMk id="307219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951310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951311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951312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40.840" v="5158" actId="478"/>
          <ac:spMkLst>
            <pc:docMk/>
            <pc:sldMk cId="1810381557" sldId="1376"/>
            <ac:spMk id="951313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951314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951324" creationId="{00000000-0000-0000-0000-000000000000}"/>
          </ac:spMkLst>
        </pc:spChg>
        <pc:cxnChg chg="del mod">
          <ac:chgData name="Soheil Abbasloo" userId="d71572ce-aea6-4a3a-9d7a-c1bc96c12f67" providerId="ADAL" clId="{5A221130-90B4-4FFD-B26D-E6AAC359A9C7}" dt="2022-10-17T18:37:39.296" v="5157" actId="478"/>
          <ac:cxnSpMkLst>
            <pc:docMk/>
            <pc:sldMk cId="1810381557" sldId="1376"/>
            <ac:cxnSpMk id="8" creationId="{00000000-0000-0000-0000-000000000000}"/>
          </ac:cxnSpMkLst>
        </pc:cxnChg>
      </pc:sldChg>
      <pc:sldChg chg="addSp delSp modSp add del mod modClrScheme chgLayout">
        <pc:chgData name="Soheil Abbasloo" userId="d71572ce-aea6-4a3a-9d7a-c1bc96c12f67" providerId="ADAL" clId="{5A221130-90B4-4FFD-B26D-E6AAC359A9C7}" dt="2022-10-17T21:20:08.074" v="7638" actId="207"/>
        <pc:sldMkLst>
          <pc:docMk/>
          <pc:sldMk cId="4163027671" sldId="1377"/>
        </pc:sldMkLst>
        <pc:spChg chg="add del mod ord">
          <ac:chgData name="Soheil Abbasloo" userId="d71572ce-aea6-4a3a-9d7a-c1bc96c12f67" providerId="ADAL" clId="{5A221130-90B4-4FFD-B26D-E6AAC359A9C7}" dt="2022-10-17T16:30:15.206" v="4417" actId="478"/>
          <ac:spMkLst>
            <pc:docMk/>
            <pc:sldMk cId="4163027671" sldId="1377"/>
            <ac:spMk id="2" creationId="{33B9E77F-37FF-982C-07AD-6EA1C2EEFB75}"/>
          </ac:spMkLst>
        </pc:spChg>
        <pc:spChg chg="mod">
          <ac:chgData name="Soheil Abbasloo" userId="d71572ce-aea6-4a3a-9d7a-c1bc96c12f67" providerId="ADAL" clId="{5A221130-90B4-4FFD-B26D-E6AAC359A9C7}" dt="2022-10-17T21:19:51.688" v="7636" actId="207"/>
          <ac:spMkLst>
            <pc:docMk/>
            <pc:sldMk cId="4163027671" sldId="1377"/>
            <ac:spMk id="2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20:02.321" v="7637" actId="207"/>
          <ac:spMkLst>
            <pc:docMk/>
            <pc:sldMk cId="4163027671" sldId="1377"/>
            <ac:spMk id="2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20:08.074" v="7638" actId="207"/>
          <ac:spMkLst>
            <pc:docMk/>
            <pc:sldMk cId="4163027671" sldId="1377"/>
            <ac:spMk id="33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13:49.667" v="7062" actId="2711"/>
          <ac:spMkLst>
            <pc:docMk/>
            <pc:sldMk cId="4163027671" sldId="1377"/>
            <ac:spMk id="307202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5A221130-90B4-4FFD-B26D-E6AAC359A9C7}" dt="2022-10-17T21:49:06.195" v="8232"/>
        <pc:sldMkLst>
          <pc:docMk/>
          <pc:sldMk cId="3539057638" sldId="1379"/>
        </pc:sldMkLst>
        <pc:spChg chg="add del mod ord">
          <ac:chgData name="Soheil Abbasloo" userId="d71572ce-aea6-4a3a-9d7a-c1bc96c12f67" providerId="ADAL" clId="{5A221130-90B4-4FFD-B26D-E6AAC359A9C7}" dt="2022-10-17T16:33:05.204" v="4434" actId="478"/>
          <ac:spMkLst>
            <pc:docMk/>
            <pc:sldMk cId="3539057638" sldId="1379"/>
            <ac:spMk id="2" creationId="{376AE702-7B2C-E8DB-6D18-E115A8F8DD17}"/>
          </ac:spMkLst>
        </pc:spChg>
        <pc:spChg chg="mod">
          <ac:chgData name="Soheil Abbasloo" userId="d71572ce-aea6-4a3a-9d7a-c1bc96c12f67" providerId="ADAL" clId="{5A221130-90B4-4FFD-B26D-E6AAC359A9C7}" dt="2022-10-17T21:20:33.936" v="7645" actId="1036"/>
          <ac:spMkLst>
            <pc:docMk/>
            <pc:sldMk cId="3539057638" sldId="1379"/>
            <ac:spMk id="21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6:41:47.115" v="4623" actId="2711"/>
          <ac:spMkLst>
            <pc:docMk/>
            <pc:sldMk cId="3539057638" sldId="1379"/>
            <ac:spMk id="30720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20:20.451" v="7640" actId="207"/>
          <ac:spMkLst>
            <pc:docMk/>
            <pc:sldMk cId="3539057638" sldId="1379"/>
            <ac:spMk id="30721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20:14.656" v="7639" actId="207"/>
          <ac:spMkLst>
            <pc:docMk/>
            <pc:sldMk cId="3539057638" sldId="1379"/>
            <ac:spMk id="30721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48:38.174" v="8231" actId="6549"/>
          <ac:spMkLst>
            <pc:docMk/>
            <pc:sldMk cId="3539057638" sldId="1379"/>
            <ac:spMk id="951314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0:05:09.256" v="6914" actId="6549"/>
        <pc:sldMkLst>
          <pc:docMk/>
          <pc:sldMk cId="695172189" sldId="1380"/>
        </pc:sldMkLst>
        <pc:spChg chg="add del mod ord">
          <ac:chgData name="Soheil Abbasloo" userId="d71572ce-aea6-4a3a-9d7a-c1bc96c12f67" providerId="ADAL" clId="{5A221130-90B4-4FFD-B26D-E6AAC359A9C7}" dt="2022-10-17T16:54:06.206" v="4733" actId="478"/>
          <ac:spMkLst>
            <pc:docMk/>
            <pc:sldMk cId="695172189" sldId="1380"/>
            <ac:spMk id="2" creationId="{1FF20CFF-535D-2034-7126-4765EF500FB6}"/>
          </ac:spMkLst>
        </pc:spChg>
        <pc:spChg chg="mod ord">
          <ac:chgData name="Soheil Abbasloo" userId="d71572ce-aea6-4a3a-9d7a-c1bc96c12f67" providerId="ADAL" clId="{5A221130-90B4-4FFD-B26D-E6AAC359A9C7}" dt="2022-10-17T16:48:19.124" v="4657" actId="700"/>
          <ac:spMkLst>
            <pc:docMk/>
            <pc:sldMk cId="695172189" sldId="1380"/>
            <ac:spMk id="4096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6:48:19.124" v="4657" actId="700"/>
          <ac:spMkLst>
            <pc:docMk/>
            <pc:sldMk cId="695172189" sldId="1380"/>
            <ac:spMk id="4096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6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6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6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6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6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5:09.256" v="6914" actId="6549"/>
          <ac:spMkLst>
            <pc:docMk/>
            <pc:sldMk cId="695172189" sldId="1380"/>
            <ac:spMk id="4098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9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16:53:26.777" v="4686" actId="478"/>
          <ac:spMkLst>
            <pc:docMk/>
            <pc:sldMk cId="695172189" sldId="1380"/>
            <ac:spMk id="932866" creationId="{00000000-0000-0000-0000-000000000000}"/>
          </ac:spMkLst>
        </pc:spChg>
        <pc:cxnChg chg="mod">
          <ac:chgData name="Soheil Abbasloo" userId="d71572ce-aea6-4a3a-9d7a-c1bc96c12f67" providerId="ADAL" clId="{5A221130-90B4-4FFD-B26D-E6AAC359A9C7}" dt="2022-10-17T20:04:55.907" v="6910" actId="14100"/>
          <ac:cxnSpMkLst>
            <pc:docMk/>
            <pc:sldMk cId="695172189" sldId="1380"/>
            <ac:cxnSpMk id="40990" creationId="{00000000-0000-0000-0000-000000000000}"/>
          </ac:cxnSpMkLst>
        </pc:cxnChg>
      </pc:sldChg>
      <pc:sldChg chg="addSp delSp modSp add del mod ord modClrScheme chgLayout">
        <pc:chgData name="Soheil Abbasloo" userId="d71572ce-aea6-4a3a-9d7a-c1bc96c12f67" providerId="ADAL" clId="{5A221130-90B4-4FFD-B26D-E6AAC359A9C7}" dt="2022-10-17T20:03:35.885" v="6844" actId="113"/>
        <pc:sldMkLst>
          <pc:docMk/>
          <pc:sldMk cId="1191308002" sldId="1381"/>
        </pc:sldMkLst>
        <pc:spChg chg="add del mod ord">
          <ac:chgData name="Soheil Abbasloo" userId="d71572ce-aea6-4a3a-9d7a-c1bc96c12f67" providerId="ADAL" clId="{5A221130-90B4-4FFD-B26D-E6AAC359A9C7}" dt="2022-10-17T16:56:08.849" v="4782" actId="478"/>
          <ac:spMkLst>
            <pc:docMk/>
            <pc:sldMk cId="1191308002" sldId="1381"/>
            <ac:spMk id="4" creationId="{8801A788-DC74-F3D9-6108-F068473B4EB1}"/>
          </ac:spMkLst>
        </pc:spChg>
        <pc:spChg chg="mod ord">
          <ac:chgData name="Soheil Abbasloo" userId="d71572ce-aea6-4a3a-9d7a-c1bc96c12f67" providerId="ADAL" clId="{5A221130-90B4-4FFD-B26D-E6AAC359A9C7}" dt="2022-10-17T16:56:06.985" v="4781" actId="700"/>
          <ac:spMkLst>
            <pc:docMk/>
            <pc:sldMk cId="1191308002" sldId="1381"/>
            <ac:spMk id="3891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1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3:20.266" v="6841" actId="207"/>
          <ac:spMkLst>
            <pc:docMk/>
            <pc:sldMk cId="1191308002" sldId="1381"/>
            <ac:spMk id="3891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1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3:23.932" v="6842" actId="207"/>
          <ac:spMkLst>
            <pc:docMk/>
            <pc:sldMk cId="1191308002" sldId="1381"/>
            <ac:spMk id="3892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3:35.885" v="6844" actId="113"/>
          <ac:spMkLst>
            <pc:docMk/>
            <pc:sldMk cId="1191308002" sldId="1381"/>
            <ac:spMk id="3892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3:26.744" v="6843" actId="207"/>
          <ac:spMkLst>
            <pc:docMk/>
            <pc:sldMk cId="1191308002" sldId="1381"/>
            <ac:spMk id="3893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2:11.919" v="6835" actId="14100"/>
          <ac:spMkLst>
            <pc:docMk/>
            <pc:sldMk cId="1191308002" sldId="1381"/>
            <ac:spMk id="3894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41" creationId="{00000000-0000-0000-0000-000000000000}"/>
          </ac:spMkLst>
        </pc:spChg>
        <pc:spChg chg="add del">
          <ac:chgData name="Soheil Abbasloo" userId="d71572ce-aea6-4a3a-9d7a-c1bc96c12f67" providerId="ADAL" clId="{5A221130-90B4-4FFD-B26D-E6AAC359A9C7}" dt="2022-10-17T16:55:13.674" v="4741" actId="478"/>
          <ac:spMkLst>
            <pc:docMk/>
            <pc:sldMk cId="1191308002" sldId="1381"/>
            <ac:spMk id="930818" creationId="{00000000-0000-0000-0000-000000000000}"/>
          </ac:spMkLst>
        </pc:spChg>
        <pc:cxnChg chg="mod">
          <ac:chgData name="Soheil Abbasloo" userId="d71572ce-aea6-4a3a-9d7a-c1bc96c12f67" providerId="ADAL" clId="{5A221130-90B4-4FFD-B26D-E6AAC359A9C7}" dt="2022-10-17T20:02:11.919" v="6835" actId="14100"/>
          <ac:cxnSpMkLst>
            <pc:docMk/>
            <pc:sldMk cId="1191308002" sldId="1381"/>
            <ac:cxnSpMk id="38942" creationId="{00000000-0000-0000-0000-000000000000}"/>
          </ac:cxnSpMkLst>
        </pc:cxnChg>
      </pc:sldChg>
      <pc:sldChg chg="modSp add mod">
        <pc:chgData name="Soheil Abbasloo" userId="d71572ce-aea6-4a3a-9d7a-c1bc96c12f67" providerId="ADAL" clId="{5A221130-90B4-4FFD-B26D-E6AAC359A9C7}" dt="2022-10-17T19:03:57.621" v="5814" actId="20577"/>
        <pc:sldMkLst>
          <pc:docMk/>
          <pc:sldMk cId="3264212695" sldId="1382"/>
        </pc:sldMkLst>
        <pc:spChg chg="mod">
          <ac:chgData name="Soheil Abbasloo" userId="d71572ce-aea6-4a3a-9d7a-c1bc96c12f67" providerId="ADAL" clId="{5A221130-90B4-4FFD-B26D-E6AAC359A9C7}" dt="2022-10-17T19:03:38.112" v="5786" actId="20577"/>
          <ac:spMkLst>
            <pc:docMk/>
            <pc:sldMk cId="3264212695" sldId="1382"/>
            <ac:spMk id="5" creationId="{000B93CB-A363-79A7-6D68-7CEF549C95BB}"/>
          </ac:spMkLst>
        </pc:spChg>
        <pc:spChg chg="mod">
          <ac:chgData name="Soheil Abbasloo" userId="d71572ce-aea6-4a3a-9d7a-c1bc96c12f67" providerId="ADAL" clId="{5A221130-90B4-4FFD-B26D-E6AAC359A9C7}" dt="2022-10-17T19:03:57.621" v="5814" actId="20577"/>
          <ac:spMkLst>
            <pc:docMk/>
            <pc:sldMk cId="3264212695" sldId="1382"/>
            <ac:spMk id="6" creationId="{2C47465A-3C8F-D4E2-BD56-31FC175DDAE2}"/>
          </ac:spMkLst>
        </pc:spChg>
      </pc:sldChg>
      <pc:sldChg chg="modSp add del mod">
        <pc:chgData name="Soheil Abbasloo" userId="d71572ce-aea6-4a3a-9d7a-c1bc96c12f67" providerId="ADAL" clId="{5A221130-90B4-4FFD-B26D-E6AAC359A9C7}" dt="2022-10-17T19:02:42.508" v="5740" actId="47"/>
        <pc:sldMkLst>
          <pc:docMk/>
          <pc:sldMk cId="3088602301" sldId="1383"/>
        </pc:sldMkLst>
        <pc:spChg chg="mod">
          <ac:chgData name="Soheil Abbasloo" userId="d71572ce-aea6-4a3a-9d7a-c1bc96c12f67" providerId="ADAL" clId="{5A221130-90B4-4FFD-B26D-E6AAC359A9C7}" dt="2022-10-17T18:16:56.914" v="4836" actId="20577"/>
          <ac:spMkLst>
            <pc:docMk/>
            <pc:sldMk cId="3088602301" sldId="1383"/>
            <ac:spMk id="73731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21:22:15.337" v="7673" actId="113"/>
        <pc:sldMkLst>
          <pc:docMk/>
          <pc:sldMk cId="3450354946" sldId="1383"/>
        </pc:sldMkLst>
        <pc:spChg chg="mod ord">
          <ac:chgData name="Soheil Abbasloo" userId="d71572ce-aea6-4a3a-9d7a-c1bc96c12f67" providerId="ADAL" clId="{5A221130-90B4-4FFD-B26D-E6AAC359A9C7}" dt="2022-10-17T20:15:05.905" v="7068" actId="20577"/>
          <ac:spMkLst>
            <pc:docMk/>
            <pc:sldMk cId="3450354946" sldId="1383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22:15.337" v="7673" actId="113"/>
          <ac:spMkLst>
            <pc:docMk/>
            <pc:sldMk cId="3450354946" sldId="1383"/>
            <ac:spMk id="3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8T14:41:18.172" v="8411" actId="108"/>
        <pc:sldMkLst>
          <pc:docMk/>
          <pc:sldMk cId="15646810" sldId="1384"/>
        </pc:sldMkLst>
        <pc:spChg chg="mod ord">
          <ac:chgData name="Soheil Abbasloo" userId="d71572ce-aea6-4a3a-9d7a-c1bc96c12f67" providerId="ADAL" clId="{5A221130-90B4-4FFD-B26D-E6AAC359A9C7}" dt="2022-10-17T20:06:10.134" v="6916" actId="2711"/>
          <ac:spMkLst>
            <pc:docMk/>
            <pc:sldMk cId="15646810" sldId="1384"/>
            <ac:spMk id="71683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8T14:41:18.172" v="8411" actId="108"/>
          <ac:spMkLst>
            <pc:docMk/>
            <pc:sldMk cId="15646810" sldId="1384"/>
            <ac:spMk id="95334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20:30:40.338" v="7144" actId="14100"/>
        <pc:sldMkLst>
          <pc:docMk/>
          <pc:sldMk cId="1207224980" sldId="1385"/>
        </pc:sldMkLst>
        <pc:spChg chg="mod ord">
          <ac:chgData name="Soheil Abbasloo" userId="d71572ce-aea6-4a3a-9d7a-c1bc96c12f67" providerId="ADAL" clId="{5A221130-90B4-4FFD-B26D-E6AAC359A9C7}" dt="2022-10-17T20:06:38.889" v="6919" actId="2711"/>
          <ac:spMkLst>
            <pc:docMk/>
            <pc:sldMk cId="1207224980" sldId="1385"/>
            <ac:spMk id="75779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30:40.338" v="7144" actId="14100"/>
          <ac:spMkLst>
            <pc:docMk/>
            <pc:sldMk cId="1207224980" sldId="1385"/>
            <ac:spMk id="95744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7:36.709" v="6926" actId="207"/>
          <ac:spMkLst>
            <pc:docMk/>
            <pc:sldMk cId="1207224980" sldId="1385"/>
            <ac:spMk id="957462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1:03:22.889" v="7472" actId="47"/>
        <pc:sldMkLst>
          <pc:docMk/>
          <pc:sldMk cId="46561950" sldId="1386"/>
        </pc:sldMkLst>
        <pc:spChg chg="add del mod ord">
          <ac:chgData name="Soheil Abbasloo" userId="d71572ce-aea6-4a3a-9d7a-c1bc96c12f67" providerId="ADAL" clId="{5A221130-90B4-4FFD-B26D-E6AAC359A9C7}" dt="2022-10-17T20:07:54.029" v="6928" actId="478"/>
          <ac:spMkLst>
            <pc:docMk/>
            <pc:sldMk cId="46561950" sldId="1386"/>
            <ac:spMk id="2" creationId="{7B01FC9F-8772-2E20-88F7-97EC417B1DBA}"/>
          </ac:spMkLst>
        </pc:spChg>
        <pc:spChg chg="mod ord">
          <ac:chgData name="Soheil Abbasloo" userId="d71572ce-aea6-4a3a-9d7a-c1bc96c12f67" providerId="ADAL" clId="{5A221130-90B4-4FFD-B26D-E6AAC359A9C7}" dt="2022-10-17T20:08:08.054" v="6933" actId="313"/>
          <ac:spMkLst>
            <pc:docMk/>
            <pc:sldMk cId="46561950" sldId="1386"/>
            <ac:spMk id="7987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9:36:54.859" v="6635" actId="20577"/>
          <ac:spMkLst>
            <pc:docMk/>
            <pc:sldMk cId="46561950" sldId="1386"/>
            <ac:spMk id="7988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9:18.914" v="6982" actId="1038"/>
          <ac:spMkLst>
            <pc:docMk/>
            <pc:sldMk cId="46561950" sldId="1386"/>
            <ac:spMk id="7990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7:59.164" v="6929" actId="2711"/>
          <ac:spMkLst>
            <pc:docMk/>
            <pc:sldMk cId="46561950" sldId="1386"/>
            <ac:spMk id="7990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2:19.495" v="7462" actId="164"/>
          <ac:spMkLst>
            <pc:docMk/>
            <pc:sldMk cId="46561950" sldId="1386"/>
            <ac:spMk id="7990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2:19.495" v="7462" actId="164"/>
          <ac:spMkLst>
            <pc:docMk/>
            <pc:sldMk cId="46561950" sldId="1386"/>
            <ac:spMk id="7990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2:19.495" v="7462" actId="164"/>
          <ac:spMkLst>
            <pc:docMk/>
            <pc:sldMk cId="46561950" sldId="1386"/>
            <ac:spMk id="79907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17:53:18.830" v="4818" actId="478"/>
          <ac:spMkLst>
            <pc:docMk/>
            <pc:sldMk cId="46561950" sldId="1386"/>
            <ac:spMk id="961539" creationId="{00000000-0000-0000-0000-000000000000}"/>
          </ac:spMkLst>
        </pc:spChg>
        <pc:grpChg chg="add mod">
          <ac:chgData name="Soheil Abbasloo" userId="d71572ce-aea6-4a3a-9d7a-c1bc96c12f67" providerId="ADAL" clId="{5A221130-90B4-4FFD-B26D-E6AAC359A9C7}" dt="2022-10-17T21:02:19.495" v="7462" actId="164"/>
          <ac:grpSpMkLst>
            <pc:docMk/>
            <pc:sldMk cId="46561950" sldId="1386"/>
            <ac:grpSpMk id="4" creationId="{AC5CFB00-181D-4483-EB85-A773C673F2B4}"/>
          </ac:grpSpMkLst>
        </pc:grpChg>
        <pc:cxnChg chg="mod">
          <ac:chgData name="Soheil Abbasloo" userId="d71572ce-aea6-4a3a-9d7a-c1bc96c12f67" providerId="ADAL" clId="{5A221130-90B4-4FFD-B26D-E6AAC359A9C7}" dt="2022-10-17T21:02:19.495" v="7462" actId="164"/>
          <ac:cxnSpMkLst>
            <pc:docMk/>
            <pc:sldMk cId="46561950" sldId="1386"/>
            <ac:cxnSpMk id="79908" creationId="{00000000-0000-0000-0000-000000000000}"/>
          </ac:cxnSpMkLst>
        </pc:cxnChg>
      </pc:sldChg>
      <pc:sldChg chg="addSp delSp modSp add del mod modClrScheme delAnim modAnim chgLayout">
        <pc:chgData name="Soheil Abbasloo" userId="d71572ce-aea6-4a3a-9d7a-c1bc96c12f67" providerId="ADAL" clId="{5A221130-90B4-4FFD-B26D-E6AAC359A9C7}" dt="2022-10-17T21:07:22.739" v="7617" actId="1035"/>
        <pc:sldMkLst>
          <pc:docMk/>
          <pc:sldMk cId="1811679457" sldId="1387"/>
        </pc:sldMkLst>
        <pc:spChg chg="add del mod ord">
          <ac:chgData name="Soheil Abbasloo" userId="d71572ce-aea6-4a3a-9d7a-c1bc96c12f67" providerId="ADAL" clId="{5A221130-90B4-4FFD-B26D-E6AAC359A9C7}" dt="2022-10-17T20:08:45.733" v="6952" actId="478"/>
          <ac:spMkLst>
            <pc:docMk/>
            <pc:sldMk cId="1811679457" sldId="1387"/>
            <ac:spMk id="4" creationId="{0EB0A90D-30ED-6A3B-E65C-9A21C2D8A8FD}"/>
          </ac:spMkLst>
        </pc:spChg>
        <pc:spChg chg="add mod">
          <ac:chgData name="Soheil Abbasloo" userId="d71572ce-aea6-4a3a-9d7a-c1bc96c12f67" providerId="ADAL" clId="{5A221130-90B4-4FFD-B26D-E6AAC359A9C7}" dt="2022-10-17T21:01:52.526" v="7461"/>
          <ac:spMkLst>
            <pc:docMk/>
            <pc:sldMk cId="1811679457" sldId="1387"/>
            <ac:spMk id="6" creationId="{13EB9ECA-5F06-8D19-CE75-D0090B5CD79F}"/>
          </ac:spMkLst>
        </pc:spChg>
        <pc:spChg chg="add mod">
          <ac:chgData name="Soheil Abbasloo" userId="d71572ce-aea6-4a3a-9d7a-c1bc96c12f67" providerId="ADAL" clId="{5A221130-90B4-4FFD-B26D-E6AAC359A9C7}" dt="2022-10-17T21:01:52.526" v="7461"/>
          <ac:spMkLst>
            <pc:docMk/>
            <pc:sldMk cId="1811679457" sldId="1387"/>
            <ac:spMk id="8" creationId="{57FBA979-8951-7DA4-BB59-562944323FE3}"/>
          </ac:spMkLst>
        </pc:spChg>
        <pc:spChg chg="mod">
          <ac:chgData name="Soheil Abbasloo" userId="d71572ce-aea6-4a3a-9d7a-c1bc96c12f67" providerId="ADAL" clId="{5A221130-90B4-4FFD-B26D-E6AAC359A9C7}" dt="2022-10-17T21:02:22.871" v="7463"/>
          <ac:spMkLst>
            <pc:docMk/>
            <pc:sldMk cId="1811679457" sldId="1387"/>
            <ac:spMk id="10" creationId="{203D7444-1E3B-9474-494A-271304E0D937}"/>
          </ac:spMkLst>
        </pc:spChg>
        <pc:spChg chg="mod">
          <ac:chgData name="Soheil Abbasloo" userId="d71572ce-aea6-4a3a-9d7a-c1bc96c12f67" providerId="ADAL" clId="{5A221130-90B4-4FFD-B26D-E6AAC359A9C7}" dt="2022-10-17T21:07:22.739" v="7617" actId="1035"/>
          <ac:spMkLst>
            <pc:docMk/>
            <pc:sldMk cId="1811679457" sldId="1387"/>
            <ac:spMk id="11" creationId="{76AC80FF-FB56-0BBF-9506-150AFB2E906A}"/>
          </ac:spMkLst>
        </pc:spChg>
        <pc:spChg chg="mod">
          <ac:chgData name="Soheil Abbasloo" userId="d71572ce-aea6-4a3a-9d7a-c1bc96c12f67" providerId="ADAL" clId="{5A221130-90B4-4FFD-B26D-E6AAC359A9C7}" dt="2022-10-17T21:07:10.943" v="7568" actId="1036"/>
          <ac:spMkLst>
            <pc:docMk/>
            <pc:sldMk cId="1811679457" sldId="1387"/>
            <ac:spMk id="12" creationId="{D07C56F4-CDC2-88D1-D251-05CC4E6AD4AB}"/>
          </ac:spMkLst>
        </pc:spChg>
        <pc:spChg chg="mod ord">
          <ac:chgData name="Soheil Abbasloo" userId="d71572ce-aea6-4a3a-9d7a-c1bc96c12f67" providerId="ADAL" clId="{5A221130-90B4-4FFD-B26D-E6AAC359A9C7}" dt="2022-10-17T21:00:49.927" v="7426"/>
          <ac:spMkLst>
            <pc:docMk/>
            <pc:sldMk cId="1811679457" sldId="1387"/>
            <ac:spMk id="8192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0:58.373" v="7427"/>
          <ac:spMkLst>
            <pc:docMk/>
            <pc:sldMk cId="1811679457" sldId="1387"/>
            <ac:spMk id="8192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1:05.639" v="7428"/>
          <ac:spMkLst>
            <pc:docMk/>
            <pc:sldMk cId="1811679457" sldId="1387"/>
            <ac:spMk id="8192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5:41.129" v="7502" actId="1037"/>
          <ac:spMkLst>
            <pc:docMk/>
            <pc:sldMk cId="1811679457" sldId="1387"/>
            <ac:spMk id="819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1:13.840" v="7429"/>
          <ac:spMkLst>
            <pc:docMk/>
            <pc:sldMk cId="1811679457" sldId="1387"/>
            <ac:spMk id="8193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1:30.131" v="7456" actId="1038"/>
          <ac:spMkLst>
            <pc:docMk/>
            <pc:sldMk cId="1811679457" sldId="1387"/>
            <ac:spMk id="8193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5:30.345" v="7499" actId="1037"/>
          <ac:spMkLst>
            <pc:docMk/>
            <pc:sldMk cId="1811679457" sldId="1387"/>
            <ac:spMk id="8193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9:36:51.855" v="6634" actId="20577"/>
          <ac:spMkLst>
            <pc:docMk/>
            <pc:sldMk cId="1811679457" sldId="1387"/>
            <ac:spMk id="819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3:07.963" v="7471" actId="207"/>
          <ac:spMkLst>
            <pc:docMk/>
            <pc:sldMk cId="1811679457" sldId="1387"/>
            <ac:spMk id="8194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2:33.008" v="7464"/>
          <ac:spMkLst>
            <pc:docMk/>
            <pc:sldMk cId="1811679457" sldId="1387"/>
            <ac:spMk id="81949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21:02:36.738" v="7466" actId="478"/>
          <ac:spMkLst>
            <pc:docMk/>
            <pc:sldMk cId="1811679457" sldId="1387"/>
            <ac:spMk id="81950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21:07:14.710" v="7585" actId="478"/>
          <ac:spMkLst>
            <pc:docMk/>
            <pc:sldMk cId="1811679457" sldId="1387"/>
            <ac:spMk id="81954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21:07:00.280" v="7529" actId="478"/>
          <ac:spMkLst>
            <pc:docMk/>
            <pc:sldMk cId="1811679457" sldId="1387"/>
            <ac:spMk id="81955" creationId="{00000000-0000-0000-0000-000000000000}"/>
          </ac:spMkLst>
        </pc:spChg>
        <pc:spChg chg="del topLvl">
          <ac:chgData name="Soheil Abbasloo" userId="d71572ce-aea6-4a3a-9d7a-c1bc96c12f67" providerId="ADAL" clId="{5A221130-90B4-4FFD-B26D-E6AAC359A9C7}" dt="2022-10-17T21:01:38.876" v="7459" actId="478"/>
          <ac:spMkLst>
            <pc:docMk/>
            <pc:sldMk cId="1811679457" sldId="1387"/>
            <ac:spMk id="81957" creationId="{00000000-0000-0000-0000-000000000000}"/>
          </ac:spMkLst>
        </pc:spChg>
        <pc:spChg chg="del topLvl">
          <ac:chgData name="Soheil Abbasloo" userId="d71572ce-aea6-4a3a-9d7a-c1bc96c12f67" providerId="ADAL" clId="{5A221130-90B4-4FFD-B26D-E6AAC359A9C7}" dt="2022-10-17T21:01:36.837" v="7458" actId="478"/>
          <ac:spMkLst>
            <pc:docMk/>
            <pc:sldMk cId="1811679457" sldId="1387"/>
            <ac:spMk id="81958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17:53:22.641" v="4819" actId="478"/>
          <ac:spMkLst>
            <pc:docMk/>
            <pc:sldMk cId="1811679457" sldId="1387"/>
            <ac:spMk id="963587" creationId="{00000000-0000-0000-0000-000000000000}"/>
          </ac:spMkLst>
        </pc:spChg>
        <pc:grpChg chg="del">
          <ac:chgData name="Soheil Abbasloo" userId="d71572ce-aea6-4a3a-9d7a-c1bc96c12f67" providerId="ADAL" clId="{5A221130-90B4-4FFD-B26D-E6AAC359A9C7}" dt="2022-10-17T21:01:42.631" v="7460" actId="478"/>
          <ac:grpSpMkLst>
            <pc:docMk/>
            <pc:sldMk cId="1811679457" sldId="1387"/>
            <ac:grpSpMk id="2" creationId="{00000000-0000-0000-0000-000000000000}"/>
          </ac:grpSpMkLst>
        </pc:grpChg>
        <pc:grpChg chg="del">
          <ac:chgData name="Soheil Abbasloo" userId="d71572ce-aea6-4a3a-9d7a-c1bc96c12f67" providerId="ADAL" clId="{5A221130-90B4-4FFD-B26D-E6AAC359A9C7}" dt="2022-10-17T21:01:36.837" v="7458" actId="478"/>
          <ac:grpSpMkLst>
            <pc:docMk/>
            <pc:sldMk cId="1811679457" sldId="1387"/>
            <ac:grpSpMk id="3" creationId="{00000000-0000-0000-0000-000000000000}"/>
          </ac:grpSpMkLst>
        </pc:grpChg>
        <pc:grpChg chg="add mod">
          <ac:chgData name="Soheil Abbasloo" userId="d71572ce-aea6-4a3a-9d7a-c1bc96c12f67" providerId="ADAL" clId="{5A221130-90B4-4FFD-B26D-E6AAC359A9C7}" dt="2022-10-17T21:07:17.361" v="7587" actId="1035"/>
          <ac:grpSpMkLst>
            <pc:docMk/>
            <pc:sldMk cId="1811679457" sldId="1387"/>
            <ac:grpSpMk id="9" creationId="{02BD8898-6485-590D-9097-2F92B412147F}"/>
          </ac:grpSpMkLst>
        </pc:grpChg>
        <pc:cxnChg chg="add mod">
          <ac:chgData name="Soheil Abbasloo" userId="d71572ce-aea6-4a3a-9d7a-c1bc96c12f67" providerId="ADAL" clId="{5A221130-90B4-4FFD-B26D-E6AAC359A9C7}" dt="2022-10-17T21:01:52.526" v="7461"/>
          <ac:cxnSpMkLst>
            <pc:docMk/>
            <pc:sldMk cId="1811679457" sldId="1387"/>
            <ac:cxnSpMk id="7" creationId="{26EBD471-6B6A-E635-732A-13F4316ED4AB}"/>
          </ac:cxnSpMkLst>
        </pc:cxnChg>
        <pc:cxnChg chg="mod">
          <ac:chgData name="Soheil Abbasloo" userId="d71572ce-aea6-4a3a-9d7a-c1bc96c12f67" providerId="ADAL" clId="{5A221130-90B4-4FFD-B26D-E6AAC359A9C7}" dt="2022-10-17T21:07:22.739" v="7617" actId="1035"/>
          <ac:cxnSpMkLst>
            <pc:docMk/>
            <pc:sldMk cId="1811679457" sldId="1387"/>
            <ac:cxnSpMk id="13" creationId="{A32F75DA-83D4-3781-B008-9332D374E5BA}"/>
          </ac:cxnSpMkLst>
        </pc:cxnChg>
        <pc:cxnChg chg="del mod">
          <ac:chgData name="Soheil Abbasloo" userId="d71572ce-aea6-4a3a-9d7a-c1bc96c12f67" providerId="ADAL" clId="{5A221130-90B4-4FFD-B26D-E6AAC359A9C7}" dt="2022-10-17T21:01:33.289" v="7457" actId="478"/>
          <ac:cxnSpMkLst>
            <pc:docMk/>
            <pc:sldMk cId="1811679457" sldId="1387"/>
            <ac:cxnSpMk id="81956" creationId="{00000000-0000-0000-0000-000000000000}"/>
          </ac:cxnSpMkLst>
        </pc:cxnChg>
        <pc:cxnChg chg="mod">
          <ac:chgData name="Soheil Abbasloo" userId="d71572ce-aea6-4a3a-9d7a-c1bc96c12f67" providerId="ADAL" clId="{5A221130-90B4-4FFD-B26D-E6AAC359A9C7}" dt="2022-10-17T21:01:42.631" v="7460" actId="478"/>
          <ac:cxnSpMkLst>
            <pc:docMk/>
            <pc:sldMk cId="1811679457" sldId="1387"/>
            <ac:cxnSpMk id="81959" creationId="{00000000-0000-0000-0000-000000000000}"/>
          </ac:cxnSpMkLst>
        </pc:cxnChg>
      </pc:sldChg>
      <pc:sldChg chg="addSp delSp modSp add del mod modClrScheme modAnim chgLayout">
        <pc:chgData name="Soheil Abbasloo" userId="d71572ce-aea6-4a3a-9d7a-c1bc96c12f67" providerId="ADAL" clId="{5A221130-90B4-4FFD-B26D-E6AAC359A9C7}" dt="2022-10-17T21:09:19.375" v="7624" actId="313"/>
        <pc:sldMkLst>
          <pc:docMk/>
          <pc:sldMk cId="231749179" sldId="1388"/>
        </pc:sldMkLst>
        <pc:spChg chg="add del mod ord">
          <ac:chgData name="Soheil Abbasloo" userId="d71572ce-aea6-4a3a-9d7a-c1bc96c12f67" providerId="ADAL" clId="{5A221130-90B4-4FFD-B26D-E6AAC359A9C7}" dt="2022-10-17T21:04:05.338" v="7488" actId="478"/>
          <ac:spMkLst>
            <pc:docMk/>
            <pc:sldMk cId="231749179" sldId="1388"/>
            <ac:spMk id="2" creationId="{27D9BA75-92F2-BB78-B1F7-87619C47A3FD}"/>
          </ac:spMkLst>
        </pc:spChg>
        <pc:spChg chg="mod ord">
          <ac:chgData name="Soheil Abbasloo" userId="d71572ce-aea6-4a3a-9d7a-c1bc96c12f67" providerId="ADAL" clId="{5A221130-90B4-4FFD-B26D-E6AAC359A9C7}" dt="2022-10-17T20:09:48.987" v="7001" actId="313"/>
          <ac:spMkLst>
            <pc:docMk/>
            <pc:sldMk cId="231749179" sldId="1388"/>
            <ac:spMk id="8397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6:35.647" v="7511" actId="1037"/>
          <ac:spMkLst>
            <pc:docMk/>
            <pc:sldMk cId="231749179" sldId="1388"/>
            <ac:spMk id="8397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9:38:25.678" v="6637" actId="20577"/>
          <ac:spMkLst>
            <pc:docMk/>
            <pc:sldMk cId="231749179" sldId="1388"/>
            <ac:spMk id="8398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3:36.486" v="7479" actId="1076"/>
          <ac:spMkLst>
            <pc:docMk/>
            <pc:sldMk cId="231749179" sldId="1388"/>
            <ac:spMk id="8398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3:44.557" v="7487" actId="1035"/>
          <ac:spMkLst>
            <pc:docMk/>
            <pc:sldMk cId="231749179" sldId="1388"/>
            <ac:spMk id="8398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9:33.891" v="6997" actId="1038"/>
          <ac:spMkLst>
            <pc:docMk/>
            <pc:sldMk cId="231749179" sldId="1388"/>
            <ac:spMk id="8399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9:19.375" v="7624" actId="313"/>
          <ac:spMkLst>
            <pc:docMk/>
            <pc:sldMk cId="231749179" sldId="1388"/>
            <ac:spMk id="83996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17:53:25.057" v="4820" actId="478"/>
          <ac:spMkLst>
            <pc:docMk/>
            <pc:sldMk cId="231749179" sldId="1388"/>
            <ac:spMk id="965635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0:10:03.739" v="7007" actId="404"/>
        <pc:sldMkLst>
          <pc:docMk/>
          <pc:sldMk cId="1010614873" sldId="1389"/>
        </pc:sldMkLst>
        <pc:spChg chg="add del mod ord">
          <ac:chgData name="Soheil Abbasloo" userId="d71572ce-aea6-4a3a-9d7a-c1bc96c12f67" providerId="ADAL" clId="{5A221130-90B4-4FFD-B26D-E6AAC359A9C7}" dt="2022-10-17T20:09:56.782" v="7002" actId="700"/>
          <ac:spMkLst>
            <pc:docMk/>
            <pc:sldMk cId="1010614873" sldId="1389"/>
            <ac:spMk id="5" creationId="{E6AC9EFC-6D3E-037E-4DEC-0E9F234076A7}"/>
          </ac:spMkLst>
        </pc:spChg>
        <pc:spChg chg="add mod ord">
          <ac:chgData name="Soheil Abbasloo" userId="d71572ce-aea6-4a3a-9d7a-c1bc96c12f67" providerId="ADAL" clId="{5A221130-90B4-4FFD-B26D-E6AAC359A9C7}" dt="2022-10-17T20:09:56.782" v="7002" actId="700"/>
          <ac:spMkLst>
            <pc:docMk/>
            <pc:sldMk cId="1010614873" sldId="1389"/>
            <ac:spMk id="6" creationId="{15D7C398-DFA8-03C9-B02B-7E25CA5F37BB}"/>
          </ac:spMkLst>
        </pc:spChg>
        <pc:spChg chg="mod ord">
          <ac:chgData name="Soheil Abbasloo" userId="d71572ce-aea6-4a3a-9d7a-c1bc96c12f67" providerId="ADAL" clId="{5A221130-90B4-4FFD-B26D-E6AAC359A9C7}" dt="2022-10-17T20:10:03.739" v="7007" actId="404"/>
          <ac:spMkLst>
            <pc:docMk/>
            <pc:sldMk cId="1010614873" sldId="1389"/>
            <ac:spMk id="86019" creationId="{00000000-0000-0000-0000-000000000000}"/>
          </ac:spMkLst>
        </pc:spChg>
      </pc:sldChg>
      <pc:sldChg chg="addSp modSp add mod modAnim">
        <pc:chgData name="Soheil Abbasloo" userId="d71572ce-aea6-4a3a-9d7a-c1bc96c12f67" providerId="ADAL" clId="{5A221130-90B4-4FFD-B26D-E6AAC359A9C7}" dt="2022-10-17T21:15:49.432" v="7626"/>
        <pc:sldMkLst>
          <pc:docMk/>
          <pc:sldMk cId="2944919228" sldId="1390"/>
        </pc:sldMkLst>
        <pc:spChg chg="mod">
          <ac:chgData name="Soheil Abbasloo" userId="d71572ce-aea6-4a3a-9d7a-c1bc96c12f67" providerId="ADAL" clId="{5A221130-90B4-4FFD-B26D-E6AAC359A9C7}" dt="2022-10-17T18:32:50.126" v="4956" actId="20577"/>
          <ac:spMkLst>
            <pc:docMk/>
            <pc:sldMk cId="2944919228" sldId="1390"/>
            <ac:spMk id="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8:34:58.670" v="5048" actId="1035"/>
          <ac:spMkLst>
            <pc:docMk/>
            <pc:sldMk cId="2944919228" sldId="1390"/>
            <ac:spMk id="4" creationId="{AFAD2C11-0944-AA32-134E-1B8193041E1E}"/>
          </ac:spMkLst>
        </pc:spChg>
        <pc:spChg chg="add mod">
          <ac:chgData name="Soheil Abbasloo" userId="d71572ce-aea6-4a3a-9d7a-c1bc96c12f67" providerId="ADAL" clId="{5A221130-90B4-4FFD-B26D-E6AAC359A9C7}" dt="2022-10-17T18:37:05.083" v="5155" actId="404"/>
          <ac:spMkLst>
            <pc:docMk/>
            <pc:sldMk cId="2944919228" sldId="1390"/>
            <ac:spMk id="5" creationId="{4512DBF8-6C61-3D01-506B-A9C4B6CB05F5}"/>
          </ac:spMkLst>
        </pc:spChg>
        <pc:spChg chg="mod">
          <ac:chgData name="Soheil Abbasloo" userId="d71572ce-aea6-4a3a-9d7a-c1bc96c12f67" providerId="ADAL" clId="{5A221130-90B4-4FFD-B26D-E6AAC359A9C7}" dt="2022-10-17T18:36:43.791" v="5117" actId="20577"/>
          <ac:spMkLst>
            <pc:docMk/>
            <pc:sldMk cId="2944919228" sldId="1390"/>
            <ac:spMk id="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8:36:09.587" v="5091" actId="6549"/>
          <ac:spMkLst>
            <pc:docMk/>
            <pc:sldMk cId="2944919228" sldId="1390"/>
            <ac:spMk id="10" creationId="{D7ACA216-3648-1C71-D443-B4211D96A37D}"/>
          </ac:spMkLst>
        </pc:spChg>
        <pc:spChg chg="mod">
          <ac:chgData name="Soheil Abbasloo" userId="d71572ce-aea6-4a3a-9d7a-c1bc96c12f67" providerId="ADAL" clId="{5A221130-90B4-4FFD-B26D-E6AAC359A9C7}" dt="2022-10-17T18:43:50.698" v="5260" actId="1037"/>
          <ac:spMkLst>
            <pc:docMk/>
            <pc:sldMk cId="2944919228" sldId="1390"/>
            <ac:spMk id="13" creationId="{9C252DAC-CDA2-1AB8-952F-662765089661}"/>
          </ac:spMkLst>
        </pc:spChg>
        <pc:picChg chg="mod">
          <ac:chgData name="Soheil Abbasloo" userId="d71572ce-aea6-4a3a-9d7a-c1bc96c12f67" providerId="ADAL" clId="{5A221130-90B4-4FFD-B26D-E6AAC359A9C7}" dt="2022-10-17T18:34:58.670" v="5048" actId="1035"/>
          <ac:picMkLst>
            <pc:docMk/>
            <pc:sldMk cId="2944919228" sldId="1390"/>
            <ac:picMk id="7" creationId="{87192BD6-5B49-63CA-84A0-B491366D9165}"/>
          </ac:picMkLst>
        </pc:picChg>
        <pc:picChg chg="mod">
          <ac:chgData name="Soheil Abbasloo" userId="d71572ce-aea6-4a3a-9d7a-c1bc96c12f67" providerId="ADAL" clId="{5A221130-90B4-4FFD-B26D-E6AAC359A9C7}" dt="2022-10-17T18:34:58.670" v="5048" actId="1035"/>
          <ac:picMkLst>
            <pc:docMk/>
            <pc:sldMk cId="2944919228" sldId="1390"/>
            <ac:picMk id="8" creationId="{C11C24A0-15F0-7CC0-89F7-F030E73816E1}"/>
          </ac:picMkLst>
        </pc:picChg>
      </pc:sldChg>
      <pc:sldChg chg="modSp add mod">
        <pc:chgData name="Soheil Abbasloo" userId="d71572ce-aea6-4a3a-9d7a-c1bc96c12f67" providerId="ADAL" clId="{5A221130-90B4-4FFD-B26D-E6AAC359A9C7}" dt="2022-10-17T21:19:44.142" v="7635" actId="207"/>
        <pc:sldMkLst>
          <pc:docMk/>
          <pc:sldMk cId="3958411755" sldId="1391"/>
        </pc:sldMkLst>
        <pc:spChg chg="mod">
          <ac:chgData name="Soheil Abbasloo" userId="d71572ce-aea6-4a3a-9d7a-c1bc96c12f67" providerId="ADAL" clId="{5A221130-90B4-4FFD-B26D-E6AAC359A9C7}" dt="2022-10-17T20:13:43.363" v="7061" actId="2711"/>
          <ac:spMkLst>
            <pc:docMk/>
            <pc:sldMk cId="3958411755" sldId="1391"/>
            <ac:spMk id="30720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19:44.142" v="7635" actId="207"/>
          <ac:spMkLst>
            <pc:docMk/>
            <pc:sldMk cId="3958411755" sldId="1391"/>
            <ac:spMk id="30721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19:39.625" v="7634" actId="207"/>
          <ac:spMkLst>
            <pc:docMk/>
            <pc:sldMk cId="3958411755" sldId="1391"/>
            <ac:spMk id="307211" creationId="{00000000-0000-0000-0000-000000000000}"/>
          </ac:spMkLst>
        </pc:spChg>
      </pc:sldChg>
      <pc:sldChg chg="addSp delSp modSp new mod ord modAnim chgLayout">
        <pc:chgData name="Soheil Abbasloo" userId="d71572ce-aea6-4a3a-9d7a-c1bc96c12f67" providerId="ADAL" clId="{5A221130-90B4-4FFD-B26D-E6AAC359A9C7}" dt="2022-10-17T20:14:25.453" v="7063" actId="6549"/>
        <pc:sldMkLst>
          <pc:docMk/>
          <pc:sldMk cId="1427595971" sldId="1392"/>
        </pc:sldMkLst>
        <pc:spChg chg="mod ord">
          <ac:chgData name="Soheil Abbasloo" userId="d71572ce-aea6-4a3a-9d7a-c1bc96c12f67" providerId="ADAL" clId="{5A221130-90B4-4FFD-B26D-E6AAC359A9C7}" dt="2022-10-17T19:06:12.274" v="5836" actId="700"/>
          <ac:spMkLst>
            <pc:docMk/>
            <pc:sldMk cId="1427595971" sldId="1392"/>
            <ac:spMk id="2" creationId="{88336219-176B-3C25-30D4-CA3C71E7E48B}"/>
          </ac:spMkLst>
        </pc:spChg>
        <pc:spChg chg="del">
          <ac:chgData name="Soheil Abbasloo" userId="d71572ce-aea6-4a3a-9d7a-c1bc96c12f67" providerId="ADAL" clId="{5A221130-90B4-4FFD-B26D-E6AAC359A9C7}" dt="2022-10-17T18:40:46.873" v="5226" actId="478"/>
          <ac:spMkLst>
            <pc:docMk/>
            <pc:sldMk cId="1427595971" sldId="1392"/>
            <ac:spMk id="3" creationId="{195CFD06-BDEA-E0F2-1694-F344BE714FEE}"/>
          </ac:spMkLst>
        </pc:spChg>
        <pc:spChg chg="mod ord">
          <ac:chgData name="Soheil Abbasloo" userId="d71572ce-aea6-4a3a-9d7a-c1bc96c12f67" providerId="ADAL" clId="{5A221130-90B4-4FFD-B26D-E6AAC359A9C7}" dt="2022-10-17T19:06:12.274" v="5836" actId="700"/>
          <ac:spMkLst>
            <pc:docMk/>
            <pc:sldMk cId="1427595971" sldId="1392"/>
            <ac:spMk id="4" creationId="{68E1B804-1C07-EF63-42BF-9BC84CD6F945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5" creationId="{1C3B7F48-9742-8EDB-FA37-4C70E9796838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6" creationId="{CD393551-972A-76B1-BF4F-D46CC6C0AE31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7" creationId="{7AD0FB5D-89CB-DBE1-4300-8A3FC1EC9EFD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8" creationId="{AC33C3CD-B8B5-3974-942F-4EAF7796376E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9" creationId="{483531D5-1089-2C66-AA5A-4EF874BEB2F0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0" creationId="{78182982-E28E-BF24-ED55-F3743ECD6B01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1" creationId="{E140D96C-5884-43FB-B877-EA554AE1D002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2" creationId="{84DB924C-A91D-77A8-9B00-0B5045279869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3" creationId="{C14C9C20-2EA9-CF67-EC16-AFC47DABA56D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4" creationId="{A0A29809-7C83-455F-B50E-2788DBAB5FE8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5" creationId="{E536CA38-7EED-ECEC-DD44-0936618AED9C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6" creationId="{7B14CF5C-94DA-ADC5-B574-F0B11736641C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7" creationId="{7CA376B4-CAB6-8831-14B5-0D83EB479F99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8" creationId="{A27F15C4-E9EF-A221-04B0-BA7F89AA6500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9" creationId="{3EEA999E-3DC3-C0B0-ACB1-B4376F3F1E4F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0" creationId="{0343255F-B060-4693-1AEC-A4B6878604E9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1" creationId="{B9784365-38A1-3F52-A620-C1C754322D8E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2" creationId="{B8CEFA4B-308F-C5FA-5E9B-8CC679B696B3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3" creationId="{A212C92D-2620-92DB-E3DE-D404345E0E4E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4" creationId="{1DC99B07-F16E-4D6A-1F3C-D0EE5F9A9090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5" creationId="{2E909245-11BF-3535-008F-98D598FC2F9B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6" creationId="{F0685D33-096F-3071-8632-FF30A078BFD1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7" creationId="{EADAD314-DF62-4FA2-C8A1-AA8722D20BAA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8" creationId="{71D656DF-6750-C5C2-6E1F-6034AA637F46}"/>
          </ac:spMkLst>
        </pc:spChg>
        <pc:spChg chg="add mod ord">
          <ac:chgData name="Soheil Abbasloo" userId="d71572ce-aea6-4a3a-9d7a-c1bc96c12f67" providerId="ADAL" clId="{5A221130-90B4-4FFD-B26D-E6AAC359A9C7}" dt="2022-10-17T20:14:25.453" v="7063" actId="6549"/>
          <ac:spMkLst>
            <pc:docMk/>
            <pc:sldMk cId="1427595971" sldId="1392"/>
            <ac:spMk id="29" creationId="{243C3EA3-32B4-5569-B484-777D472EED4D}"/>
          </ac:spMkLst>
        </pc:spChg>
      </pc:sldChg>
      <pc:sldChg chg="modSp new del mod modShow">
        <pc:chgData name="Soheil Abbasloo" userId="d71572ce-aea6-4a3a-9d7a-c1bc96c12f67" providerId="ADAL" clId="{5A221130-90B4-4FFD-B26D-E6AAC359A9C7}" dt="2022-10-17T19:48:20.221" v="6787" actId="47"/>
        <pc:sldMkLst>
          <pc:docMk/>
          <pc:sldMk cId="1638001693" sldId="1393"/>
        </pc:sldMkLst>
        <pc:spChg chg="mod">
          <ac:chgData name="Soheil Abbasloo" userId="d71572ce-aea6-4a3a-9d7a-c1bc96c12f67" providerId="ADAL" clId="{5A221130-90B4-4FFD-B26D-E6AAC359A9C7}" dt="2022-10-17T18:52:55.407" v="5463" actId="242"/>
          <ac:spMkLst>
            <pc:docMk/>
            <pc:sldMk cId="1638001693" sldId="1393"/>
            <ac:spMk id="3" creationId="{1849039F-6FB3-5B97-9406-2C40A3F7DAE6}"/>
          </ac:spMkLst>
        </pc:spChg>
        <pc:spChg chg="mod">
          <ac:chgData name="Soheil Abbasloo" userId="d71572ce-aea6-4a3a-9d7a-c1bc96c12f67" providerId="ADAL" clId="{5A221130-90B4-4FFD-B26D-E6AAC359A9C7}" dt="2022-10-17T18:51:57.951" v="5462" actId="20577"/>
          <ac:spMkLst>
            <pc:docMk/>
            <pc:sldMk cId="1638001693" sldId="1393"/>
            <ac:spMk id="4" creationId="{A7E34A82-7960-90F0-5915-ECD7F50ABD31}"/>
          </ac:spMkLst>
        </pc:spChg>
      </pc:sldChg>
      <pc:sldChg chg="modSp add mod">
        <pc:chgData name="Soheil Abbasloo" userId="d71572ce-aea6-4a3a-9d7a-c1bc96c12f67" providerId="ADAL" clId="{5A221130-90B4-4FFD-B26D-E6AAC359A9C7}" dt="2022-10-17T20:58:36.930" v="7418" actId="20577"/>
        <pc:sldMkLst>
          <pc:docMk/>
          <pc:sldMk cId="1856767923" sldId="1394"/>
        </pc:sldMkLst>
        <pc:spChg chg="mod">
          <ac:chgData name="Soheil Abbasloo" userId="d71572ce-aea6-4a3a-9d7a-c1bc96c12f67" providerId="ADAL" clId="{5A221130-90B4-4FFD-B26D-E6AAC359A9C7}" dt="2022-10-17T20:58:36.930" v="7418" actId="20577"/>
          <ac:spMkLst>
            <pc:docMk/>
            <pc:sldMk cId="1856767923" sldId="1394"/>
            <ac:spMk id="5" creationId="{000B93CB-A363-79A7-6D68-7CEF549C95BB}"/>
          </ac:spMkLst>
        </pc:spChg>
        <pc:spChg chg="mod">
          <ac:chgData name="Soheil Abbasloo" userId="d71572ce-aea6-4a3a-9d7a-c1bc96c12f67" providerId="ADAL" clId="{5A221130-90B4-4FFD-B26D-E6AAC359A9C7}" dt="2022-10-17T19:02:33.863" v="5737" actId="20577"/>
          <ac:spMkLst>
            <pc:docMk/>
            <pc:sldMk cId="1856767923" sldId="1394"/>
            <ac:spMk id="6" creationId="{2C47465A-3C8F-D4E2-BD56-31FC175DDAE2}"/>
          </ac:spMkLst>
        </pc:spChg>
      </pc:sldChg>
      <pc:sldChg chg="modSp new del mod">
        <pc:chgData name="Soheil Abbasloo" userId="d71572ce-aea6-4a3a-9d7a-c1bc96c12f67" providerId="ADAL" clId="{5A221130-90B4-4FFD-B26D-E6AAC359A9C7}" dt="2022-10-17T20:16:34.337" v="7077" actId="47"/>
        <pc:sldMkLst>
          <pc:docMk/>
          <pc:sldMk cId="3725679837" sldId="1395"/>
        </pc:sldMkLst>
        <pc:spChg chg="mod">
          <ac:chgData name="Soheil Abbasloo" userId="d71572ce-aea6-4a3a-9d7a-c1bc96c12f67" providerId="ADAL" clId="{5A221130-90B4-4FFD-B26D-E6AAC359A9C7}" dt="2022-10-17T19:45:49.545" v="6777" actId="20577"/>
          <ac:spMkLst>
            <pc:docMk/>
            <pc:sldMk cId="3725679837" sldId="1395"/>
            <ac:spMk id="4" creationId="{E246C4D8-C414-C56B-7EDB-0742234C12A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20:15:11.251" v="7069" actId="242"/>
        <pc:sldMkLst>
          <pc:docMk/>
          <pc:sldMk cId="3706571396" sldId="1396"/>
        </pc:sldMkLst>
        <pc:spChg chg="mod ord">
          <ac:chgData name="Soheil Abbasloo" userId="d71572ce-aea6-4a3a-9d7a-c1bc96c12f67" providerId="ADAL" clId="{5A221130-90B4-4FFD-B26D-E6AAC359A9C7}" dt="2022-10-17T19:47:59.642" v="6786" actId="20577"/>
          <ac:spMkLst>
            <pc:docMk/>
            <pc:sldMk cId="3706571396" sldId="1396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15:11.251" v="7069" actId="242"/>
          <ac:spMkLst>
            <pc:docMk/>
            <pc:sldMk cId="3706571396" sldId="1396"/>
            <ac:spMk id="3" creationId="{00000000-0000-0000-0000-000000000000}"/>
          </ac:spMkLst>
        </pc:spChg>
      </pc:sldChg>
      <pc:sldChg chg="addSp delSp modSp new mod modClrScheme chgLayout">
        <pc:chgData name="Soheil Abbasloo" userId="d71572ce-aea6-4a3a-9d7a-c1bc96c12f67" providerId="ADAL" clId="{5A221130-90B4-4FFD-B26D-E6AAC359A9C7}" dt="2022-10-17T20:18:29.104" v="7107" actId="20577"/>
        <pc:sldMkLst>
          <pc:docMk/>
          <pc:sldMk cId="2520227980" sldId="1397"/>
        </pc:sldMkLst>
        <pc:spChg chg="mod ord">
          <ac:chgData name="Soheil Abbasloo" userId="d71572ce-aea6-4a3a-9d7a-c1bc96c12f67" providerId="ADAL" clId="{5A221130-90B4-4FFD-B26D-E6AAC359A9C7}" dt="2022-10-17T20:18:17.398" v="7079" actId="700"/>
          <ac:spMkLst>
            <pc:docMk/>
            <pc:sldMk cId="2520227980" sldId="1397"/>
            <ac:spMk id="2" creationId="{D3D30016-CB4C-8FA7-AF25-74EF2C6433CF}"/>
          </ac:spMkLst>
        </pc:spChg>
        <pc:spChg chg="del mod ord">
          <ac:chgData name="Soheil Abbasloo" userId="d71572ce-aea6-4a3a-9d7a-c1bc96c12f67" providerId="ADAL" clId="{5A221130-90B4-4FFD-B26D-E6AAC359A9C7}" dt="2022-10-17T20:18:17.398" v="7079" actId="700"/>
          <ac:spMkLst>
            <pc:docMk/>
            <pc:sldMk cId="2520227980" sldId="1397"/>
            <ac:spMk id="3" creationId="{794CB77F-90A6-C99A-5C3A-0441F9CAD607}"/>
          </ac:spMkLst>
        </pc:spChg>
        <pc:spChg chg="del mod ord">
          <ac:chgData name="Soheil Abbasloo" userId="d71572ce-aea6-4a3a-9d7a-c1bc96c12f67" providerId="ADAL" clId="{5A221130-90B4-4FFD-B26D-E6AAC359A9C7}" dt="2022-10-17T20:18:17.398" v="7079" actId="700"/>
          <ac:spMkLst>
            <pc:docMk/>
            <pc:sldMk cId="2520227980" sldId="1397"/>
            <ac:spMk id="4" creationId="{CA5F5E28-DEC1-1837-9B47-4B35C092D12F}"/>
          </ac:spMkLst>
        </pc:spChg>
        <pc:spChg chg="add mod ord">
          <ac:chgData name="Soheil Abbasloo" userId="d71572ce-aea6-4a3a-9d7a-c1bc96c12f67" providerId="ADAL" clId="{5A221130-90B4-4FFD-B26D-E6AAC359A9C7}" dt="2022-10-17T20:18:19.996" v="7088" actId="20577"/>
          <ac:spMkLst>
            <pc:docMk/>
            <pc:sldMk cId="2520227980" sldId="1397"/>
            <ac:spMk id="5" creationId="{BF0C495A-5209-9F84-7AEB-E7C8995FD428}"/>
          </ac:spMkLst>
        </pc:spChg>
        <pc:spChg chg="add mod ord">
          <ac:chgData name="Soheil Abbasloo" userId="d71572ce-aea6-4a3a-9d7a-c1bc96c12f67" providerId="ADAL" clId="{5A221130-90B4-4FFD-B26D-E6AAC359A9C7}" dt="2022-10-17T20:18:29.104" v="7107" actId="20577"/>
          <ac:spMkLst>
            <pc:docMk/>
            <pc:sldMk cId="2520227980" sldId="1397"/>
            <ac:spMk id="6" creationId="{B1AE8419-A471-DC84-0822-2AAB77310A11}"/>
          </ac:spMkLst>
        </pc:spChg>
      </pc:sldChg>
      <pc:sldChg chg="modSp add mod modAnim">
        <pc:chgData name="Soheil Abbasloo" userId="d71572ce-aea6-4a3a-9d7a-c1bc96c12f67" providerId="ADAL" clId="{5A221130-90B4-4FFD-B26D-E6AAC359A9C7}" dt="2022-10-17T21:08:13.140" v="7621"/>
        <pc:sldMkLst>
          <pc:docMk/>
          <pc:sldMk cId="541956625" sldId="1398"/>
        </pc:sldMkLst>
        <pc:spChg chg="mod">
          <ac:chgData name="Soheil Abbasloo" userId="d71572ce-aea6-4a3a-9d7a-c1bc96c12f67" providerId="ADAL" clId="{5A221130-90B4-4FFD-B26D-E6AAC359A9C7}" dt="2022-10-17T21:05:37.922" v="7501" actId="1037"/>
          <ac:spMkLst>
            <pc:docMk/>
            <pc:sldMk cId="541956625" sldId="1398"/>
            <ac:spMk id="819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5:36.735" v="7500" actId="1037"/>
          <ac:spMkLst>
            <pc:docMk/>
            <pc:sldMk cId="541956625" sldId="1398"/>
            <ac:spMk id="81933" creationId="{00000000-0000-0000-0000-000000000000}"/>
          </ac:spMkLst>
        </pc:spChg>
      </pc:sldChg>
      <pc:sldChg chg="modSp new del mod">
        <pc:chgData name="Soheil Abbasloo" userId="d71572ce-aea6-4a3a-9d7a-c1bc96c12f67" providerId="ADAL" clId="{5A221130-90B4-4FFD-B26D-E6AAC359A9C7}" dt="2022-10-17T20:31:09.385" v="7145" actId="47"/>
        <pc:sldMkLst>
          <pc:docMk/>
          <pc:sldMk cId="2859232694" sldId="1398"/>
        </pc:sldMkLst>
        <pc:spChg chg="mod">
          <ac:chgData name="Soheil Abbasloo" userId="d71572ce-aea6-4a3a-9d7a-c1bc96c12f67" providerId="ADAL" clId="{5A221130-90B4-4FFD-B26D-E6AAC359A9C7}" dt="2022-10-17T20:21:45.125" v="7113" actId="20577"/>
          <ac:spMkLst>
            <pc:docMk/>
            <pc:sldMk cId="2859232694" sldId="1398"/>
            <ac:spMk id="4" creationId="{E21BFD02-F167-1180-E00C-587F8F2C6F27}"/>
          </ac:spMkLst>
        </pc:spChg>
      </pc:sldChg>
      <pc:sldChg chg="addSp delSp modSp new del mod modClrScheme chgLayout">
        <pc:chgData name="Soheil Abbasloo" userId="d71572ce-aea6-4a3a-9d7a-c1bc96c12f67" providerId="ADAL" clId="{5A221130-90B4-4FFD-B26D-E6AAC359A9C7}" dt="2022-10-17T21:24:26.411" v="7686" actId="47"/>
        <pc:sldMkLst>
          <pc:docMk/>
          <pc:sldMk cId="2137214399" sldId="1399"/>
        </pc:sldMkLst>
        <pc:spChg chg="del mod ord">
          <ac:chgData name="Soheil Abbasloo" userId="d71572ce-aea6-4a3a-9d7a-c1bc96c12f67" providerId="ADAL" clId="{5A221130-90B4-4FFD-B26D-E6AAC359A9C7}" dt="2022-10-17T21:22:54.255" v="7675" actId="700"/>
          <ac:spMkLst>
            <pc:docMk/>
            <pc:sldMk cId="2137214399" sldId="1399"/>
            <ac:spMk id="2" creationId="{210388F3-57B1-6A54-15DB-DA1CE79D2F4D}"/>
          </ac:spMkLst>
        </pc:spChg>
        <pc:spChg chg="del mod ord">
          <ac:chgData name="Soheil Abbasloo" userId="d71572ce-aea6-4a3a-9d7a-c1bc96c12f67" providerId="ADAL" clId="{5A221130-90B4-4FFD-B26D-E6AAC359A9C7}" dt="2022-10-17T21:22:54.255" v="7675" actId="700"/>
          <ac:spMkLst>
            <pc:docMk/>
            <pc:sldMk cId="2137214399" sldId="1399"/>
            <ac:spMk id="3" creationId="{12B5EF44-0A1E-9571-9CEC-6E76512E613F}"/>
          </ac:spMkLst>
        </pc:spChg>
        <pc:spChg chg="mod ord">
          <ac:chgData name="Soheil Abbasloo" userId="d71572ce-aea6-4a3a-9d7a-c1bc96c12f67" providerId="ADAL" clId="{5A221130-90B4-4FFD-B26D-E6AAC359A9C7}" dt="2022-10-17T21:22:54.255" v="7675" actId="700"/>
          <ac:spMkLst>
            <pc:docMk/>
            <pc:sldMk cId="2137214399" sldId="1399"/>
            <ac:spMk id="4" creationId="{15B6699B-939D-A437-58A4-8BF0AFFD2878}"/>
          </ac:spMkLst>
        </pc:spChg>
        <pc:spChg chg="add mod ord">
          <ac:chgData name="Soheil Abbasloo" userId="d71572ce-aea6-4a3a-9d7a-c1bc96c12f67" providerId="ADAL" clId="{5A221130-90B4-4FFD-B26D-E6AAC359A9C7}" dt="2022-10-17T21:23:02.210" v="7684" actId="20577"/>
          <ac:spMkLst>
            <pc:docMk/>
            <pc:sldMk cId="2137214399" sldId="1399"/>
            <ac:spMk id="5" creationId="{1E87F8F1-4154-7230-8442-27881AA14A3D}"/>
          </ac:spMkLst>
        </pc:spChg>
        <pc:spChg chg="add mod ord">
          <ac:chgData name="Soheil Abbasloo" userId="d71572ce-aea6-4a3a-9d7a-c1bc96c12f67" providerId="ADAL" clId="{5A221130-90B4-4FFD-B26D-E6AAC359A9C7}" dt="2022-10-17T21:22:54.255" v="7675" actId="700"/>
          <ac:spMkLst>
            <pc:docMk/>
            <pc:sldMk cId="2137214399" sldId="1399"/>
            <ac:spMk id="6" creationId="{24D27746-8852-5B9A-A016-A0936783F231}"/>
          </ac:spMkLst>
        </pc:spChg>
      </pc:sldChg>
      <pc:sldMasterChg chg="modSldLayout">
        <pc:chgData name="Soheil Abbasloo" userId="d71572ce-aea6-4a3a-9d7a-c1bc96c12f67" providerId="ADAL" clId="{5A221130-90B4-4FFD-B26D-E6AAC359A9C7}" dt="2022-10-16T22:13:14.554" v="767" actId="1076"/>
        <pc:sldMasterMkLst>
          <pc:docMk/>
          <pc:sldMasterMk cId="3677139622" sldId="2147483685"/>
        </pc:sldMasterMkLst>
        <pc:sldLayoutChg chg="modSp">
          <pc:chgData name="Soheil Abbasloo" userId="d71572ce-aea6-4a3a-9d7a-c1bc96c12f67" providerId="ADAL" clId="{5A221130-90B4-4FFD-B26D-E6AAC359A9C7}" dt="2022-10-16T21:55:19.569" v="515" actId="403"/>
          <pc:sldLayoutMkLst>
            <pc:docMk/>
            <pc:sldMasterMk cId="3677139622" sldId="2147483685"/>
            <pc:sldLayoutMk cId="2817297407" sldId="2147483689"/>
          </pc:sldLayoutMkLst>
          <pc:spChg chg="mod">
            <ac:chgData name="Soheil Abbasloo" userId="d71572ce-aea6-4a3a-9d7a-c1bc96c12f67" providerId="ADAL" clId="{5A221130-90B4-4FFD-B26D-E6AAC359A9C7}" dt="2022-10-16T21:55:19.569" v="515" actId="403"/>
            <ac:spMkLst>
              <pc:docMk/>
              <pc:sldMasterMk cId="3677139622" sldId="2147483685"/>
              <pc:sldLayoutMk cId="2817297407" sldId="2147483689"/>
              <ac:spMk id="2" creationId="{4BD338CB-8AC2-C3A8-9C57-45AB0057CDFC}"/>
            </ac:spMkLst>
          </pc:spChg>
        </pc:sldLayoutChg>
        <pc:sldLayoutChg chg="modSp mod">
          <pc:chgData name="Soheil Abbasloo" userId="d71572ce-aea6-4a3a-9d7a-c1bc96c12f67" providerId="ADAL" clId="{5A221130-90B4-4FFD-B26D-E6AAC359A9C7}" dt="2022-10-16T22:13:14.554" v="767" actId="1076"/>
          <pc:sldLayoutMkLst>
            <pc:docMk/>
            <pc:sldMasterMk cId="3677139622" sldId="2147483685"/>
            <pc:sldLayoutMk cId="684768999" sldId="2147483700"/>
          </pc:sldLayoutMkLst>
          <pc:spChg chg="mod">
            <ac:chgData name="Soheil Abbasloo" userId="d71572ce-aea6-4a3a-9d7a-c1bc96c12f67" providerId="ADAL" clId="{5A221130-90B4-4FFD-B26D-E6AAC359A9C7}" dt="2022-10-16T22:13:14.554" v="767" actId="1076"/>
            <ac:spMkLst>
              <pc:docMk/>
              <pc:sldMasterMk cId="3677139622" sldId="2147483685"/>
              <pc:sldLayoutMk cId="684768999" sldId="2147483700"/>
              <ac:spMk id="2" creationId="{00000000-0000-0000-0000-000000000000}"/>
            </ac:spMkLst>
          </pc:spChg>
        </pc:sldLayoutChg>
      </pc:sldMasterChg>
      <pc:sldMasterChg chg="del delSldLayout">
        <pc:chgData name="Soheil Abbasloo" userId="d71572ce-aea6-4a3a-9d7a-c1bc96c12f67" providerId="ADAL" clId="{5A221130-90B4-4FFD-B26D-E6AAC359A9C7}" dt="2022-10-16T22:01:54.749" v="615" actId="47"/>
        <pc:sldMasterMkLst>
          <pc:docMk/>
          <pc:sldMasterMk cId="2276988979" sldId="2147483700"/>
        </pc:sldMasterMkLst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4049325216" sldId="2147483701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4159405676" sldId="2147483702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3123717838" sldId="2147483703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1926508872" sldId="2147483704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683426086" sldId="2147483705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4130826989" sldId="2147483706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1046172687" sldId="2147483707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4204600460" sldId="2147483708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2518751080" sldId="2147483709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1262157522" sldId="2147483710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3130455098" sldId="2147483711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3621972772" sldId="2147483712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3687506528" sldId="2147483713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406428477" sldId="2147483714"/>
          </pc:sldLayoutMkLst>
        </pc:sldLayoutChg>
      </pc:sldMasterChg>
      <pc:sldMasterChg chg="delSldLayout">
        <pc:chgData name="Soheil Abbasloo" userId="d71572ce-aea6-4a3a-9d7a-c1bc96c12f67" providerId="ADAL" clId="{5A221130-90B4-4FFD-B26D-E6AAC359A9C7}" dt="2022-10-16T22:53:27.883" v="1173" actId="2696"/>
        <pc:sldMasterMkLst>
          <pc:docMk/>
          <pc:sldMasterMk cId="4216264492" sldId="2147483701"/>
        </pc:sldMasterMkLst>
        <pc:sldLayoutChg chg="del">
          <pc:chgData name="Soheil Abbasloo" userId="d71572ce-aea6-4a3a-9d7a-c1bc96c12f67" providerId="ADAL" clId="{5A221130-90B4-4FFD-B26D-E6AAC359A9C7}" dt="2022-10-16T22:53:27.883" v="1173" actId="2696"/>
          <pc:sldLayoutMkLst>
            <pc:docMk/>
            <pc:sldMasterMk cId="4216264492" sldId="2147483701"/>
            <pc:sldLayoutMk cId="1860135400" sldId="2147483712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6T23:58:30.526" v="1256" actId="700"/>
        <pc:sldMasterMkLst>
          <pc:docMk/>
          <pc:sldMasterMk cId="2517516262" sldId="2147483720"/>
        </pc:sldMasterMkLst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1062711543" sldId="2147483721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2313418839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886564437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181185926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3656242500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1645468230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815282115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859970402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967449607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1592846240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2471113859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3146959470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1427125984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3827032555" sldId="2147483734"/>
          </pc:sldLayoutMkLst>
        </pc:sldLayoutChg>
      </pc:sldMasterChg>
      <pc:sldMasterChg chg="add del addSldLayout delSldLayout">
        <pc:chgData name="Soheil Abbasloo" userId="d71572ce-aea6-4a3a-9d7a-c1bc96c12f67" providerId="ADAL" clId="{5A221130-90B4-4FFD-B26D-E6AAC359A9C7}" dt="2022-10-16T22:54:08.492" v="1181" actId="700"/>
        <pc:sldMasterMkLst>
          <pc:docMk/>
          <pc:sldMasterMk cId="3242339738" sldId="2147483720"/>
        </pc:sldMasterMkLst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1710965837" sldId="2147483721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2388209563" sldId="2147483722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383284396" sldId="2147483723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2478914969" sldId="2147483724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38175350" sldId="2147483725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1715885724" sldId="2147483726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1828606720" sldId="2147483727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4034717566" sldId="2147483728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4052615401" sldId="2147483729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465870898" sldId="2147483730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691387220" sldId="2147483731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56:06.985" v="4781" actId="700"/>
        <pc:sldMasterMkLst>
          <pc:docMk/>
          <pc:sldMasterMk cId="352195509" sldId="2147483721"/>
        </pc:sldMasterMkLst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852346616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2343773421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386576691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3041300037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2144322903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730195238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1906487528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846008867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1631691012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2587018744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4250584720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1720116824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5:11:51.946" v="3157" actId="700"/>
        <pc:sldMasterMkLst>
          <pc:docMk/>
          <pc:sldMasterMk cId="624886170" sldId="2147483721"/>
        </pc:sldMasterMkLst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3713021896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1694301828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1251958101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1031329783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38707899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566541932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1196855616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843877506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2877930340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2533553252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1118341585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2757704965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2094763820" sldId="2147483734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434984597" sldId="2147483735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30:08.437" v="4416" actId="700"/>
        <pc:sldMasterMkLst>
          <pc:docMk/>
          <pc:sldMasterMk cId="726674688" sldId="2147483721"/>
        </pc:sldMasterMkLst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1696533175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1849191104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611132879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3662889142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3844587879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2056353979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2126706595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2516078407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4132772373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3614546305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473828735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1682098604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48:19.124" v="4657" actId="700"/>
        <pc:sldMasterMkLst>
          <pc:docMk/>
          <pc:sldMasterMk cId="1214745767" sldId="2147483721"/>
        </pc:sldMasterMkLst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019523286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1477701352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2078261051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447949660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41927317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272590416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2265476588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2453887311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1285820121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1848430716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253718392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320534653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04:40.587" v="4178" actId="700"/>
        <pc:sldMasterMkLst>
          <pc:docMk/>
          <pc:sldMasterMk cId="1401882455" sldId="2147483721"/>
        </pc:sldMasterMkLst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989789933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2502474209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099779107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2792440415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606418447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397991798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505293353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3650267280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731774571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4195627341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473061845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476102421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2545535399" sldId="2147483734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865469340" sldId="2147483735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4:37:54.349" v="3003" actId="700"/>
        <pc:sldMasterMkLst>
          <pc:docMk/>
          <pc:sldMasterMk cId="1942151876" sldId="2147483721"/>
        </pc:sldMasterMkLst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4148279899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1023315810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162202303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972353845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3188794824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611372707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4043823149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138846350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190841488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100572428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3072906140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680936858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818822645" sldId="2147483734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3111805402" sldId="2147483735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5:39:34.653" v="3775" actId="700"/>
        <pc:sldMasterMkLst>
          <pc:docMk/>
          <pc:sldMasterMk cId="2066122295" sldId="2147483721"/>
        </pc:sldMasterMkLst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2035401988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1951907785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955861855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2999667547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489821945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2641036159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2579798870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1050568060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859169648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1037523075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1773571272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2457844181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5:25:20.518" v="3290" actId="700"/>
        <pc:sldMasterMkLst>
          <pc:docMk/>
          <pc:sldMasterMk cId="2516494797" sldId="2147483721"/>
        </pc:sldMasterMkLst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3771948335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2141765038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1041916024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712367564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3819309762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2225456298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1098252789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2929227739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372782111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397184477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4255666851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2499018697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5:14:08.287" v="3186" actId="700"/>
        <pc:sldMasterMkLst>
          <pc:docMk/>
          <pc:sldMasterMk cId="2744929554" sldId="2147483721"/>
        </pc:sldMasterMkLst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3208224667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2489014778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1650533267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2798164899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3190981614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2267820435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1676931350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2294068318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3841193391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1379176994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4058224897" sldId="2147483732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20:21:59.316" v="7117" actId="700"/>
        <pc:sldMasterMkLst>
          <pc:docMk/>
          <pc:sldMasterMk cId="2836823846" sldId="2147483721"/>
        </pc:sldMasterMkLst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2591889909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1991767760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2781861273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632491535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2370295071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2267041363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283877251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3970615576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1752000159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3841454690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1833703969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3927761269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104869705" sldId="2147483734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1156321488" sldId="2147483735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28:07.777" v="4338" actId="700"/>
        <pc:sldMasterMkLst>
          <pc:docMk/>
          <pc:sldMasterMk cId="2867616140" sldId="2147483721"/>
        </pc:sldMasterMkLst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1624102508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3856952144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308766500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245917292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075818274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229492109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3832120184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72445157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422508628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688848343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1630653262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477352522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36:12.129" v="4449" actId="700"/>
        <pc:sldMasterMkLst>
          <pc:docMk/>
          <pc:sldMasterMk cId="3185546443" sldId="2147483721"/>
        </pc:sldMasterMkLst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3172308162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249297126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3607581735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3712204576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1400764888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2593828509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2930185283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1709800722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3700597125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1745659284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1096806176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2080559004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20:05:58.303" v="6915" actId="700"/>
        <pc:sldMasterMkLst>
          <pc:docMk/>
          <pc:sldMasterMk cId="3436490043" sldId="2147483721"/>
        </pc:sldMasterMkLst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2501611728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3261944623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4202487010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2926105513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3152850823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537017753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2317815506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2513147794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3875454463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2642051843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171347788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706335325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4:41:12.366" v="3011" actId="47"/>
        <pc:sldMasterMkLst>
          <pc:docMk/>
          <pc:sldMasterMk cId="3437226716" sldId="2147483721"/>
        </pc:sldMasterMkLst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3667348136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1083908077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1519874826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3447285159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2916351561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2755324266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3969258205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641345781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759361533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1954029966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2029621618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3894341332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487978652" sldId="2147483734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4110337070" sldId="2147483735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4071691212" sldId="2147483736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124131611" sldId="2147483737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32:06.215" v="4422" actId="700"/>
        <pc:sldMasterMkLst>
          <pc:docMk/>
          <pc:sldMasterMk cId="3624380130" sldId="2147483721"/>
        </pc:sldMasterMkLst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921303346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2850800608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2984457126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1522780364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1485166068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2003072654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1350952119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1065595107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877384546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1558679817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3851188101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2739587186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33:01.606" v="4433" actId="700"/>
        <pc:sldMasterMkLst>
          <pc:docMk/>
          <pc:sldMasterMk cId="3704374799" sldId="2147483721"/>
        </pc:sldMasterMkLst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36024077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2148951862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2824625856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724990631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219004529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208756063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2390595937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976819960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3662726469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3155626291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647908777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789576778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5:00:09.045" v="3058" actId="700"/>
        <pc:sldMasterMkLst>
          <pc:docMk/>
          <pc:sldMasterMk cId="3938632146" sldId="2147483721"/>
        </pc:sldMasterMkLst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603811535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1997910853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2336307877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3348642108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1605871316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602351796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3359068556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2405386974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4081919346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2364164447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2687394712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1717594375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20:05:58.303" v="6915" actId="700"/>
        <pc:sldMasterMkLst>
          <pc:docMk/>
          <pc:sldMasterMk cId="311253299" sldId="2147483734"/>
        </pc:sldMasterMkLst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180412435" sldId="2147483735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934867824" sldId="2147483736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2980672602" sldId="2147483737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2663253646" sldId="2147483738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2129928802" sldId="2147483739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347827806" sldId="2147483740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3103862465" sldId="2147483741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4075730979" sldId="2147483742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4105815076" sldId="2147483743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510832452" sldId="2147483744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2648236331" sldId="2147483745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2992033573" sldId="2147483746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679165801" sldId="2147483747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3639595227" sldId="2147483748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4:36:34.711" v="2997" actId="700"/>
        <pc:sldMasterMkLst>
          <pc:docMk/>
          <pc:sldMasterMk cId="3215546867" sldId="2147483736"/>
        </pc:sldMasterMkLst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611169755" sldId="2147483737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2400522619" sldId="2147483738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1204574413" sldId="2147483739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3056963114" sldId="2147483740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1429115434" sldId="2147483741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2607131556" sldId="2147483742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1083622863" sldId="2147483743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1681141046" sldId="2147483744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3441660967" sldId="2147483745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2281159884" sldId="2147483746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2977875922" sldId="2147483747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1446910099" sldId="2147483748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866146205" sldId="2147483749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3439128468" sldId="2147483750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2103987961" sldId="2147483751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3525470700" sldId="2147483752"/>
          </pc:sldLayoutMkLst>
        </pc:sldLayoutChg>
      </pc:sldMasterChg>
    </pc:docChg>
  </pc:docChgLst>
  <pc:docChgLst>
    <pc:chgData name="Soheil Abbasloo" userId="d71572ce-aea6-4a3a-9d7a-c1bc96c12f67" providerId="ADAL" clId="{F82199E4-B563-4F1F-AA72-54DB9091810A}"/>
    <pc:docChg chg="modSld">
      <pc:chgData name="Soheil Abbasloo" userId="d71572ce-aea6-4a3a-9d7a-c1bc96c12f67" providerId="ADAL" clId="{F82199E4-B563-4F1F-AA72-54DB9091810A}" dt="2022-11-01T23:14:24.025" v="26" actId="20577"/>
      <pc:docMkLst>
        <pc:docMk/>
      </pc:docMkLst>
      <pc:sldChg chg="modSp">
        <pc:chgData name="Soheil Abbasloo" userId="d71572ce-aea6-4a3a-9d7a-c1bc96c12f67" providerId="ADAL" clId="{F82199E4-B563-4F1F-AA72-54DB9091810A}" dt="2022-11-01T14:03:41.357" v="12" actId="113"/>
        <pc:sldMkLst>
          <pc:docMk/>
          <pc:sldMk cId="1555812061" sldId="414"/>
        </pc:sldMkLst>
        <pc:spChg chg="mod">
          <ac:chgData name="Soheil Abbasloo" userId="d71572ce-aea6-4a3a-9d7a-c1bc96c12f67" providerId="ADAL" clId="{F82199E4-B563-4F1F-AA72-54DB9091810A}" dt="2022-11-01T14:03:41.357" v="12" actId="113"/>
          <ac:spMkLst>
            <pc:docMk/>
            <pc:sldMk cId="1555812061" sldId="414"/>
            <ac:spMk id="9" creationId="{0C7FB3C8-1B62-4012-8665-B141BB815F34}"/>
          </ac:spMkLst>
        </pc:spChg>
      </pc:sldChg>
      <pc:sldChg chg="modSp">
        <pc:chgData name="Soheil Abbasloo" userId="d71572ce-aea6-4a3a-9d7a-c1bc96c12f67" providerId="ADAL" clId="{F82199E4-B563-4F1F-AA72-54DB9091810A}" dt="2022-11-01T13:57:50.366" v="11" actId="20577"/>
        <pc:sldMkLst>
          <pc:docMk/>
          <pc:sldMk cId="2245166122" sldId="1401"/>
        </pc:sldMkLst>
        <pc:spChg chg="mod">
          <ac:chgData name="Soheil Abbasloo" userId="d71572ce-aea6-4a3a-9d7a-c1bc96c12f67" providerId="ADAL" clId="{F82199E4-B563-4F1F-AA72-54DB9091810A}" dt="2022-11-01T13:57:50.366" v="11" actId="20577"/>
          <ac:spMkLst>
            <pc:docMk/>
            <pc:sldMk cId="2245166122" sldId="1401"/>
            <ac:spMk id="4" creationId="{5FD7C8B3-51A0-BD10-BE3E-89C6ADC3FC8B}"/>
          </ac:spMkLst>
        </pc:spChg>
      </pc:sldChg>
      <pc:sldChg chg="modSp">
        <pc:chgData name="Soheil Abbasloo" userId="d71572ce-aea6-4a3a-9d7a-c1bc96c12f67" providerId="ADAL" clId="{F82199E4-B563-4F1F-AA72-54DB9091810A}" dt="2022-11-01T23:14:24.025" v="26" actId="20577"/>
        <pc:sldMkLst>
          <pc:docMk/>
          <pc:sldMk cId="2366629950" sldId="1428"/>
        </pc:sldMkLst>
        <pc:spChg chg="mod">
          <ac:chgData name="Soheil Abbasloo" userId="d71572ce-aea6-4a3a-9d7a-c1bc96c12f67" providerId="ADAL" clId="{F82199E4-B563-4F1F-AA72-54DB9091810A}" dt="2022-11-01T23:14:24.025" v="26" actId="20577"/>
          <ac:spMkLst>
            <pc:docMk/>
            <pc:sldMk cId="2366629950" sldId="1428"/>
            <ac:spMk id="3" creationId="{6C3B242B-958C-769A-A0CB-679C5E07514F}"/>
          </ac:spMkLst>
        </pc:spChg>
      </pc:sldChg>
    </pc:docChg>
  </pc:docChgLst>
  <pc:docChgLst>
    <pc:chgData name="Soheil Abbasloo" userId="d71572ce-aea6-4a3a-9d7a-c1bc96c12f67" providerId="ADAL" clId="{4D98B371-DBC7-4A12-9873-1629D416B80D}"/>
    <pc:docChg chg="undo redo custSel addSld delSld modSld addMainMaster delMainMaster modMainMaster modSection">
      <pc:chgData name="Soheil Abbasloo" userId="d71572ce-aea6-4a3a-9d7a-c1bc96c12f67" providerId="ADAL" clId="{4D98B371-DBC7-4A12-9873-1629D416B80D}" dt="2022-11-29T15:11:06.821" v="1850"/>
      <pc:docMkLst>
        <pc:docMk/>
      </pc:docMkLst>
      <pc:sldChg chg="modSp mod">
        <pc:chgData name="Soheil Abbasloo" userId="d71572ce-aea6-4a3a-9d7a-c1bc96c12f67" providerId="ADAL" clId="{4D98B371-DBC7-4A12-9873-1629D416B80D}" dt="2022-11-28T21:45:02.490" v="865" actId="20577"/>
        <pc:sldMkLst>
          <pc:docMk/>
          <pc:sldMk cId="1771843574" sldId="310"/>
        </pc:sldMkLst>
        <pc:spChg chg="mod ord">
          <ac:chgData name="Soheil Abbasloo" userId="d71572ce-aea6-4a3a-9d7a-c1bc96c12f67" providerId="ADAL" clId="{4D98B371-DBC7-4A12-9873-1629D416B80D}" dt="2022-11-27T23:45:32.890" v="398" actId="20577"/>
          <ac:spMkLst>
            <pc:docMk/>
            <pc:sldMk cId="1771843574" sldId="310"/>
            <ac:spMk id="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45:02.490" v="865" actId="20577"/>
          <ac:spMkLst>
            <pc:docMk/>
            <pc:sldMk cId="1771843574" sldId="310"/>
            <ac:spMk id="3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2:49:59.672" v="47" actId="700"/>
          <ac:spMkLst>
            <pc:docMk/>
            <pc:sldMk cId="1771843574" sldId="310"/>
            <ac:spMk id="5" creationId="{00000000-0000-0000-0000-000000000000}"/>
          </ac:spMkLst>
        </pc:spChg>
      </pc:sldChg>
      <pc:sldChg chg="modSp mod modAnim">
        <pc:chgData name="Soheil Abbasloo" userId="d71572ce-aea6-4a3a-9d7a-c1bc96c12f67" providerId="ADAL" clId="{4D98B371-DBC7-4A12-9873-1629D416B80D}" dt="2022-11-28T21:45:56.207" v="875" actId="14100"/>
        <pc:sldMkLst>
          <pc:docMk/>
          <pc:sldMk cId="3567625117" sldId="311"/>
        </pc:sldMkLst>
        <pc:spChg chg="mod">
          <ac:chgData name="Soheil Abbasloo" userId="d71572ce-aea6-4a3a-9d7a-c1bc96c12f67" providerId="ADAL" clId="{4D98B371-DBC7-4A12-9873-1629D416B80D}" dt="2022-11-27T23:09:31.666" v="259" actId="2711"/>
          <ac:spMkLst>
            <pc:docMk/>
            <pc:sldMk cId="3567625117" sldId="311"/>
            <ac:spMk id="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6:48.133" v="329" actId="207"/>
          <ac:spMkLst>
            <pc:docMk/>
            <pc:sldMk cId="3567625117" sldId="311"/>
            <ac:spMk id="6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09:31.666" v="259" actId="2711"/>
          <ac:spMkLst>
            <pc:docMk/>
            <pc:sldMk cId="3567625117" sldId="311"/>
            <ac:spMk id="7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3567625117" sldId="311"/>
            <ac:spMk id="8" creationId="{1FE9ACEF-5BA3-66D1-FFF4-6A4577583E8C}"/>
          </ac:spMkLst>
        </pc:spChg>
        <pc:spChg chg="mod ord">
          <ac:chgData name="Soheil Abbasloo" userId="d71572ce-aea6-4a3a-9d7a-c1bc96c12f67" providerId="ADAL" clId="{4D98B371-DBC7-4A12-9873-1629D416B80D}" dt="2022-11-27T23:09:31.666" v="259" actId="2711"/>
          <ac:spMkLst>
            <pc:docMk/>
            <pc:sldMk cId="3567625117" sldId="311"/>
            <ac:spMk id="9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49.796" v="46" actId="478"/>
          <ac:spMkLst>
            <pc:docMk/>
            <pc:sldMk cId="3567625117" sldId="311"/>
            <ac:spMk id="1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31.666" v="259" actId="2711"/>
          <ac:spMkLst>
            <pc:docMk/>
            <pc:sldMk cId="3567625117" sldId="311"/>
            <ac:spMk id="1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6:50.131" v="330" actId="207"/>
          <ac:spMkLst>
            <pc:docMk/>
            <pc:sldMk cId="3567625117" sldId="311"/>
            <ac:spMk id="1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6:52.426" v="331" actId="207"/>
          <ac:spMkLst>
            <pc:docMk/>
            <pc:sldMk cId="3567625117" sldId="311"/>
            <ac:spMk id="1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31.666" v="259" actId="2711"/>
          <ac:spMkLst>
            <pc:docMk/>
            <pc:sldMk cId="3567625117" sldId="311"/>
            <ac:spMk id="1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31.666" v="259" actId="2711"/>
          <ac:spMkLst>
            <pc:docMk/>
            <pc:sldMk cId="3567625117" sldId="311"/>
            <ac:spMk id="2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45:56.207" v="875" actId="14100"/>
          <ac:spMkLst>
            <pc:docMk/>
            <pc:sldMk cId="3567625117" sldId="311"/>
            <ac:spMk id="28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4D98B371-DBC7-4A12-9873-1629D416B80D}" dt="2022-11-27T23:37:12.104" v="334" actId="207"/>
        <pc:sldMkLst>
          <pc:docMk/>
          <pc:sldMk cId="2679606963" sldId="312"/>
        </pc:sldMkLst>
        <pc:spChg chg="mod ord">
          <ac:chgData name="Soheil Abbasloo" userId="d71572ce-aea6-4a3a-9d7a-c1bc96c12f67" providerId="ADAL" clId="{4D98B371-DBC7-4A12-9873-1629D416B80D}" dt="2022-11-27T23:09:38.235" v="260" actId="2711"/>
          <ac:spMkLst>
            <pc:docMk/>
            <pc:sldMk cId="2679606963" sldId="312"/>
            <ac:spMk id="5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09:38.235" v="260" actId="2711"/>
          <ac:spMkLst>
            <pc:docMk/>
            <pc:sldMk cId="2679606963" sldId="312"/>
            <ac:spMk id="6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2679606963" sldId="312"/>
            <ac:spMk id="7" creationId="{3A6F315E-C1F5-B572-9E0F-0CED7F365A18}"/>
          </ac:spMkLst>
        </pc:spChg>
        <pc:spChg chg="add del mod ord">
          <ac:chgData name="Soheil Abbasloo" userId="d71572ce-aea6-4a3a-9d7a-c1bc96c12f67" providerId="ADAL" clId="{4D98B371-DBC7-4A12-9873-1629D416B80D}" dt="2022-11-27T22:53:50.436" v="54" actId="478"/>
          <ac:spMkLst>
            <pc:docMk/>
            <pc:sldMk cId="2679606963" sldId="312"/>
            <ac:spMk id="8" creationId="{B91D628E-3FF4-FF7B-C65D-0AC3D5E8EA31}"/>
          </ac:spMkLst>
        </pc:spChg>
        <pc:spChg chg="mod">
          <ac:chgData name="Soheil Abbasloo" userId="d71572ce-aea6-4a3a-9d7a-c1bc96c12f67" providerId="ADAL" clId="{4D98B371-DBC7-4A12-9873-1629D416B80D}" dt="2022-11-27T23:09:38.235" v="260" actId="2711"/>
          <ac:spMkLst>
            <pc:docMk/>
            <pc:sldMk cId="2679606963" sldId="312"/>
            <ac:spMk id="1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38.235" v="260" actId="2711"/>
          <ac:spMkLst>
            <pc:docMk/>
            <pc:sldMk cId="2679606963" sldId="312"/>
            <ac:spMk id="1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38.235" v="260" actId="2711"/>
          <ac:spMkLst>
            <pc:docMk/>
            <pc:sldMk cId="2679606963" sldId="312"/>
            <ac:spMk id="1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38.235" v="260" actId="2711"/>
          <ac:spMkLst>
            <pc:docMk/>
            <pc:sldMk cId="2679606963" sldId="312"/>
            <ac:spMk id="1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7:06.258" v="332" actId="207"/>
          <ac:spMkLst>
            <pc:docMk/>
            <pc:sldMk cId="2679606963" sldId="312"/>
            <ac:spMk id="2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38.235" v="260" actId="2711"/>
          <ac:spMkLst>
            <pc:docMk/>
            <pc:sldMk cId="2679606963" sldId="312"/>
            <ac:spMk id="2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38.235" v="260" actId="2711"/>
          <ac:spMkLst>
            <pc:docMk/>
            <pc:sldMk cId="2679606963" sldId="312"/>
            <ac:spMk id="2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7:06.258" v="332" actId="207"/>
          <ac:spMkLst>
            <pc:docMk/>
            <pc:sldMk cId="2679606963" sldId="312"/>
            <ac:spMk id="2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7:09.058" v="333" actId="207"/>
          <ac:spMkLst>
            <pc:docMk/>
            <pc:sldMk cId="2679606963" sldId="312"/>
            <ac:spMk id="2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7:12.104" v="334" actId="207"/>
          <ac:spMkLst>
            <pc:docMk/>
            <pc:sldMk cId="2679606963" sldId="312"/>
            <ac:spMk id="2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38.235" v="260" actId="2711"/>
          <ac:spMkLst>
            <pc:docMk/>
            <pc:sldMk cId="2679606963" sldId="312"/>
            <ac:spMk id="3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38.235" v="260" actId="2711"/>
          <ac:spMkLst>
            <pc:docMk/>
            <pc:sldMk cId="2679606963" sldId="312"/>
            <ac:spMk id="3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38.235" v="260" actId="2711"/>
          <ac:spMkLst>
            <pc:docMk/>
            <pc:sldMk cId="2679606963" sldId="312"/>
            <ac:spMk id="3894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38.235" v="260" actId="2711"/>
          <ac:spMkLst>
            <pc:docMk/>
            <pc:sldMk cId="2679606963" sldId="312"/>
            <ac:spMk id="38942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4D98B371-DBC7-4A12-9873-1629D416B80D}" dt="2022-11-27T23:37:31.802" v="338" actId="207"/>
        <pc:sldMkLst>
          <pc:docMk/>
          <pc:sldMk cId="2577456709" sldId="313"/>
        </pc:sldMkLst>
        <pc:spChg chg="mod ord">
          <ac:chgData name="Soheil Abbasloo" userId="d71572ce-aea6-4a3a-9d7a-c1bc96c12f67" providerId="ADAL" clId="{4D98B371-DBC7-4A12-9873-1629D416B80D}" dt="2022-11-27T23:09:44.730" v="261" actId="2711"/>
          <ac:spMkLst>
            <pc:docMk/>
            <pc:sldMk cId="2577456709" sldId="313"/>
            <ac:spMk id="5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09:44.730" v="261" actId="2711"/>
          <ac:spMkLst>
            <pc:docMk/>
            <pc:sldMk cId="2577456709" sldId="313"/>
            <ac:spMk id="6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54:00.756" v="55" actId="700"/>
          <ac:spMkLst>
            <pc:docMk/>
            <pc:sldMk cId="2577456709" sldId="313"/>
            <ac:spMk id="7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2577456709" sldId="313"/>
            <ac:spMk id="8" creationId="{E18F480C-EE92-57B2-1702-8666E08D02C1}"/>
          </ac:spMkLst>
        </pc:spChg>
        <pc:spChg chg="mod">
          <ac:chgData name="Soheil Abbasloo" userId="d71572ce-aea6-4a3a-9d7a-c1bc96c12f67" providerId="ADAL" clId="{4D98B371-DBC7-4A12-9873-1629D416B80D}" dt="2022-11-27T23:09:44.730" v="261" actId="2711"/>
          <ac:spMkLst>
            <pc:docMk/>
            <pc:sldMk cId="2577456709" sldId="313"/>
            <ac:spMk id="1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44.730" v="261" actId="2711"/>
          <ac:spMkLst>
            <pc:docMk/>
            <pc:sldMk cId="2577456709" sldId="313"/>
            <ac:spMk id="1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44.730" v="261" actId="2711"/>
          <ac:spMkLst>
            <pc:docMk/>
            <pc:sldMk cId="2577456709" sldId="313"/>
            <ac:spMk id="1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44.730" v="261" actId="2711"/>
          <ac:spMkLst>
            <pc:docMk/>
            <pc:sldMk cId="2577456709" sldId="313"/>
            <ac:spMk id="2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44.730" v="261" actId="2711"/>
          <ac:spMkLst>
            <pc:docMk/>
            <pc:sldMk cId="2577456709" sldId="313"/>
            <ac:spMk id="2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7:21.802" v="335" actId="207"/>
          <ac:spMkLst>
            <pc:docMk/>
            <pc:sldMk cId="2577456709" sldId="313"/>
            <ac:spMk id="2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7:21.802" v="335" actId="207"/>
          <ac:spMkLst>
            <pc:docMk/>
            <pc:sldMk cId="2577456709" sldId="313"/>
            <ac:spMk id="2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44.730" v="261" actId="2711"/>
          <ac:spMkLst>
            <pc:docMk/>
            <pc:sldMk cId="2577456709" sldId="313"/>
            <ac:spMk id="3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44.730" v="261" actId="2711"/>
          <ac:spMkLst>
            <pc:docMk/>
            <pc:sldMk cId="2577456709" sldId="313"/>
            <ac:spMk id="3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44.730" v="261" actId="2711"/>
          <ac:spMkLst>
            <pc:docMk/>
            <pc:sldMk cId="2577456709" sldId="313"/>
            <ac:spMk id="3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44.730" v="261" actId="2711"/>
          <ac:spMkLst>
            <pc:docMk/>
            <pc:sldMk cId="2577456709" sldId="313"/>
            <ac:spMk id="3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7:31.802" v="338" actId="207"/>
          <ac:spMkLst>
            <pc:docMk/>
            <pc:sldMk cId="2577456709" sldId="313"/>
            <ac:spMk id="3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7:27.156" v="336" actId="207"/>
          <ac:spMkLst>
            <pc:docMk/>
            <pc:sldMk cId="2577456709" sldId="313"/>
            <ac:spMk id="3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44.730" v="261" actId="2711"/>
          <ac:spMkLst>
            <pc:docMk/>
            <pc:sldMk cId="2577456709" sldId="313"/>
            <ac:spMk id="3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44.730" v="261" actId="2711"/>
          <ac:spMkLst>
            <pc:docMk/>
            <pc:sldMk cId="2577456709" sldId="313"/>
            <ac:spMk id="4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44.730" v="261" actId="2711"/>
          <ac:spMkLst>
            <pc:docMk/>
            <pc:sldMk cId="2577456709" sldId="313"/>
            <ac:spMk id="4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44.730" v="261" actId="2711"/>
          <ac:spMkLst>
            <pc:docMk/>
            <pc:sldMk cId="2577456709" sldId="313"/>
            <ac:spMk id="4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44.730" v="261" actId="2711"/>
          <ac:spMkLst>
            <pc:docMk/>
            <pc:sldMk cId="2577456709" sldId="313"/>
            <ac:spMk id="4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44.730" v="261" actId="2711"/>
          <ac:spMkLst>
            <pc:docMk/>
            <pc:sldMk cId="2577456709" sldId="313"/>
            <ac:spMk id="4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44.730" v="261" actId="2711"/>
          <ac:spMkLst>
            <pc:docMk/>
            <pc:sldMk cId="2577456709" sldId="313"/>
            <ac:spMk id="4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7:29.461" v="337" actId="207"/>
          <ac:spMkLst>
            <pc:docMk/>
            <pc:sldMk cId="2577456709" sldId="313"/>
            <ac:spMk id="4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44.730" v="261" actId="2711"/>
          <ac:spMkLst>
            <pc:docMk/>
            <pc:sldMk cId="2577456709" sldId="313"/>
            <ac:spMk id="4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44.730" v="261" actId="2711"/>
          <ac:spMkLst>
            <pc:docMk/>
            <pc:sldMk cId="2577456709" sldId="313"/>
            <ac:spMk id="3995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44.730" v="261" actId="2711"/>
          <ac:spMkLst>
            <pc:docMk/>
            <pc:sldMk cId="2577456709" sldId="313"/>
            <ac:spMk id="39951" creationId="{00000000-0000-0000-0000-000000000000}"/>
          </ac:spMkLst>
        </pc:spChg>
      </pc:sldChg>
      <pc:sldChg chg="addSp delSp modSp add del mod modTransition modClrScheme chgLayout modNotes">
        <pc:chgData name="Soheil Abbasloo" userId="d71572ce-aea6-4a3a-9d7a-c1bc96c12f67" providerId="ADAL" clId="{4D98B371-DBC7-4A12-9873-1629D416B80D}" dt="2022-11-27T23:09:54.713" v="262" actId="2711"/>
        <pc:sldMkLst>
          <pc:docMk/>
          <pc:sldMk cId="39116330" sldId="314"/>
        </pc:sldMkLst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2:48:08.837" v="1"/>
          <ac:spMkLst>
            <pc:docMk/>
            <pc:sldMk cId="39116330" sldId="314"/>
            <ac:spMk id="7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8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39116330" sldId="314"/>
            <ac:spMk id="9" creationId="{53733B44-B711-2F04-4B53-4A5903C28074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39116330" sldId="314"/>
            <ac:spMk id="10" creationId="{B98FB351-4A04-27C4-CA9B-F316916F3B7B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1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2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2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2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2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2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3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3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3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3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3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3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4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4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4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4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4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4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4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4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5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3073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3074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3075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3075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9:54.713" v="262" actId="2711"/>
          <ac:spMkLst>
            <pc:docMk/>
            <pc:sldMk cId="39116330" sldId="314"/>
            <ac:spMk id="30760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4D98B371-DBC7-4A12-9873-1629D416B80D}" dt="2022-11-27T23:10:03.389" v="263" actId="2711"/>
        <pc:sldMkLst>
          <pc:docMk/>
          <pc:sldMk cId="760354555" sldId="315"/>
        </pc:sldMkLst>
        <pc:spChg chg="mod ord">
          <ac:chgData name="Soheil Abbasloo" userId="d71572ce-aea6-4a3a-9d7a-c1bc96c12f67" providerId="ADAL" clId="{4D98B371-DBC7-4A12-9873-1629D416B80D}" dt="2022-11-27T23:10:03.389" v="263" actId="2711"/>
          <ac:spMkLst>
            <pc:docMk/>
            <pc:sldMk cId="760354555" sldId="315"/>
            <ac:spMk id="7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760354555" sldId="315"/>
            <ac:spMk id="8" creationId="{1CBFDD36-FA0A-5C34-761C-78CF619D054A}"/>
          </ac:spMkLst>
        </pc:spChg>
        <pc:spChg chg="mod ord">
          <ac:chgData name="Soheil Abbasloo" userId="d71572ce-aea6-4a3a-9d7a-c1bc96c12f67" providerId="ADAL" clId="{4D98B371-DBC7-4A12-9873-1629D416B80D}" dt="2022-11-27T23:10:03.389" v="263" actId="2711"/>
          <ac:spMkLst>
            <pc:docMk/>
            <pc:sldMk cId="760354555" sldId="315"/>
            <ac:spMk id="1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03.389" v="263" actId="2711"/>
          <ac:spMkLst>
            <pc:docMk/>
            <pc:sldMk cId="760354555" sldId="315"/>
            <ac:spMk id="1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03.389" v="263" actId="2711"/>
          <ac:spMkLst>
            <pc:docMk/>
            <pc:sldMk cId="760354555" sldId="315"/>
            <ac:spMk id="1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03.389" v="263" actId="2711"/>
          <ac:spMkLst>
            <pc:docMk/>
            <pc:sldMk cId="760354555" sldId="315"/>
            <ac:spMk id="1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03.389" v="263" actId="2711"/>
          <ac:spMkLst>
            <pc:docMk/>
            <pc:sldMk cId="760354555" sldId="315"/>
            <ac:spMk id="2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03.389" v="263" actId="2711"/>
          <ac:spMkLst>
            <pc:docMk/>
            <pc:sldMk cId="760354555" sldId="315"/>
            <ac:spMk id="2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03.389" v="263" actId="2711"/>
          <ac:spMkLst>
            <pc:docMk/>
            <pc:sldMk cId="760354555" sldId="315"/>
            <ac:spMk id="2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03.389" v="263" actId="2711"/>
          <ac:spMkLst>
            <pc:docMk/>
            <pc:sldMk cId="760354555" sldId="315"/>
            <ac:spMk id="2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03.389" v="263" actId="2711"/>
          <ac:spMkLst>
            <pc:docMk/>
            <pc:sldMk cId="760354555" sldId="315"/>
            <ac:spMk id="2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03.389" v="263" actId="2711"/>
          <ac:spMkLst>
            <pc:docMk/>
            <pc:sldMk cId="760354555" sldId="315"/>
            <ac:spMk id="2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03.389" v="263" actId="2711"/>
          <ac:spMkLst>
            <pc:docMk/>
            <pc:sldMk cId="760354555" sldId="315"/>
            <ac:spMk id="2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03.389" v="263" actId="2711"/>
          <ac:spMkLst>
            <pc:docMk/>
            <pc:sldMk cId="760354555" sldId="315"/>
            <ac:spMk id="3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03.389" v="263" actId="2711"/>
          <ac:spMkLst>
            <pc:docMk/>
            <pc:sldMk cId="760354555" sldId="315"/>
            <ac:spMk id="3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03.389" v="263" actId="2711"/>
          <ac:spMkLst>
            <pc:docMk/>
            <pc:sldMk cId="760354555" sldId="315"/>
            <ac:spMk id="34" creationId="{00000000-0000-0000-0000-000000000000}"/>
          </ac:spMkLst>
        </pc:spChg>
      </pc:sldChg>
      <pc:sldChg chg="modSp mod">
        <pc:chgData name="Soheil Abbasloo" userId="d71572ce-aea6-4a3a-9d7a-c1bc96c12f67" providerId="ADAL" clId="{4D98B371-DBC7-4A12-9873-1629D416B80D}" dt="2022-11-28T21:46:18.551" v="903" actId="1037"/>
        <pc:sldMkLst>
          <pc:docMk/>
          <pc:sldMk cId="1219685189" sldId="316"/>
        </pc:sldMkLst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1219685189" sldId="316"/>
            <ac:spMk id="2" creationId="{878BF764-B6EF-3929-4709-FD3E84E11284}"/>
          </ac:spMkLst>
        </pc:spChg>
        <pc:spChg chg="mod ord">
          <ac:chgData name="Soheil Abbasloo" userId="d71572ce-aea6-4a3a-9d7a-c1bc96c12f67" providerId="ADAL" clId="{4D98B371-DBC7-4A12-9873-1629D416B80D}" dt="2022-11-27T23:10:11.967" v="264" actId="2711"/>
          <ac:spMkLst>
            <pc:docMk/>
            <pc:sldMk cId="1219685189" sldId="316"/>
            <ac:spMk id="2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7:43.616" v="340" actId="207"/>
          <ac:spMkLst>
            <pc:docMk/>
            <pc:sldMk cId="1219685189" sldId="316"/>
            <ac:spMk id="8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7:43.616" v="340" actId="207"/>
          <ac:spMkLst>
            <pc:docMk/>
            <pc:sldMk cId="1219685189" sldId="316"/>
            <ac:spMk id="8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7:43.616" v="340" actId="207"/>
          <ac:spMkLst>
            <pc:docMk/>
            <pc:sldMk cId="1219685189" sldId="316"/>
            <ac:spMk id="8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46:18.551" v="903" actId="1037"/>
          <ac:spMkLst>
            <pc:docMk/>
            <pc:sldMk cId="1219685189" sldId="316"/>
            <ac:spMk id="9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8:04.377" v="344" actId="208"/>
          <ac:spMkLst>
            <pc:docMk/>
            <pc:sldMk cId="1219685189" sldId="316"/>
            <ac:spMk id="9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1.967" v="264" actId="2711"/>
          <ac:spMkLst>
            <pc:docMk/>
            <pc:sldMk cId="1219685189" sldId="316"/>
            <ac:spMk id="9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1.967" v="264" actId="2711"/>
          <ac:spMkLst>
            <pc:docMk/>
            <pc:sldMk cId="1219685189" sldId="316"/>
            <ac:spMk id="9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7:40.661" v="339" actId="207"/>
          <ac:spMkLst>
            <pc:docMk/>
            <pc:sldMk cId="1219685189" sldId="316"/>
            <ac:spMk id="9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7:40.661" v="339" actId="207"/>
          <ac:spMkLst>
            <pc:docMk/>
            <pc:sldMk cId="1219685189" sldId="316"/>
            <ac:spMk id="9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7:40.661" v="339" actId="207"/>
          <ac:spMkLst>
            <pc:docMk/>
            <pc:sldMk cId="1219685189" sldId="316"/>
            <ac:spMk id="9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1.967" v="264" actId="2711"/>
          <ac:spMkLst>
            <pc:docMk/>
            <pc:sldMk cId="1219685189" sldId="316"/>
            <ac:spMk id="101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0:11.967" v="264" actId="2711"/>
          <ac:spMkLst>
            <pc:docMk/>
            <pc:sldMk cId="1219685189" sldId="316"/>
            <ac:spMk id="2048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1.967" v="264" actId="2711"/>
          <ac:spMkLst>
            <pc:docMk/>
            <pc:sldMk cId="1219685189" sldId="316"/>
            <ac:spMk id="2048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1.967" v="264" actId="2711"/>
          <ac:spMkLst>
            <pc:docMk/>
            <pc:sldMk cId="1219685189" sldId="316"/>
            <ac:spMk id="20512" creationId="{00000000-0000-0000-0000-000000000000}"/>
          </ac:spMkLst>
        </pc:spChg>
      </pc:sldChg>
      <pc:sldChg chg="addSp delSp modSp add del mod modTransition modClrScheme chgLayout modNotes">
        <pc:chgData name="Soheil Abbasloo" userId="d71572ce-aea6-4a3a-9d7a-c1bc96c12f67" providerId="ADAL" clId="{4D98B371-DBC7-4A12-9873-1629D416B80D}" dt="2022-11-27T23:10:19.730" v="265" actId="2711"/>
        <pc:sldMkLst>
          <pc:docMk/>
          <pc:sldMk cId="1933400032" sldId="317"/>
        </pc:sldMkLst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2:48:08.837" v="1"/>
          <ac:spMkLst>
            <pc:docMk/>
            <pc:sldMk cId="1933400032" sldId="317"/>
            <ac:spMk id="7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8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1933400032" sldId="317"/>
            <ac:spMk id="9" creationId="{9E5C2D9A-E9E6-60CE-BB20-E3235BE46517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1933400032" sldId="317"/>
            <ac:spMk id="10" creationId="{BC693784-F379-5496-248A-17C76C333634}"/>
          </ac:spMkLst>
        </pc:spChg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1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2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2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2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2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2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3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3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3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3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3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3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4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4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4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4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4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4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4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4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5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3279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3280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3280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19.730" v="265" actId="2711"/>
          <ac:spMkLst>
            <pc:docMk/>
            <pc:sldMk cId="1933400032" sldId="317"/>
            <ac:spMk id="32807" creationId="{00000000-0000-0000-0000-000000000000}"/>
          </ac:spMkLst>
        </pc:spChg>
      </pc:sldChg>
      <pc:sldChg chg="addSp delSp modSp add del mod modTransition modClrScheme chgLayout">
        <pc:chgData name="Soheil Abbasloo" userId="d71572ce-aea6-4a3a-9d7a-c1bc96c12f67" providerId="ADAL" clId="{4D98B371-DBC7-4A12-9873-1629D416B80D}" dt="2022-11-27T22:55:08.059" v="64" actId="404"/>
        <pc:sldMkLst>
          <pc:docMk/>
          <pc:sldMk cId="3645018573" sldId="319"/>
        </pc:sldMkLst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3645018573" sldId="319"/>
            <ac:spMk id="2" creationId="{416ACC6B-6B39-932A-5022-D1BB40AFD434}"/>
          </ac:spMkLst>
        </pc:spChg>
        <pc:spChg chg="add mod ord">
          <ac:chgData name="Soheil Abbasloo" userId="d71572ce-aea6-4a3a-9d7a-c1bc96c12f67" providerId="ADAL" clId="{4D98B371-DBC7-4A12-9873-1629D416B80D}" dt="2022-11-27T22:55:04.929" v="60" actId="700"/>
          <ac:spMkLst>
            <pc:docMk/>
            <pc:sldMk cId="3645018573" sldId="319"/>
            <ac:spMk id="3" creationId="{E43C6888-E545-5428-3E18-03B6651C17B2}"/>
          </ac:spMkLst>
        </pc:spChg>
        <pc:spChg chg="mod ord">
          <ac:chgData name="Soheil Abbasloo" userId="d71572ce-aea6-4a3a-9d7a-c1bc96c12f67" providerId="ADAL" clId="{4D98B371-DBC7-4A12-9873-1629D416B80D}" dt="2022-11-27T22:55:04.929" v="60" actId="700"/>
          <ac:spMkLst>
            <pc:docMk/>
            <pc:sldMk cId="3645018573" sldId="319"/>
            <ac:spMk id="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2:48:08.837" v="1"/>
          <ac:spMkLst>
            <pc:docMk/>
            <pc:sldMk cId="3645018573" sldId="319"/>
            <ac:spMk id="6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2:55:08.059" v="64" actId="404"/>
          <ac:spMkLst>
            <pc:docMk/>
            <pc:sldMk cId="3645018573" sldId="319"/>
            <ac:spMk id="7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4D98B371-DBC7-4A12-9873-1629D416B80D}" dt="2022-11-27T23:10:29.614" v="266" actId="2711"/>
        <pc:sldMkLst>
          <pc:docMk/>
          <pc:sldMk cId="3202603687" sldId="320"/>
        </pc:sldMkLst>
        <pc:spChg chg="mod ord">
          <ac:chgData name="Soheil Abbasloo" userId="d71572ce-aea6-4a3a-9d7a-c1bc96c12f67" providerId="ADAL" clId="{4D98B371-DBC7-4A12-9873-1629D416B80D}" dt="2022-11-27T23:10:29.614" v="266" actId="2711"/>
          <ac:spMkLst>
            <pc:docMk/>
            <pc:sldMk cId="3202603687" sldId="320"/>
            <ac:spMk id="4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3202603687" sldId="320"/>
            <ac:spMk id="5" creationId="{EB59C06A-2EA5-0C91-6F32-1D364137AED1}"/>
          </ac:spMkLst>
        </pc:spChg>
        <pc:spChg chg="mod">
          <ac:chgData name="Soheil Abbasloo" userId="d71572ce-aea6-4a3a-9d7a-c1bc96c12f67" providerId="ADAL" clId="{4D98B371-DBC7-4A12-9873-1629D416B80D}" dt="2022-11-27T23:10:29.614" v="266" actId="2711"/>
          <ac:spMkLst>
            <pc:docMk/>
            <pc:sldMk cId="3202603687" sldId="320"/>
            <ac:spMk id="4710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29.614" v="266" actId="2711"/>
          <ac:spMkLst>
            <pc:docMk/>
            <pc:sldMk cId="3202603687" sldId="320"/>
            <ac:spMk id="4710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29.614" v="266" actId="2711"/>
          <ac:spMkLst>
            <pc:docMk/>
            <pc:sldMk cId="3202603687" sldId="320"/>
            <ac:spMk id="4711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29.614" v="266" actId="2711"/>
          <ac:spMkLst>
            <pc:docMk/>
            <pc:sldMk cId="3202603687" sldId="320"/>
            <ac:spMk id="4711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29.614" v="266" actId="2711"/>
          <ac:spMkLst>
            <pc:docMk/>
            <pc:sldMk cId="3202603687" sldId="320"/>
            <ac:spMk id="4711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29.614" v="266" actId="2711"/>
          <ac:spMkLst>
            <pc:docMk/>
            <pc:sldMk cId="3202603687" sldId="320"/>
            <ac:spMk id="47121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0:29.614" v="266" actId="2711"/>
          <ac:spMkLst>
            <pc:docMk/>
            <pc:sldMk cId="3202603687" sldId="320"/>
            <ac:spMk id="4712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29.614" v="266" actId="2711"/>
          <ac:spMkLst>
            <pc:docMk/>
            <pc:sldMk cId="3202603687" sldId="320"/>
            <ac:spMk id="70861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29.614" v="266" actId="2711"/>
          <ac:spMkLst>
            <pc:docMk/>
            <pc:sldMk cId="3202603687" sldId="320"/>
            <ac:spMk id="70861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29.614" v="266" actId="2711"/>
          <ac:spMkLst>
            <pc:docMk/>
            <pc:sldMk cId="3202603687" sldId="320"/>
            <ac:spMk id="70861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29.614" v="266" actId="2711"/>
          <ac:spMkLst>
            <pc:docMk/>
            <pc:sldMk cId="3202603687" sldId="320"/>
            <ac:spMk id="70861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29.614" v="266" actId="2711"/>
          <ac:spMkLst>
            <pc:docMk/>
            <pc:sldMk cId="3202603687" sldId="320"/>
            <ac:spMk id="70863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29.614" v="266" actId="2711"/>
          <ac:spMkLst>
            <pc:docMk/>
            <pc:sldMk cId="3202603687" sldId="320"/>
            <ac:spMk id="70863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29.614" v="266" actId="2711"/>
          <ac:spMkLst>
            <pc:docMk/>
            <pc:sldMk cId="3202603687" sldId="320"/>
            <ac:spMk id="708640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4D98B371-DBC7-4A12-9873-1629D416B80D}" dt="2022-11-27T23:10:38.007" v="267" actId="2711"/>
        <pc:sldMkLst>
          <pc:docMk/>
          <pc:sldMk cId="2596494503" sldId="321"/>
        </pc:sldMkLst>
        <pc:spChg chg="mod ord">
          <ac:chgData name="Soheil Abbasloo" userId="d71572ce-aea6-4a3a-9d7a-c1bc96c12f67" providerId="ADAL" clId="{4D98B371-DBC7-4A12-9873-1629D416B80D}" dt="2022-11-27T23:10:38.007" v="267" actId="2711"/>
          <ac:spMkLst>
            <pc:docMk/>
            <pc:sldMk cId="2596494503" sldId="321"/>
            <ac:spMk id="4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0:38.007" v="267" actId="2711"/>
          <ac:spMkLst>
            <pc:docMk/>
            <pc:sldMk cId="2596494503" sldId="321"/>
            <ac:spMk id="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38.007" v="267" actId="2711"/>
          <ac:spMkLst>
            <pc:docMk/>
            <pc:sldMk cId="2596494503" sldId="321"/>
            <ac:spMk id="2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38.007" v="267" actId="2711"/>
          <ac:spMkLst>
            <pc:docMk/>
            <pc:sldMk cId="2596494503" sldId="321"/>
            <ac:spMk id="2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38.007" v="267" actId="2711"/>
          <ac:spMkLst>
            <pc:docMk/>
            <pc:sldMk cId="2596494503" sldId="321"/>
            <ac:spMk id="3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38.007" v="267" actId="2711"/>
          <ac:spMkLst>
            <pc:docMk/>
            <pc:sldMk cId="2596494503" sldId="321"/>
            <ac:spMk id="3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38.007" v="267" actId="2711"/>
          <ac:spMkLst>
            <pc:docMk/>
            <pc:sldMk cId="2596494503" sldId="321"/>
            <ac:spMk id="3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38.007" v="267" actId="2711"/>
          <ac:spMkLst>
            <pc:docMk/>
            <pc:sldMk cId="2596494503" sldId="321"/>
            <ac:spMk id="5018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38.007" v="267" actId="2711"/>
          <ac:spMkLst>
            <pc:docMk/>
            <pc:sldMk cId="2596494503" sldId="321"/>
            <ac:spMk id="5018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38.007" v="267" actId="2711"/>
          <ac:spMkLst>
            <pc:docMk/>
            <pc:sldMk cId="2596494503" sldId="321"/>
            <ac:spMk id="5018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38.007" v="267" actId="2711"/>
          <ac:spMkLst>
            <pc:docMk/>
            <pc:sldMk cId="2596494503" sldId="321"/>
            <ac:spMk id="5018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38.007" v="267" actId="2711"/>
          <ac:spMkLst>
            <pc:docMk/>
            <pc:sldMk cId="2596494503" sldId="321"/>
            <ac:spMk id="5018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38.007" v="267" actId="2711"/>
          <ac:spMkLst>
            <pc:docMk/>
            <pc:sldMk cId="2596494503" sldId="321"/>
            <ac:spMk id="50193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0:38.007" v="267" actId="2711"/>
          <ac:spMkLst>
            <pc:docMk/>
            <pc:sldMk cId="2596494503" sldId="321"/>
            <ac:spMk id="5019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38.007" v="267" actId="2711"/>
          <ac:spMkLst>
            <pc:docMk/>
            <pc:sldMk cId="2596494503" sldId="321"/>
            <ac:spMk id="70861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38.007" v="267" actId="2711"/>
          <ac:spMkLst>
            <pc:docMk/>
            <pc:sldMk cId="2596494503" sldId="321"/>
            <ac:spMk id="70861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38.007" v="267" actId="2711"/>
          <ac:spMkLst>
            <pc:docMk/>
            <pc:sldMk cId="2596494503" sldId="321"/>
            <ac:spMk id="70861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38.007" v="267" actId="2711"/>
          <ac:spMkLst>
            <pc:docMk/>
            <pc:sldMk cId="2596494503" sldId="321"/>
            <ac:spMk id="708618" creationId="{00000000-0000-0000-0000-000000000000}"/>
          </ac:spMkLst>
        </pc:spChg>
        <pc:picChg chg="mod">
          <ac:chgData name="Soheil Abbasloo" userId="d71572ce-aea6-4a3a-9d7a-c1bc96c12f67" providerId="ADAL" clId="{4D98B371-DBC7-4A12-9873-1629D416B80D}" dt="2022-11-27T23:10:38.007" v="267" actId="2711"/>
          <ac:picMkLst>
            <pc:docMk/>
            <pc:sldMk cId="2596494503" sldId="321"/>
            <ac:picMk id="50178" creationId="{00000000-0000-0000-0000-000000000000}"/>
          </ac:picMkLst>
        </pc:picChg>
        <pc:picChg chg="mod">
          <ac:chgData name="Soheil Abbasloo" userId="d71572ce-aea6-4a3a-9d7a-c1bc96c12f67" providerId="ADAL" clId="{4D98B371-DBC7-4A12-9873-1629D416B80D}" dt="2022-11-27T23:10:38.007" v="267" actId="2711"/>
          <ac:picMkLst>
            <pc:docMk/>
            <pc:sldMk cId="2596494503" sldId="321"/>
            <ac:picMk id="50179" creationId="{00000000-0000-0000-0000-000000000000}"/>
          </ac:picMkLst>
        </pc:picChg>
        <pc:cxnChg chg="mod">
          <ac:chgData name="Soheil Abbasloo" userId="d71572ce-aea6-4a3a-9d7a-c1bc96c12f67" providerId="ADAL" clId="{4D98B371-DBC7-4A12-9873-1629D416B80D}" dt="2022-11-27T23:10:38.007" v="267" actId="2711"/>
          <ac:cxnSpMkLst>
            <pc:docMk/>
            <pc:sldMk cId="2596494503" sldId="321"/>
            <ac:cxnSpMk id="50189" creationId="{00000000-0000-0000-0000-000000000000}"/>
          </ac:cxnSpMkLst>
        </pc:cxnChg>
        <pc:cxnChg chg="mod">
          <ac:chgData name="Soheil Abbasloo" userId="d71572ce-aea6-4a3a-9d7a-c1bc96c12f67" providerId="ADAL" clId="{4D98B371-DBC7-4A12-9873-1629D416B80D}" dt="2022-11-27T23:10:38.007" v="267" actId="2711"/>
          <ac:cxnSpMkLst>
            <pc:docMk/>
            <pc:sldMk cId="2596494503" sldId="321"/>
            <ac:cxnSpMk id="50190" creationId="{00000000-0000-0000-0000-000000000000}"/>
          </ac:cxnSpMkLst>
        </pc:cxnChg>
        <pc:cxnChg chg="mod">
          <ac:chgData name="Soheil Abbasloo" userId="d71572ce-aea6-4a3a-9d7a-c1bc96c12f67" providerId="ADAL" clId="{4D98B371-DBC7-4A12-9873-1629D416B80D}" dt="2022-11-27T23:10:38.007" v="267" actId="2711"/>
          <ac:cxnSpMkLst>
            <pc:docMk/>
            <pc:sldMk cId="2596494503" sldId="321"/>
            <ac:cxnSpMk id="50191" creationId="{00000000-0000-0000-0000-000000000000}"/>
          </ac:cxnSpMkLst>
        </pc:cxnChg>
        <pc:cxnChg chg="mod">
          <ac:chgData name="Soheil Abbasloo" userId="d71572ce-aea6-4a3a-9d7a-c1bc96c12f67" providerId="ADAL" clId="{4D98B371-DBC7-4A12-9873-1629D416B80D}" dt="2022-11-27T23:10:38.007" v="267" actId="2711"/>
          <ac:cxnSpMkLst>
            <pc:docMk/>
            <pc:sldMk cId="2596494503" sldId="321"/>
            <ac:cxnSpMk id="50192" creationId="{00000000-0000-0000-0000-000000000000}"/>
          </ac:cxnSpMkLst>
        </pc:cxnChg>
      </pc:sldChg>
      <pc:sldChg chg="addSp delSp modSp add del mod modClrScheme chgLayout">
        <pc:chgData name="Soheil Abbasloo" userId="d71572ce-aea6-4a3a-9d7a-c1bc96c12f67" providerId="ADAL" clId="{4D98B371-DBC7-4A12-9873-1629D416B80D}" dt="2022-11-27T23:39:05.468" v="352" actId="207"/>
        <pc:sldMkLst>
          <pc:docMk/>
          <pc:sldMk cId="507094596" sldId="322"/>
        </pc:sldMkLst>
        <pc:spChg chg="mod">
          <ac:chgData name="Soheil Abbasloo" userId="d71572ce-aea6-4a3a-9d7a-c1bc96c12f67" providerId="ADAL" clId="{4D98B371-DBC7-4A12-9873-1629D416B80D}" dt="2022-11-27T23:10:43.759" v="268" actId="2711"/>
          <ac:spMkLst>
            <pc:docMk/>
            <pc:sldMk cId="507094596" sldId="322"/>
            <ac:spMk id="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43.759" v="268" actId="2711"/>
          <ac:spMkLst>
            <pc:docMk/>
            <pc:sldMk cId="507094596" sldId="322"/>
            <ac:spMk id="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43.759" v="268" actId="2711"/>
          <ac:spMkLst>
            <pc:docMk/>
            <pc:sldMk cId="507094596" sldId="322"/>
            <ac:spMk id="9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0:43.759" v="268" actId="2711"/>
          <ac:spMkLst>
            <pc:docMk/>
            <pc:sldMk cId="507094596" sldId="322"/>
            <ac:spMk id="1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43.759" v="268" actId="2711"/>
          <ac:spMkLst>
            <pc:docMk/>
            <pc:sldMk cId="507094596" sldId="322"/>
            <ac:spMk id="1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43.759" v="268" actId="2711"/>
          <ac:spMkLst>
            <pc:docMk/>
            <pc:sldMk cId="507094596" sldId="322"/>
            <ac:spMk id="1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43.759" v="268" actId="2711"/>
          <ac:spMkLst>
            <pc:docMk/>
            <pc:sldMk cId="507094596" sldId="322"/>
            <ac:spMk id="14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507094596" sldId="322"/>
            <ac:spMk id="16" creationId="{DAB11BBC-5973-F68E-4B63-AB17D1B3330A}"/>
          </ac:spMkLst>
        </pc:spChg>
        <pc:spChg chg="mod">
          <ac:chgData name="Soheil Abbasloo" userId="d71572ce-aea6-4a3a-9d7a-c1bc96c12f67" providerId="ADAL" clId="{4D98B371-DBC7-4A12-9873-1629D416B80D}" dt="2022-11-27T23:10:43.759" v="268" actId="2711"/>
          <ac:spMkLst>
            <pc:docMk/>
            <pc:sldMk cId="507094596" sldId="322"/>
            <ac:spMk id="2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43.759" v="268" actId="2711"/>
          <ac:spMkLst>
            <pc:docMk/>
            <pc:sldMk cId="507094596" sldId="322"/>
            <ac:spMk id="2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43.759" v="268" actId="2711"/>
          <ac:spMkLst>
            <pc:docMk/>
            <pc:sldMk cId="507094596" sldId="322"/>
            <ac:spMk id="2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43.759" v="268" actId="2711"/>
          <ac:spMkLst>
            <pc:docMk/>
            <pc:sldMk cId="507094596" sldId="322"/>
            <ac:spMk id="2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43.759" v="268" actId="2711"/>
          <ac:spMkLst>
            <pc:docMk/>
            <pc:sldMk cId="507094596" sldId="322"/>
            <ac:spMk id="2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43.759" v="268" actId="2711"/>
          <ac:spMkLst>
            <pc:docMk/>
            <pc:sldMk cId="507094596" sldId="322"/>
            <ac:spMk id="3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43.759" v="268" actId="2711"/>
          <ac:spMkLst>
            <pc:docMk/>
            <pc:sldMk cId="507094596" sldId="322"/>
            <ac:spMk id="3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43.759" v="268" actId="2711"/>
          <ac:spMkLst>
            <pc:docMk/>
            <pc:sldMk cId="507094596" sldId="322"/>
            <ac:spMk id="3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43.759" v="268" actId="2711"/>
          <ac:spMkLst>
            <pc:docMk/>
            <pc:sldMk cId="507094596" sldId="322"/>
            <ac:spMk id="3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43.759" v="268" actId="2711"/>
          <ac:spMkLst>
            <pc:docMk/>
            <pc:sldMk cId="507094596" sldId="322"/>
            <ac:spMk id="5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8:53.346" v="349" actId="122"/>
          <ac:spMkLst>
            <pc:docMk/>
            <pc:sldMk cId="507094596" sldId="322"/>
            <ac:spMk id="5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8:53.346" v="349" actId="122"/>
          <ac:spMkLst>
            <pc:docMk/>
            <pc:sldMk cId="507094596" sldId="322"/>
            <ac:spMk id="5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43.759" v="268" actId="2711"/>
          <ac:spMkLst>
            <pc:docMk/>
            <pc:sldMk cId="507094596" sldId="322"/>
            <ac:spMk id="6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43.759" v="268" actId="2711"/>
          <ac:spMkLst>
            <pc:docMk/>
            <pc:sldMk cId="507094596" sldId="322"/>
            <ac:spMk id="6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9:02.275" v="351" actId="207"/>
          <ac:spMkLst>
            <pc:docMk/>
            <pc:sldMk cId="507094596" sldId="322"/>
            <ac:spMk id="6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9:02.275" v="351" actId="207"/>
          <ac:spMkLst>
            <pc:docMk/>
            <pc:sldMk cId="507094596" sldId="322"/>
            <ac:spMk id="7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8:44.944" v="345" actId="207"/>
          <ac:spMkLst>
            <pc:docMk/>
            <pc:sldMk cId="507094596" sldId="322"/>
            <ac:spMk id="7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8:44.944" v="345" actId="207"/>
          <ac:spMkLst>
            <pc:docMk/>
            <pc:sldMk cId="507094596" sldId="322"/>
            <ac:spMk id="8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8:59.573" v="350" actId="207"/>
          <ac:spMkLst>
            <pc:docMk/>
            <pc:sldMk cId="507094596" sldId="322"/>
            <ac:spMk id="8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8:59.573" v="350" actId="207"/>
          <ac:spMkLst>
            <pc:docMk/>
            <pc:sldMk cId="507094596" sldId="322"/>
            <ac:spMk id="8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9:05.468" v="352" actId="207"/>
          <ac:spMkLst>
            <pc:docMk/>
            <pc:sldMk cId="507094596" sldId="322"/>
            <ac:spMk id="9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9:05.468" v="352" actId="207"/>
          <ac:spMkLst>
            <pc:docMk/>
            <pc:sldMk cId="507094596" sldId="322"/>
            <ac:spMk id="94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0:43.759" v="268" actId="2711"/>
          <ac:spMkLst>
            <pc:docMk/>
            <pc:sldMk cId="507094596" sldId="322"/>
            <ac:spMk id="3691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9:05.468" v="352" actId="207"/>
          <ac:spMkLst>
            <pc:docMk/>
            <pc:sldMk cId="507094596" sldId="322"/>
            <ac:spMk id="3691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9:05.468" v="352" actId="207"/>
          <ac:spMkLst>
            <pc:docMk/>
            <pc:sldMk cId="507094596" sldId="322"/>
            <ac:spMk id="3691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8:59.573" v="350" actId="207"/>
          <ac:spMkLst>
            <pc:docMk/>
            <pc:sldMk cId="507094596" sldId="322"/>
            <ac:spMk id="3692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8:59.573" v="350" actId="207"/>
          <ac:spMkLst>
            <pc:docMk/>
            <pc:sldMk cId="507094596" sldId="322"/>
            <ac:spMk id="3692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8:44.944" v="345" actId="207"/>
          <ac:spMkLst>
            <pc:docMk/>
            <pc:sldMk cId="507094596" sldId="322"/>
            <ac:spMk id="3693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8:44.944" v="345" actId="207"/>
          <ac:spMkLst>
            <pc:docMk/>
            <pc:sldMk cId="507094596" sldId="322"/>
            <ac:spMk id="3693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9:02.275" v="351" actId="207"/>
          <ac:spMkLst>
            <pc:docMk/>
            <pc:sldMk cId="507094596" sldId="322"/>
            <ac:spMk id="3694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9:02.275" v="351" actId="207"/>
          <ac:spMkLst>
            <pc:docMk/>
            <pc:sldMk cId="507094596" sldId="322"/>
            <ac:spMk id="3694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8:53.346" v="349" actId="122"/>
          <ac:spMkLst>
            <pc:docMk/>
            <pc:sldMk cId="507094596" sldId="322"/>
            <ac:spMk id="3695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38:53.346" v="349" actId="122"/>
          <ac:spMkLst>
            <pc:docMk/>
            <pc:sldMk cId="507094596" sldId="322"/>
            <ac:spMk id="36958" creationId="{00000000-0000-0000-0000-000000000000}"/>
          </ac:spMkLst>
        </pc:spChg>
        <pc:grpChg chg="mod">
          <ac:chgData name="Soheil Abbasloo" userId="d71572ce-aea6-4a3a-9d7a-c1bc96c12f67" providerId="ADAL" clId="{4D98B371-DBC7-4A12-9873-1629D416B80D}" dt="2022-11-27T23:38:51.704" v="348" actId="14100"/>
          <ac:grpSpMkLst>
            <pc:docMk/>
            <pc:sldMk cId="507094596" sldId="322"/>
            <ac:grpSpMk id="5" creationId="{00000000-0000-0000-0000-000000000000}"/>
          </ac:grpSpMkLst>
        </pc:grpChg>
      </pc:sldChg>
      <pc:sldChg chg="addSp delSp modSp add del mod modClrScheme chgLayout">
        <pc:chgData name="Soheil Abbasloo" userId="d71572ce-aea6-4a3a-9d7a-c1bc96c12f67" providerId="ADAL" clId="{4D98B371-DBC7-4A12-9873-1629D416B80D}" dt="2022-11-27T23:10:54.308" v="269" actId="2711"/>
        <pc:sldMkLst>
          <pc:docMk/>
          <pc:sldMk cId="1652392557" sldId="323"/>
        </pc:sldMkLst>
        <pc:spChg chg="mod">
          <ac:chgData name="Soheil Abbasloo" userId="d71572ce-aea6-4a3a-9d7a-c1bc96c12f67" providerId="ADAL" clId="{4D98B371-DBC7-4A12-9873-1629D416B80D}" dt="2022-11-27T23:10:54.308" v="269" actId="2711"/>
          <ac:spMkLst>
            <pc:docMk/>
            <pc:sldMk cId="1652392557" sldId="323"/>
            <ac:spMk id="5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0:54.308" v="269" actId="2711"/>
          <ac:spMkLst>
            <pc:docMk/>
            <pc:sldMk cId="1652392557" sldId="323"/>
            <ac:spMk id="9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1652392557" sldId="323"/>
            <ac:spMk id="10" creationId="{C9CE1B9B-541E-1EB9-0E9E-C03117FE33FE}"/>
          </ac:spMkLst>
        </pc:spChg>
        <pc:spChg chg="mod">
          <ac:chgData name="Soheil Abbasloo" userId="d71572ce-aea6-4a3a-9d7a-c1bc96c12f67" providerId="ADAL" clId="{4D98B371-DBC7-4A12-9873-1629D416B80D}" dt="2022-11-27T23:10:54.308" v="269" actId="2711"/>
          <ac:spMkLst>
            <pc:docMk/>
            <pc:sldMk cId="1652392557" sldId="323"/>
            <ac:spMk id="3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54.308" v="269" actId="2711"/>
          <ac:spMkLst>
            <pc:docMk/>
            <pc:sldMk cId="1652392557" sldId="323"/>
            <ac:spMk id="3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54.308" v="269" actId="2711"/>
          <ac:spMkLst>
            <pc:docMk/>
            <pc:sldMk cId="1652392557" sldId="323"/>
            <ac:spMk id="3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54.308" v="269" actId="2711"/>
          <ac:spMkLst>
            <pc:docMk/>
            <pc:sldMk cId="1652392557" sldId="323"/>
            <ac:spMk id="3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54.308" v="269" actId="2711"/>
          <ac:spMkLst>
            <pc:docMk/>
            <pc:sldMk cId="1652392557" sldId="323"/>
            <ac:spMk id="3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54.308" v="269" actId="2711"/>
          <ac:spMkLst>
            <pc:docMk/>
            <pc:sldMk cId="1652392557" sldId="323"/>
            <ac:spMk id="3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54.308" v="269" actId="2711"/>
          <ac:spMkLst>
            <pc:docMk/>
            <pc:sldMk cId="1652392557" sldId="323"/>
            <ac:spMk id="6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54.308" v="269" actId="2711"/>
          <ac:spMkLst>
            <pc:docMk/>
            <pc:sldMk cId="1652392557" sldId="323"/>
            <ac:spMk id="7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54.308" v="269" actId="2711"/>
          <ac:spMkLst>
            <pc:docMk/>
            <pc:sldMk cId="1652392557" sldId="323"/>
            <ac:spMk id="10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54.308" v="269" actId="2711"/>
          <ac:spMkLst>
            <pc:docMk/>
            <pc:sldMk cId="1652392557" sldId="323"/>
            <ac:spMk id="2973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54.308" v="269" actId="2711"/>
          <ac:spMkLst>
            <pc:docMk/>
            <pc:sldMk cId="1652392557" sldId="323"/>
            <ac:spMk id="29740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0:54.308" v="269" actId="2711"/>
          <ac:spMkLst>
            <pc:docMk/>
            <pc:sldMk cId="1652392557" sldId="323"/>
            <ac:spMk id="3893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0:54.308" v="269" actId="2711"/>
          <ac:spMkLst>
            <pc:docMk/>
            <pc:sldMk cId="1652392557" sldId="323"/>
            <ac:spMk id="38950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4D98B371-DBC7-4A12-9873-1629D416B80D}" dt="2022-11-27T23:11:04.862" v="270" actId="2711"/>
        <pc:sldMkLst>
          <pc:docMk/>
          <pc:sldMk cId="3121655503" sldId="324"/>
        </pc:sldMkLst>
        <pc:spChg chg="mod ord">
          <ac:chgData name="Soheil Abbasloo" userId="d71572ce-aea6-4a3a-9d7a-c1bc96c12f67" providerId="ADAL" clId="{4D98B371-DBC7-4A12-9873-1629D416B80D}" dt="2022-11-27T23:11:04.862" v="270" actId="2711"/>
          <ac:spMkLst>
            <pc:docMk/>
            <pc:sldMk cId="3121655503" sldId="324"/>
            <ac:spMk id="7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1:04.862" v="270" actId="2711"/>
          <ac:spMkLst>
            <pc:docMk/>
            <pc:sldMk cId="3121655503" sldId="324"/>
            <ac:spMk id="27650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1:04.862" v="270" actId="2711"/>
          <ac:spMkLst>
            <pc:docMk/>
            <pc:sldMk cId="3121655503" sldId="324"/>
            <ac:spMk id="27651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4D98B371-DBC7-4A12-9873-1629D416B80D}" dt="2022-11-27T23:11:12.279" v="271" actId="2711"/>
        <pc:sldMkLst>
          <pc:docMk/>
          <pc:sldMk cId="699571234" sldId="326"/>
        </pc:sldMkLst>
        <pc:spChg chg="mod ord">
          <ac:chgData name="Soheil Abbasloo" userId="d71572ce-aea6-4a3a-9d7a-c1bc96c12f67" providerId="ADAL" clId="{4D98B371-DBC7-4A12-9873-1629D416B80D}" dt="2022-11-27T23:11:12.279" v="271" actId="2711"/>
          <ac:spMkLst>
            <pc:docMk/>
            <pc:sldMk cId="699571234" sldId="326"/>
            <ac:spMk id="4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1:12.279" v="271" actId="2711"/>
          <ac:spMkLst>
            <pc:docMk/>
            <pc:sldMk cId="699571234" sldId="326"/>
            <ac:spMk id="5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1:12.279" v="271" actId="2711"/>
          <ac:spMkLst>
            <pc:docMk/>
            <pc:sldMk cId="699571234" sldId="326"/>
            <ac:spMk id="6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4D98B371-DBC7-4A12-9873-1629D416B80D}" dt="2022-11-27T23:11:18.894" v="272" actId="2711"/>
        <pc:sldMkLst>
          <pc:docMk/>
          <pc:sldMk cId="1175044791" sldId="327"/>
        </pc:sldMkLst>
        <pc:spChg chg="mod ord">
          <ac:chgData name="Soheil Abbasloo" userId="d71572ce-aea6-4a3a-9d7a-c1bc96c12f67" providerId="ADAL" clId="{4D98B371-DBC7-4A12-9873-1629D416B80D}" dt="2022-11-27T23:11:18.894" v="272" actId="2711"/>
          <ac:spMkLst>
            <pc:docMk/>
            <pc:sldMk cId="1175044791" sldId="327"/>
            <ac:spMk id="7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58:22.655" v="110" actId="700"/>
          <ac:spMkLst>
            <pc:docMk/>
            <pc:sldMk cId="1175044791" sldId="327"/>
            <ac:spMk id="8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1175044791" sldId="327"/>
            <ac:spMk id="9" creationId="{0FA2774D-872F-EB9E-2569-21709FBBE9ED}"/>
          </ac:spMkLst>
        </pc:spChg>
        <pc:spChg chg="mod">
          <ac:chgData name="Soheil Abbasloo" userId="d71572ce-aea6-4a3a-9d7a-c1bc96c12f67" providerId="ADAL" clId="{4D98B371-DBC7-4A12-9873-1629D416B80D}" dt="2022-11-27T23:11:18.894" v="272" actId="2711"/>
          <ac:spMkLst>
            <pc:docMk/>
            <pc:sldMk cId="1175044791" sldId="327"/>
            <ac:spMk id="4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1:18.894" v="272" actId="2711"/>
          <ac:spMkLst>
            <pc:docMk/>
            <pc:sldMk cId="1175044791" sldId="327"/>
            <ac:spMk id="5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1:18.894" v="272" actId="2711"/>
          <ac:spMkLst>
            <pc:docMk/>
            <pc:sldMk cId="1175044791" sldId="327"/>
            <ac:spMk id="5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1:18.894" v="272" actId="2711"/>
          <ac:spMkLst>
            <pc:docMk/>
            <pc:sldMk cId="1175044791" sldId="327"/>
            <ac:spMk id="5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1:18.894" v="272" actId="2711"/>
          <ac:spMkLst>
            <pc:docMk/>
            <pc:sldMk cId="1175044791" sldId="327"/>
            <ac:spMk id="5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1:18.894" v="272" actId="2711"/>
          <ac:spMkLst>
            <pc:docMk/>
            <pc:sldMk cId="1175044791" sldId="327"/>
            <ac:spMk id="5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1:18.894" v="272" actId="2711"/>
          <ac:spMkLst>
            <pc:docMk/>
            <pc:sldMk cId="1175044791" sldId="327"/>
            <ac:spMk id="61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1:18.894" v="272" actId="2711"/>
          <ac:spMkLst>
            <pc:docMk/>
            <pc:sldMk cId="1175044791" sldId="327"/>
            <ac:spMk id="57346" creationId="{00000000-0000-0000-0000-000000000000}"/>
          </ac:spMkLst>
        </pc:spChg>
        <pc:grpChg chg="mod">
          <ac:chgData name="Soheil Abbasloo" userId="d71572ce-aea6-4a3a-9d7a-c1bc96c12f67" providerId="ADAL" clId="{4D98B371-DBC7-4A12-9873-1629D416B80D}" dt="2022-11-27T23:11:18.894" v="272" actId="2711"/>
          <ac:grpSpMkLst>
            <pc:docMk/>
            <pc:sldMk cId="1175044791" sldId="327"/>
            <ac:grpSpMk id="2" creationId="{00000000-0000-0000-0000-000000000000}"/>
          </ac:grpSpMkLst>
        </pc:grpChg>
      </pc:sldChg>
      <pc:sldChg chg="addSp delSp modSp add del mod modTransition modClrScheme chgLayout">
        <pc:chgData name="Soheil Abbasloo" userId="d71572ce-aea6-4a3a-9d7a-c1bc96c12f67" providerId="ADAL" clId="{4D98B371-DBC7-4A12-9873-1629D416B80D}" dt="2022-11-27T22:58:45.318" v="139" actId="6549"/>
        <pc:sldMkLst>
          <pc:docMk/>
          <pc:sldMk cId="2125040836" sldId="328"/>
        </pc:sldMkLst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2125040836" sldId="328"/>
            <ac:spMk id="2" creationId="{0261982F-D99D-5931-E762-90EE13F9969B}"/>
          </ac:spMkLst>
        </pc:spChg>
        <pc:spChg chg="add mod ord">
          <ac:chgData name="Soheil Abbasloo" userId="d71572ce-aea6-4a3a-9d7a-c1bc96c12f67" providerId="ADAL" clId="{4D98B371-DBC7-4A12-9873-1629D416B80D}" dt="2022-11-27T22:58:30.476" v="116" actId="700"/>
          <ac:spMkLst>
            <pc:docMk/>
            <pc:sldMk cId="2125040836" sldId="328"/>
            <ac:spMk id="3" creationId="{0C3F1036-7604-B8EC-2FA1-E0B3B617F1AA}"/>
          </ac:spMkLst>
        </pc:spChg>
        <pc:spChg chg="mod ord">
          <ac:chgData name="Soheil Abbasloo" userId="d71572ce-aea6-4a3a-9d7a-c1bc96c12f67" providerId="ADAL" clId="{4D98B371-DBC7-4A12-9873-1629D416B80D}" dt="2022-11-27T22:58:30.476" v="116" actId="700"/>
          <ac:spMkLst>
            <pc:docMk/>
            <pc:sldMk cId="2125040836" sldId="328"/>
            <ac:spMk id="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2:48:08.837" v="1"/>
          <ac:spMkLst>
            <pc:docMk/>
            <pc:sldMk cId="2125040836" sldId="328"/>
            <ac:spMk id="6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2:58:45.318" v="139" actId="6549"/>
          <ac:spMkLst>
            <pc:docMk/>
            <pc:sldMk cId="2125040836" sldId="328"/>
            <ac:spMk id="7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4D98B371-DBC7-4A12-9873-1629D416B80D}" dt="2022-11-28T21:52:57.385" v="943"/>
        <pc:sldMkLst>
          <pc:docMk/>
          <pc:sldMk cId="3416848905" sldId="329"/>
        </pc:sldMkLst>
        <pc:spChg chg="mod">
          <ac:chgData name="Soheil Abbasloo" userId="d71572ce-aea6-4a3a-9d7a-c1bc96c12f67" providerId="ADAL" clId="{4D98B371-DBC7-4A12-9873-1629D416B80D}" dt="2022-11-28T21:49:24.132" v="924"/>
          <ac:spMkLst>
            <pc:docMk/>
            <pc:sldMk cId="3416848905" sldId="329"/>
            <ac:spMk id="4" creationId="{752C950F-627D-F377-112E-703A98E34F2E}"/>
          </ac:spMkLst>
        </pc:spChg>
        <pc:spChg chg="mod">
          <ac:chgData name="Soheil Abbasloo" userId="d71572ce-aea6-4a3a-9d7a-c1bc96c12f67" providerId="ADAL" clId="{4D98B371-DBC7-4A12-9873-1629D416B80D}" dt="2022-11-27T23:11:28.479" v="273" actId="2711"/>
          <ac:spMkLst>
            <pc:docMk/>
            <pc:sldMk cId="3416848905" sldId="329"/>
            <ac:spMk id="5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1:28.479" v="273" actId="2711"/>
          <ac:spMkLst>
            <pc:docMk/>
            <pc:sldMk cId="3416848905" sldId="329"/>
            <ac:spMk id="6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3416848905" sldId="329"/>
            <ac:spMk id="7" creationId="{5729C730-5911-53F0-4842-8B9FE537B68D}"/>
          </ac:spMkLst>
        </pc:spChg>
        <pc:spChg chg="mod">
          <ac:chgData name="Soheil Abbasloo" userId="d71572ce-aea6-4a3a-9d7a-c1bc96c12f67" providerId="ADAL" clId="{4D98B371-DBC7-4A12-9873-1629D416B80D}" dt="2022-11-28T21:52:55.841" v="939" actId="6549"/>
          <ac:spMkLst>
            <pc:docMk/>
            <pc:sldMk cId="3416848905" sldId="329"/>
            <ac:spMk id="7" creationId="{E9C0F8BA-9363-AC3A-62A5-E0E4DA483C2B}"/>
          </ac:spMkLst>
        </pc:spChg>
        <pc:spChg chg="mod">
          <ac:chgData name="Soheil Abbasloo" userId="d71572ce-aea6-4a3a-9d7a-c1bc96c12f67" providerId="ADAL" clId="{4D98B371-DBC7-4A12-9873-1629D416B80D}" dt="2022-11-27T23:11:28.479" v="273" actId="2711"/>
          <ac:spMkLst>
            <pc:docMk/>
            <pc:sldMk cId="3416848905" sldId="329"/>
            <ac:spMk id="3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1:28.479" v="273" actId="2711"/>
          <ac:spMkLst>
            <pc:docMk/>
            <pc:sldMk cId="3416848905" sldId="329"/>
            <ac:spMk id="3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1:28.479" v="273" actId="2711"/>
          <ac:spMkLst>
            <pc:docMk/>
            <pc:sldMk cId="3416848905" sldId="329"/>
            <ac:spMk id="3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1:28.479" v="273" actId="2711"/>
          <ac:spMkLst>
            <pc:docMk/>
            <pc:sldMk cId="3416848905" sldId="329"/>
            <ac:spMk id="3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1:28.479" v="273" actId="2711"/>
          <ac:spMkLst>
            <pc:docMk/>
            <pc:sldMk cId="3416848905" sldId="329"/>
            <ac:spMk id="3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1:28.479" v="273" actId="2711"/>
          <ac:spMkLst>
            <pc:docMk/>
            <pc:sldMk cId="3416848905" sldId="329"/>
            <ac:spMk id="3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1:28.479" v="273" actId="2711"/>
          <ac:spMkLst>
            <pc:docMk/>
            <pc:sldMk cId="3416848905" sldId="329"/>
            <ac:spMk id="4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1:28.479" v="273" actId="2711"/>
          <ac:spMkLst>
            <pc:docMk/>
            <pc:sldMk cId="3416848905" sldId="329"/>
            <ac:spMk id="4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1:28.479" v="273" actId="2711"/>
          <ac:spMkLst>
            <pc:docMk/>
            <pc:sldMk cId="3416848905" sldId="329"/>
            <ac:spMk id="4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1:28.479" v="273" actId="2711"/>
          <ac:spMkLst>
            <pc:docMk/>
            <pc:sldMk cId="3416848905" sldId="329"/>
            <ac:spMk id="4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1:28.479" v="273" actId="2711"/>
          <ac:spMkLst>
            <pc:docMk/>
            <pc:sldMk cId="3416848905" sldId="329"/>
            <ac:spMk id="6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1:28.479" v="273" actId="2711"/>
          <ac:spMkLst>
            <pc:docMk/>
            <pc:sldMk cId="3416848905" sldId="329"/>
            <ac:spMk id="79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1:28.479" v="273" actId="2711"/>
          <ac:spMkLst>
            <pc:docMk/>
            <pc:sldMk cId="3416848905" sldId="329"/>
            <ac:spMk id="42004" creationId="{00000000-0000-0000-0000-000000000000}"/>
          </ac:spMkLst>
        </pc:spChg>
        <pc:grpChg chg="add del mod">
          <ac:chgData name="Soheil Abbasloo" userId="d71572ce-aea6-4a3a-9d7a-c1bc96c12f67" providerId="ADAL" clId="{4D98B371-DBC7-4A12-9873-1629D416B80D}" dt="2022-11-28T21:52:57.385" v="943"/>
          <ac:grpSpMkLst>
            <pc:docMk/>
            <pc:sldMk cId="3416848905" sldId="329"/>
            <ac:grpSpMk id="3" creationId="{7E46A9EF-30CA-D141-4691-1F2E4DF22BD0}"/>
          </ac:grpSpMkLst>
        </pc:grpChg>
      </pc:sldChg>
      <pc:sldChg chg="modSp modAnim">
        <pc:chgData name="Soheil Abbasloo" userId="d71572ce-aea6-4a3a-9d7a-c1bc96c12f67" providerId="ADAL" clId="{4D98B371-DBC7-4A12-9873-1629D416B80D}" dt="2022-11-28T21:48:31.416" v="914" actId="20577"/>
        <pc:sldMkLst>
          <pc:docMk/>
          <pc:sldMk cId="2833345357" sldId="330"/>
        </pc:sldMkLst>
        <pc:spChg chg="mod ord">
          <ac:chgData name="Soheil Abbasloo" userId="d71572ce-aea6-4a3a-9d7a-c1bc96c12f67" providerId="ADAL" clId="{4D98B371-DBC7-4A12-9873-1629D416B80D}" dt="2022-11-27T22:59:33.644" v="149" actId="700"/>
          <ac:spMkLst>
            <pc:docMk/>
            <pc:sldMk cId="2833345357" sldId="330"/>
            <ac:spMk id="3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2:59:33.644" v="149" actId="700"/>
          <ac:spMkLst>
            <pc:docMk/>
            <pc:sldMk cId="2833345357" sldId="330"/>
            <ac:spMk id="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48:31.416" v="914" actId="20577"/>
          <ac:spMkLst>
            <pc:docMk/>
            <pc:sldMk cId="2833345357" sldId="330"/>
            <ac:spMk id="40962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4D98B371-DBC7-4A12-9873-1629D416B80D}" dt="2022-11-27T23:39:57.042" v="357" actId="404"/>
        <pc:sldMkLst>
          <pc:docMk/>
          <pc:sldMk cId="1944367653" sldId="331"/>
        </pc:sldMkLst>
        <pc:spChg chg="mod ord">
          <ac:chgData name="Soheil Abbasloo" userId="d71572ce-aea6-4a3a-9d7a-c1bc96c12f67" providerId="ADAL" clId="{4D98B371-DBC7-4A12-9873-1629D416B80D}" dt="2022-11-27T22:59:45.302" v="150" actId="700"/>
          <ac:spMkLst>
            <pc:docMk/>
            <pc:sldMk cId="1944367653" sldId="331"/>
            <ac:spMk id="6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1944367653" sldId="331"/>
            <ac:spMk id="7" creationId="{1266A7B4-1D58-809F-EA73-E292837EE503}"/>
          </ac:spMkLst>
        </pc:spChg>
        <pc:spChg chg="mod ord">
          <ac:chgData name="Soheil Abbasloo" userId="d71572ce-aea6-4a3a-9d7a-c1bc96c12f67" providerId="ADAL" clId="{4D98B371-DBC7-4A12-9873-1629D416B80D}" dt="2022-11-27T23:39:57.042" v="357" actId="404"/>
          <ac:spMkLst>
            <pc:docMk/>
            <pc:sldMk cId="1944367653" sldId="331"/>
            <ac:spMk id="42004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4D98B371-DBC7-4A12-9873-1629D416B80D}" dt="2022-11-27T22:59:57.137" v="152" actId="700"/>
        <pc:sldMkLst>
          <pc:docMk/>
          <pc:sldMk cId="4112665821" sldId="332"/>
        </pc:sldMkLst>
        <pc:spChg chg="mod ord">
          <ac:chgData name="Soheil Abbasloo" userId="d71572ce-aea6-4a3a-9d7a-c1bc96c12f67" providerId="ADAL" clId="{4D98B371-DBC7-4A12-9873-1629D416B80D}" dt="2022-11-27T22:59:57.137" v="152" actId="700"/>
          <ac:spMkLst>
            <pc:docMk/>
            <pc:sldMk cId="4112665821" sldId="332"/>
            <ac:spMk id="3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2:59:57.137" v="152" actId="700"/>
          <ac:spMkLst>
            <pc:docMk/>
            <pc:sldMk cId="4112665821" sldId="332"/>
            <ac:spMk id="5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2:59:57.137" v="152" actId="700"/>
          <ac:spMkLst>
            <pc:docMk/>
            <pc:sldMk cId="4112665821" sldId="332"/>
            <ac:spMk id="44034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4D98B371-DBC7-4A12-9873-1629D416B80D}" dt="2022-11-27T23:40:03.879" v="362" actId="404"/>
        <pc:sldMkLst>
          <pc:docMk/>
          <pc:sldMk cId="726735574" sldId="333"/>
        </pc:sldMkLst>
        <pc:spChg chg="mod ord">
          <ac:chgData name="Soheil Abbasloo" userId="d71572ce-aea6-4a3a-9d7a-c1bc96c12f67" providerId="ADAL" clId="{4D98B371-DBC7-4A12-9873-1629D416B80D}" dt="2022-11-27T23:00:05.367" v="153" actId="700"/>
          <ac:spMkLst>
            <pc:docMk/>
            <pc:sldMk cId="726735574" sldId="333"/>
            <ac:spMk id="6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726735574" sldId="333"/>
            <ac:spMk id="7" creationId="{01615B29-FCE5-0171-AFC8-4D9C7A41AE78}"/>
          </ac:spMkLst>
        </pc:spChg>
        <pc:spChg chg="mod ord">
          <ac:chgData name="Soheil Abbasloo" userId="d71572ce-aea6-4a3a-9d7a-c1bc96c12f67" providerId="ADAL" clId="{4D98B371-DBC7-4A12-9873-1629D416B80D}" dt="2022-11-27T23:40:03.879" v="362" actId="404"/>
          <ac:spMkLst>
            <pc:docMk/>
            <pc:sldMk cId="726735574" sldId="333"/>
            <ac:spMk id="42004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4D98B371-DBC7-4A12-9873-1629D416B80D}" dt="2022-11-27T23:11:59.773" v="276" actId="2711"/>
        <pc:sldMkLst>
          <pc:docMk/>
          <pc:sldMk cId="2191105725" sldId="343"/>
        </pc:sldMkLst>
        <pc:spChg chg="mod ord">
          <ac:chgData name="Soheil Abbasloo" userId="d71572ce-aea6-4a3a-9d7a-c1bc96c12f67" providerId="ADAL" clId="{4D98B371-DBC7-4A12-9873-1629D416B80D}" dt="2022-11-27T23:11:59.773" v="276" actId="2711"/>
          <ac:spMkLst>
            <pc:docMk/>
            <pc:sldMk cId="2191105725" sldId="343"/>
            <ac:spMk id="2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1:59.773" v="276" actId="2711"/>
          <ac:spMkLst>
            <pc:docMk/>
            <pc:sldMk cId="2191105725" sldId="343"/>
            <ac:spMk id="6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1:59.773" v="276" actId="2711"/>
          <ac:spMkLst>
            <pc:docMk/>
            <pc:sldMk cId="2191105725" sldId="343"/>
            <ac:spMk id="9" creationId="{00000000-0000-0000-0000-000000000000}"/>
          </ac:spMkLst>
        </pc:spChg>
        <pc:picChg chg="mod">
          <ac:chgData name="Soheil Abbasloo" userId="d71572ce-aea6-4a3a-9d7a-c1bc96c12f67" providerId="ADAL" clId="{4D98B371-DBC7-4A12-9873-1629D416B80D}" dt="2022-11-28T22:00:39.102" v="1001" actId="1076"/>
          <ac:picMkLst>
            <pc:docMk/>
            <pc:sldMk cId="2191105725" sldId="343"/>
            <ac:picMk id="8" creationId="{00000000-0000-0000-0000-000000000000}"/>
          </ac:picMkLst>
        </pc:picChg>
      </pc:sldChg>
      <pc:sldChg chg="addSp delSp modSp add del mod modClrScheme chgLayout">
        <pc:chgData name="Soheil Abbasloo" userId="d71572ce-aea6-4a3a-9d7a-c1bc96c12f67" providerId="ADAL" clId="{4D98B371-DBC7-4A12-9873-1629D416B80D}" dt="2022-11-27T23:12:06.827" v="277" actId="2711"/>
        <pc:sldMkLst>
          <pc:docMk/>
          <pc:sldMk cId="3641965098" sldId="344"/>
        </pc:sldMkLst>
        <pc:spChg chg="mod ord">
          <ac:chgData name="Soheil Abbasloo" userId="d71572ce-aea6-4a3a-9d7a-c1bc96c12f67" providerId="ADAL" clId="{4D98B371-DBC7-4A12-9873-1629D416B80D}" dt="2022-11-27T23:12:06.827" v="277" actId="2711"/>
          <ac:spMkLst>
            <pc:docMk/>
            <pc:sldMk cId="3641965098" sldId="344"/>
            <ac:spMk id="4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2:06.827" v="277" actId="2711"/>
          <ac:spMkLst>
            <pc:docMk/>
            <pc:sldMk cId="3641965098" sldId="344"/>
            <ac:spMk id="5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3641965098" sldId="344"/>
            <ac:spMk id="6" creationId="{72AB66A2-A436-9E69-87AA-48B8A19B8CC7}"/>
          </ac:spMkLst>
        </pc:spChg>
        <pc:spChg chg="mod">
          <ac:chgData name="Soheil Abbasloo" userId="d71572ce-aea6-4a3a-9d7a-c1bc96c12f67" providerId="ADAL" clId="{4D98B371-DBC7-4A12-9873-1629D416B80D}" dt="2022-11-27T23:12:06.827" v="277" actId="2711"/>
          <ac:spMkLst>
            <pc:docMk/>
            <pc:sldMk cId="3641965098" sldId="344"/>
            <ac:spMk id="2355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06.827" v="277" actId="2711"/>
          <ac:spMkLst>
            <pc:docMk/>
            <pc:sldMk cId="3641965098" sldId="344"/>
            <ac:spMk id="59394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4D98B371-DBC7-4A12-9873-1629D416B80D}" dt="2022-11-27T23:12:13.520" v="278" actId="2711"/>
        <pc:sldMkLst>
          <pc:docMk/>
          <pc:sldMk cId="502120273" sldId="345"/>
        </pc:sldMkLst>
        <pc:spChg chg="mod ord">
          <ac:chgData name="Soheil Abbasloo" userId="d71572ce-aea6-4a3a-9d7a-c1bc96c12f67" providerId="ADAL" clId="{4D98B371-DBC7-4A12-9873-1629D416B80D}" dt="2022-11-27T23:12:13.520" v="278" actId="2711"/>
          <ac:spMkLst>
            <pc:docMk/>
            <pc:sldMk cId="502120273" sldId="345"/>
            <ac:spMk id="4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502120273" sldId="345"/>
            <ac:spMk id="5" creationId="{084FFB25-F3D7-3A67-2611-AB3B9A2CC5DB}"/>
          </ac:spMkLst>
        </pc:spChg>
        <pc:spChg chg="mod">
          <ac:chgData name="Soheil Abbasloo" userId="d71572ce-aea6-4a3a-9d7a-c1bc96c12f67" providerId="ADAL" clId="{4D98B371-DBC7-4A12-9873-1629D416B80D}" dt="2022-11-27T23:12:13.520" v="278" actId="2711"/>
          <ac:spMkLst>
            <pc:docMk/>
            <pc:sldMk cId="502120273" sldId="345"/>
            <ac:spMk id="2457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13.520" v="278" actId="2711"/>
          <ac:spMkLst>
            <pc:docMk/>
            <pc:sldMk cId="502120273" sldId="345"/>
            <ac:spMk id="2458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13.520" v="278" actId="2711"/>
          <ac:spMkLst>
            <pc:docMk/>
            <pc:sldMk cId="502120273" sldId="345"/>
            <ac:spMk id="24582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2:13.520" v="278" actId="2711"/>
          <ac:spMkLst>
            <pc:docMk/>
            <pc:sldMk cId="502120273" sldId="345"/>
            <ac:spMk id="6144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13.520" v="278" actId="2711"/>
          <ac:spMkLst>
            <pc:docMk/>
            <pc:sldMk cId="502120273" sldId="345"/>
            <ac:spMk id="6144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13.520" v="278" actId="2711"/>
          <ac:spMkLst>
            <pc:docMk/>
            <pc:sldMk cId="502120273" sldId="345"/>
            <ac:spMk id="61445" creationId="{00000000-0000-0000-0000-000000000000}"/>
          </ac:spMkLst>
        </pc:spChg>
      </pc:sldChg>
      <pc:sldChg chg="delSp modSp mod">
        <pc:chgData name="Soheil Abbasloo" userId="d71572ce-aea6-4a3a-9d7a-c1bc96c12f67" providerId="ADAL" clId="{4D98B371-DBC7-4A12-9873-1629D416B80D}" dt="2022-11-28T22:36:33" v="1375" actId="14100"/>
        <pc:sldMkLst>
          <pc:docMk/>
          <pc:sldMk cId="2729977578" sldId="346"/>
        </pc:sldMkLst>
        <pc:spChg chg="mod ord">
          <ac:chgData name="Soheil Abbasloo" userId="d71572ce-aea6-4a3a-9d7a-c1bc96c12f67" providerId="ADAL" clId="{4D98B371-DBC7-4A12-9873-1629D416B80D}" dt="2022-11-27T23:12:25.126" v="283" actId="1036"/>
          <ac:spMkLst>
            <pc:docMk/>
            <pc:sldMk cId="2729977578" sldId="346"/>
            <ac:spMk id="9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2729977578" sldId="346"/>
            <ac:spMk id="10" creationId="{77B92F45-6CC3-6BFD-A507-CDE3B91FD0F4}"/>
          </ac:spMkLst>
        </pc:spChg>
        <pc:spChg chg="mod">
          <ac:chgData name="Soheil Abbasloo" userId="d71572ce-aea6-4a3a-9d7a-c1bc96c12f67" providerId="ADAL" clId="{4D98B371-DBC7-4A12-9873-1629D416B80D}" dt="2022-11-27T23:12:25.126" v="283" actId="1036"/>
          <ac:spMkLst>
            <pc:docMk/>
            <pc:sldMk cId="2729977578" sldId="346"/>
            <ac:spMk id="1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25.126" v="283" actId="1036"/>
          <ac:spMkLst>
            <pc:docMk/>
            <pc:sldMk cId="2729977578" sldId="346"/>
            <ac:spMk id="14" creationId="{00000000-0000-0000-0000-000000000000}"/>
          </ac:spMkLst>
        </pc:spChg>
        <pc:spChg chg="del mod">
          <ac:chgData name="Soheil Abbasloo" userId="d71572ce-aea6-4a3a-9d7a-c1bc96c12f67" providerId="ADAL" clId="{4D98B371-DBC7-4A12-9873-1629D416B80D}" dt="2022-11-28T22:21:01.610" v="1218" actId="478"/>
          <ac:spMkLst>
            <pc:docMk/>
            <pc:sldMk cId="2729977578" sldId="346"/>
            <ac:spMk id="1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2:21:07.494" v="1251" actId="1037"/>
          <ac:spMkLst>
            <pc:docMk/>
            <pc:sldMk cId="2729977578" sldId="346"/>
            <ac:spMk id="1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20.507" v="279" actId="2711"/>
          <ac:spMkLst>
            <pc:docMk/>
            <pc:sldMk cId="2729977578" sldId="346"/>
            <ac:spMk id="2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20.507" v="279" actId="2711"/>
          <ac:spMkLst>
            <pc:docMk/>
            <pc:sldMk cId="2729977578" sldId="346"/>
            <ac:spMk id="2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25.126" v="283" actId="1036"/>
          <ac:spMkLst>
            <pc:docMk/>
            <pc:sldMk cId="2729977578" sldId="346"/>
            <ac:spMk id="3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20.507" v="279" actId="2711"/>
          <ac:spMkLst>
            <pc:docMk/>
            <pc:sldMk cId="2729977578" sldId="346"/>
            <ac:spMk id="3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20.507" v="279" actId="2711"/>
          <ac:spMkLst>
            <pc:docMk/>
            <pc:sldMk cId="2729977578" sldId="346"/>
            <ac:spMk id="3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20.507" v="279" actId="2711"/>
          <ac:spMkLst>
            <pc:docMk/>
            <pc:sldMk cId="2729977578" sldId="346"/>
            <ac:spMk id="3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20.507" v="279" actId="2711"/>
          <ac:spMkLst>
            <pc:docMk/>
            <pc:sldMk cId="2729977578" sldId="346"/>
            <ac:spMk id="3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20.507" v="279" actId="2711"/>
          <ac:spMkLst>
            <pc:docMk/>
            <pc:sldMk cId="2729977578" sldId="346"/>
            <ac:spMk id="4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25.126" v="283" actId="1036"/>
          <ac:spMkLst>
            <pc:docMk/>
            <pc:sldMk cId="2729977578" sldId="346"/>
            <ac:spMk id="4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25.126" v="283" actId="1036"/>
          <ac:spMkLst>
            <pc:docMk/>
            <pc:sldMk cId="2729977578" sldId="346"/>
            <ac:spMk id="4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25.126" v="283" actId="1036"/>
          <ac:spMkLst>
            <pc:docMk/>
            <pc:sldMk cId="2729977578" sldId="346"/>
            <ac:spMk id="4813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2:36:33" v="1375" actId="14100"/>
          <ac:spMkLst>
            <pc:docMk/>
            <pc:sldMk cId="2729977578" sldId="346"/>
            <ac:spMk id="4813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25.126" v="283" actId="1036"/>
          <ac:spMkLst>
            <pc:docMk/>
            <pc:sldMk cId="2729977578" sldId="346"/>
            <ac:spMk id="48135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41:07.146" v="367" actId="404"/>
          <ac:spMkLst>
            <pc:docMk/>
            <pc:sldMk cId="2729977578" sldId="346"/>
            <ac:spMk id="48148" creationId="{00000000-0000-0000-0000-000000000000}"/>
          </ac:spMkLst>
        </pc:spChg>
        <pc:grpChg chg="mod">
          <ac:chgData name="Soheil Abbasloo" userId="d71572ce-aea6-4a3a-9d7a-c1bc96c12f67" providerId="ADAL" clId="{4D98B371-DBC7-4A12-9873-1629D416B80D}" dt="2022-11-28T22:21:24.551" v="1362" actId="1037"/>
          <ac:grpSpMkLst>
            <pc:docMk/>
            <pc:sldMk cId="2729977578" sldId="346"/>
            <ac:grpSpMk id="2" creationId="{00000000-0000-0000-0000-000000000000}"/>
          </ac:grpSpMkLst>
        </pc:grpChg>
        <pc:grpChg chg="mod">
          <ac:chgData name="Soheil Abbasloo" userId="d71572ce-aea6-4a3a-9d7a-c1bc96c12f67" providerId="ADAL" clId="{4D98B371-DBC7-4A12-9873-1629D416B80D}" dt="2022-11-27T23:12:25.126" v="283" actId="1036"/>
          <ac:grpSpMkLst>
            <pc:docMk/>
            <pc:sldMk cId="2729977578" sldId="346"/>
            <ac:grpSpMk id="6" creationId="{00000000-0000-0000-0000-000000000000}"/>
          </ac:grpSpMkLst>
        </pc:grpChg>
      </pc:sldChg>
      <pc:sldChg chg="addSp delSp modSp add del mod modClrScheme chgLayout">
        <pc:chgData name="Soheil Abbasloo" userId="d71572ce-aea6-4a3a-9d7a-c1bc96c12f67" providerId="ADAL" clId="{4D98B371-DBC7-4A12-9873-1629D416B80D}" dt="2022-11-27T23:41:12.743" v="372" actId="404"/>
        <pc:sldMkLst>
          <pc:docMk/>
          <pc:sldMk cId="2163379150" sldId="347"/>
        </pc:sldMkLst>
        <pc:spChg chg="mod">
          <ac:chgData name="Soheil Abbasloo" userId="d71572ce-aea6-4a3a-9d7a-c1bc96c12f67" providerId="ADAL" clId="{4D98B371-DBC7-4A12-9873-1629D416B80D}" dt="2022-11-27T23:12:33.219" v="284" actId="2711"/>
          <ac:spMkLst>
            <pc:docMk/>
            <pc:sldMk cId="2163379150" sldId="347"/>
            <ac:spMk id="5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2:33.219" v="284" actId="2711"/>
          <ac:spMkLst>
            <pc:docMk/>
            <pc:sldMk cId="2163379150" sldId="347"/>
            <ac:spMk id="6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2163379150" sldId="347"/>
            <ac:spMk id="7" creationId="{D78AB9B5-539D-C0AB-11A6-432BFC364E24}"/>
          </ac:spMkLst>
        </pc:spChg>
        <pc:spChg chg="mod">
          <ac:chgData name="Soheil Abbasloo" userId="d71572ce-aea6-4a3a-9d7a-c1bc96c12f67" providerId="ADAL" clId="{4D98B371-DBC7-4A12-9873-1629D416B80D}" dt="2022-11-27T23:12:33.219" v="284" actId="2711"/>
          <ac:spMkLst>
            <pc:docMk/>
            <pc:sldMk cId="2163379150" sldId="347"/>
            <ac:spMk id="3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33.219" v="284" actId="2711"/>
          <ac:spMkLst>
            <pc:docMk/>
            <pc:sldMk cId="2163379150" sldId="347"/>
            <ac:spMk id="3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33.219" v="284" actId="2711"/>
          <ac:spMkLst>
            <pc:docMk/>
            <pc:sldMk cId="2163379150" sldId="347"/>
            <ac:spMk id="3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33.219" v="284" actId="2711"/>
          <ac:spMkLst>
            <pc:docMk/>
            <pc:sldMk cId="2163379150" sldId="347"/>
            <ac:spMk id="3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33.219" v="284" actId="2711"/>
          <ac:spMkLst>
            <pc:docMk/>
            <pc:sldMk cId="2163379150" sldId="347"/>
            <ac:spMk id="3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33.219" v="284" actId="2711"/>
          <ac:spMkLst>
            <pc:docMk/>
            <pc:sldMk cId="2163379150" sldId="347"/>
            <ac:spMk id="4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33.219" v="284" actId="2711"/>
          <ac:spMkLst>
            <pc:docMk/>
            <pc:sldMk cId="2163379150" sldId="347"/>
            <ac:spMk id="6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33.219" v="284" actId="2711"/>
          <ac:spMkLst>
            <pc:docMk/>
            <pc:sldMk cId="2163379150" sldId="347"/>
            <ac:spMk id="7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33.219" v="284" actId="2711"/>
          <ac:spMkLst>
            <pc:docMk/>
            <pc:sldMk cId="2163379150" sldId="347"/>
            <ac:spMk id="79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41:12.743" v="372" actId="404"/>
          <ac:spMkLst>
            <pc:docMk/>
            <pc:sldMk cId="2163379150" sldId="347"/>
            <ac:spMk id="50193" creationId="{00000000-0000-0000-0000-000000000000}"/>
          </ac:spMkLst>
        </pc:spChg>
        <pc:grpChg chg="mod">
          <ac:chgData name="Soheil Abbasloo" userId="d71572ce-aea6-4a3a-9d7a-c1bc96c12f67" providerId="ADAL" clId="{4D98B371-DBC7-4A12-9873-1629D416B80D}" dt="2022-11-27T23:12:33.219" v="284" actId="2711"/>
          <ac:grpSpMkLst>
            <pc:docMk/>
            <pc:sldMk cId="2163379150" sldId="347"/>
            <ac:grpSpMk id="2" creationId="{00000000-0000-0000-0000-000000000000}"/>
          </ac:grpSpMkLst>
        </pc:grpChg>
        <pc:cxnChg chg="mod">
          <ac:chgData name="Soheil Abbasloo" userId="d71572ce-aea6-4a3a-9d7a-c1bc96c12f67" providerId="ADAL" clId="{4D98B371-DBC7-4A12-9873-1629D416B80D}" dt="2022-11-27T23:12:33.219" v="284" actId="2711"/>
          <ac:cxnSpMkLst>
            <pc:docMk/>
            <pc:sldMk cId="2163379150" sldId="347"/>
            <ac:cxnSpMk id="44" creationId="{00000000-0000-0000-0000-000000000000}"/>
          </ac:cxnSpMkLst>
        </pc:cxnChg>
        <pc:cxnChg chg="mod">
          <ac:chgData name="Soheil Abbasloo" userId="d71572ce-aea6-4a3a-9d7a-c1bc96c12f67" providerId="ADAL" clId="{4D98B371-DBC7-4A12-9873-1629D416B80D}" dt="2022-11-27T23:12:33.219" v="284" actId="2711"/>
          <ac:cxnSpMkLst>
            <pc:docMk/>
            <pc:sldMk cId="2163379150" sldId="347"/>
            <ac:cxnSpMk id="46" creationId="{00000000-0000-0000-0000-000000000000}"/>
          </ac:cxnSpMkLst>
        </pc:cxnChg>
        <pc:cxnChg chg="mod">
          <ac:chgData name="Soheil Abbasloo" userId="d71572ce-aea6-4a3a-9d7a-c1bc96c12f67" providerId="ADAL" clId="{4D98B371-DBC7-4A12-9873-1629D416B80D}" dt="2022-11-27T23:12:33.219" v="284" actId="2711"/>
          <ac:cxnSpMkLst>
            <pc:docMk/>
            <pc:sldMk cId="2163379150" sldId="347"/>
            <ac:cxnSpMk id="70" creationId="{00000000-0000-0000-0000-000000000000}"/>
          </ac:cxnSpMkLst>
        </pc:cxnChg>
        <pc:cxnChg chg="mod">
          <ac:chgData name="Soheil Abbasloo" userId="d71572ce-aea6-4a3a-9d7a-c1bc96c12f67" providerId="ADAL" clId="{4D98B371-DBC7-4A12-9873-1629D416B80D}" dt="2022-11-27T23:12:33.219" v="284" actId="2711"/>
          <ac:cxnSpMkLst>
            <pc:docMk/>
            <pc:sldMk cId="2163379150" sldId="347"/>
            <ac:cxnSpMk id="71" creationId="{00000000-0000-0000-0000-000000000000}"/>
          </ac:cxnSpMkLst>
        </pc:cxnChg>
        <pc:cxnChg chg="mod">
          <ac:chgData name="Soheil Abbasloo" userId="d71572ce-aea6-4a3a-9d7a-c1bc96c12f67" providerId="ADAL" clId="{4D98B371-DBC7-4A12-9873-1629D416B80D}" dt="2022-11-27T23:12:33.219" v="284" actId="2711"/>
          <ac:cxnSpMkLst>
            <pc:docMk/>
            <pc:sldMk cId="2163379150" sldId="347"/>
            <ac:cxnSpMk id="73" creationId="{00000000-0000-0000-0000-000000000000}"/>
          </ac:cxnSpMkLst>
        </pc:cxnChg>
        <pc:cxnChg chg="mod">
          <ac:chgData name="Soheil Abbasloo" userId="d71572ce-aea6-4a3a-9d7a-c1bc96c12f67" providerId="ADAL" clId="{4D98B371-DBC7-4A12-9873-1629D416B80D}" dt="2022-11-27T23:12:33.219" v="284" actId="2711"/>
          <ac:cxnSpMkLst>
            <pc:docMk/>
            <pc:sldMk cId="2163379150" sldId="347"/>
            <ac:cxnSpMk id="76" creationId="{00000000-0000-0000-0000-000000000000}"/>
          </ac:cxnSpMkLst>
        </pc:cxnChg>
      </pc:sldChg>
      <pc:sldChg chg="modAnim">
        <pc:chgData name="Soheil Abbasloo" userId="d71572ce-aea6-4a3a-9d7a-c1bc96c12f67" providerId="ADAL" clId="{4D98B371-DBC7-4A12-9873-1629D416B80D}" dt="2022-11-28T22:22:18.014" v="1365"/>
        <pc:sldMkLst>
          <pc:docMk/>
          <pc:sldMk cId="1299576287" sldId="348"/>
        </pc:sldMkLst>
        <pc:spChg chg="mod ord">
          <ac:chgData name="Soheil Abbasloo" userId="d71572ce-aea6-4a3a-9d7a-c1bc96c12f67" providerId="ADAL" clId="{4D98B371-DBC7-4A12-9873-1629D416B80D}" dt="2022-11-27T23:12:40.459" v="285" actId="2711"/>
          <ac:spMkLst>
            <pc:docMk/>
            <pc:sldMk cId="1299576287" sldId="348"/>
            <ac:spMk id="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0.459" v="285" actId="2711"/>
          <ac:spMkLst>
            <pc:docMk/>
            <pc:sldMk cId="1299576287" sldId="348"/>
            <ac:spMk id="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0.459" v="285" actId="2711"/>
          <ac:spMkLst>
            <pc:docMk/>
            <pc:sldMk cId="1299576287" sldId="348"/>
            <ac:spMk id="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0.459" v="285" actId="2711"/>
          <ac:spMkLst>
            <pc:docMk/>
            <pc:sldMk cId="1299576287" sldId="348"/>
            <ac:spMk id="37895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2:40.459" v="285" actId="2711"/>
          <ac:spMkLst>
            <pc:docMk/>
            <pc:sldMk cId="1299576287" sldId="348"/>
            <ac:spMk id="44035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2:40.459" v="285" actId="2711"/>
          <ac:spMkLst>
            <pc:docMk/>
            <pc:sldMk cId="1299576287" sldId="348"/>
            <ac:spMk id="52226" creationId="{00000000-0000-0000-0000-000000000000}"/>
          </ac:spMkLst>
        </pc:spChg>
      </pc:sldChg>
      <pc:sldChg chg="modSp mod">
        <pc:chgData name="Soheil Abbasloo" userId="d71572ce-aea6-4a3a-9d7a-c1bc96c12f67" providerId="ADAL" clId="{4D98B371-DBC7-4A12-9873-1629D416B80D}" dt="2022-11-28T22:23:07.126" v="1367" actId="6549"/>
        <pc:sldMkLst>
          <pc:docMk/>
          <pc:sldMk cId="495332591" sldId="349"/>
        </pc:sldMkLst>
        <pc:spChg chg="mod or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2:23:07.126" v="1367" actId="6549"/>
          <ac:spMkLst>
            <pc:docMk/>
            <pc:sldMk cId="495332591" sldId="349"/>
            <ac:spMk id="65538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4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4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4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4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4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4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6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6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6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6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6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6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6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6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6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6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7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7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7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7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7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7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7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7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7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7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8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8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8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8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46.760" v="286" actId="2711"/>
          <ac:spMkLst>
            <pc:docMk/>
            <pc:sldMk cId="495332591" sldId="349"/>
            <ac:spMk id="65584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4D98B371-DBC7-4A12-9873-1629D416B80D}" dt="2022-11-27T23:12:53.498" v="287" actId="2711"/>
        <pc:sldMkLst>
          <pc:docMk/>
          <pc:sldMk cId="429241893" sldId="350"/>
        </pc:sldMkLst>
        <pc:spChg chg="mod or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4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5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58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58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58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58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59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59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59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59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59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59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59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59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59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59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60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60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60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60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60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60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60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60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60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60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61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61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61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61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61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61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61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61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61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3.498" v="287" actId="2711"/>
          <ac:spMkLst>
            <pc:docMk/>
            <pc:sldMk cId="429241893" sldId="350"/>
            <ac:spMk id="67619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4D98B371-DBC7-4A12-9873-1629D416B80D}" dt="2022-11-28T22:23:44.932" v="1369"/>
        <pc:sldMkLst>
          <pc:docMk/>
          <pc:sldMk cId="2486356175" sldId="351"/>
        </pc:sldMkLst>
        <pc:spChg chg="mod or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4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2486356175" sldId="351"/>
            <ac:spMk id="5" creationId="{66F68B62-3D07-D792-5D66-871422DB8E86}"/>
          </ac:spMkLst>
        </pc:spChg>
        <pc:spChg chg="mod ord">
          <ac:chgData name="Soheil Abbasloo" userId="d71572ce-aea6-4a3a-9d7a-c1bc96c12f67" providerId="ADAL" clId="{4D98B371-DBC7-4A12-9873-1629D416B80D}" dt="2022-11-27T23:41:21.476" v="377" actId="404"/>
          <ac:spMkLst>
            <pc:docMk/>
            <pc:sldMk cId="2486356175" sldId="351"/>
            <ac:spMk id="6861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1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1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1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1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1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1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1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1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2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2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2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2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2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2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2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2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2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3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3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3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3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3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3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3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3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3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4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4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4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4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4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4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4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4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4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4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5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5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5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5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5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5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5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5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5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5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6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6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6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6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6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6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6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6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6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6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7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7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7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7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7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7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7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7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7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7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8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8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8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8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8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8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8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8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8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8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9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9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9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9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9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9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9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9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9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69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70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70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70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70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70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70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70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70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70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70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71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71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71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71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71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2:59.805" v="288" actId="2711"/>
          <ac:spMkLst>
            <pc:docMk/>
            <pc:sldMk cId="2486356175" sldId="351"/>
            <ac:spMk id="68715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4D98B371-DBC7-4A12-9873-1629D416B80D}" dt="2022-11-28T22:23:52.897" v="1370"/>
        <pc:sldMkLst>
          <pc:docMk/>
          <pc:sldMk cId="1330018045" sldId="352"/>
        </pc:sldMkLst>
        <pc:spChg chg="mod or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4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1330018045" sldId="352"/>
            <ac:spMk id="5" creationId="{A585EC97-116C-9544-20A6-438593BA4768}"/>
          </ac:spMkLst>
        </pc:spChg>
        <pc:spChg chg="mod ord">
          <ac:chgData name="Soheil Abbasloo" userId="d71572ce-aea6-4a3a-9d7a-c1bc96c12f67" providerId="ADAL" clId="{4D98B371-DBC7-4A12-9873-1629D416B80D}" dt="2022-11-27T23:41:26.286" v="382" actId="404"/>
          <ac:spMkLst>
            <pc:docMk/>
            <pc:sldMk cId="1330018045" sldId="352"/>
            <ac:spMk id="6963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3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3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3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3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4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4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4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4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4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4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4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4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4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4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5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5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5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5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5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5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5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5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5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6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6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6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6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6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6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6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6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6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6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7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7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7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7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7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7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7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7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7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7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8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8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8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8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8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8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8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8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8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8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9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9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9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9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9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9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9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9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9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69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70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70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70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70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08.089" v="289" actId="2711"/>
          <ac:spMkLst>
            <pc:docMk/>
            <pc:sldMk cId="1330018045" sldId="352"/>
            <ac:spMk id="69704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4D98B371-DBC7-4A12-9873-1629D416B80D}" dt="2022-11-27T23:13:17.088" v="290" actId="2711"/>
        <pc:sldMkLst>
          <pc:docMk/>
          <pc:sldMk cId="765548703" sldId="353"/>
        </pc:sldMkLst>
        <pc:spChg chg="mod ord">
          <ac:chgData name="Soheil Abbasloo" userId="d71572ce-aea6-4a3a-9d7a-c1bc96c12f67" providerId="ADAL" clId="{4D98B371-DBC7-4A12-9873-1629D416B80D}" dt="2022-11-27T23:13:17.088" v="290" actId="2711"/>
          <ac:spMkLst>
            <pc:docMk/>
            <pc:sldMk cId="765548703" sldId="353"/>
            <ac:spMk id="4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765548703" sldId="353"/>
            <ac:spMk id="5" creationId="{885BF97E-592D-B537-1CD4-4CFC52680B50}"/>
          </ac:spMkLst>
        </pc:spChg>
        <pc:spChg chg="mod ord">
          <ac:chgData name="Soheil Abbasloo" userId="d71572ce-aea6-4a3a-9d7a-c1bc96c12f67" providerId="ADAL" clId="{4D98B371-DBC7-4A12-9873-1629D416B80D}" dt="2022-11-27T23:13:17.088" v="290" actId="2711"/>
          <ac:spMkLst>
            <pc:docMk/>
            <pc:sldMk cId="765548703" sldId="353"/>
            <ac:spMk id="7065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17.088" v="290" actId="2711"/>
          <ac:spMkLst>
            <pc:docMk/>
            <pc:sldMk cId="765548703" sldId="353"/>
            <ac:spMk id="7066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17.088" v="290" actId="2711"/>
          <ac:spMkLst>
            <pc:docMk/>
            <pc:sldMk cId="765548703" sldId="353"/>
            <ac:spMk id="7066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17.088" v="290" actId="2711"/>
          <ac:spMkLst>
            <pc:docMk/>
            <pc:sldMk cId="765548703" sldId="353"/>
            <ac:spMk id="7066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17.088" v="290" actId="2711"/>
          <ac:spMkLst>
            <pc:docMk/>
            <pc:sldMk cId="765548703" sldId="353"/>
            <ac:spMk id="7066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17.088" v="290" actId="2711"/>
          <ac:spMkLst>
            <pc:docMk/>
            <pc:sldMk cId="765548703" sldId="353"/>
            <ac:spMk id="7066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17.088" v="290" actId="2711"/>
          <ac:spMkLst>
            <pc:docMk/>
            <pc:sldMk cId="765548703" sldId="353"/>
            <ac:spMk id="7067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17.088" v="290" actId="2711"/>
          <ac:spMkLst>
            <pc:docMk/>
            <pc:sldMk cId="765548703" sldId="353"/>
            <ac:spMk id="7067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17.088" v="290" actId="2711"/>
          <ac:spMkLst>
            <pc:docMk/>
            <pc:sldMk cId="765548703" sldId="353"/>
            <ac:spMk id="7067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4D98B371-DBC7-4A12-9873-1629D416B80D}" dt="2022-11-27T23:41:44.296" v="383" actId="207"/>
        <pc:sldMkLst>
          <pc:docMk/>
          <pc:sldMk cId="2222498649" sldId="354"/>
        </pc:sldMkLst>
        <pc:spChg chg="mod or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4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41:44.296" v="383" actId="207"/>
          <ac:spMkLst>
            <pc:docMk/>
            <pc:sldMk cId="2222498649" sldId="354"/>
            <ac:spMk id="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1232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499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499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499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0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0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0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05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0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0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1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1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1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2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2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2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3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3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3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3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3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3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3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4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4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4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4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4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4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4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5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5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5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5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5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5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5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5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5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6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6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6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6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6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6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6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24.512" v="291" actId="2711"/>
          <ac:spMkLst>
            <pc:docMk/>
            <pc:sldMk cId="2222498649" sldId="354"/>
            <ac:spMk id="8506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4D98B371-DBC7-4A12-9873-1629D416B80D}" dt="2022-11-27T23:13:31.964" v="292" actId="2711"/>
        <pc:sldMkLst>
          <pc:docMk/>
          <pc:sldMk cId="2977966915" sldId="355"/>
        </pc:sldMkLst>
        <pc:spChg chg="mod ord">
          <ac:chgData name="Soheil Abbasloo" userId="d71572ce-aea6-4a3a-9d7a-c1bc96c12f67" providerId="ADAL" clId="{4D98B371-DBC7-4A12-9873-1629D416B80D}" dt="2022-11-27T23:13:31.964" v="292" actId="2711"/>
          <ac:spMkLst>
            <pc:docMk/>
            <pc:sldMk cId="2977966915" sldId="355"/>
            <ac:spMk id="4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3:31.964" v="292" actId="2711"/>
          <ac:spMkLst>
            <pc:docMk/>
            <pc:sldMk cId="2977966915" sldId="355"/>
            <ac:spMk id="87042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3:31.964" v="292" actId="2711"/>
          <ac:spMkLst>
            <pc:docMk/>
            <pc:sldMk cId="2977966915" sldId="355"/>
            <ac:spMk id="87043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4D98B371-DBC7-4A12-9873-1629D416B80D}" dt="2022-11-28T21:13:42.853" v="783" actId="6549"/>
        <pc:sldMkLst>
          <pc:docMk/>
          <pc:sldMk cId="1752065876" sldId="356"/>
        </pc:sldMkLst>
        <pc:spChg chg="mod ord">
          <ac:chgData name="Soheil Abbasloo" userId="d71572ce-aea6-4a3a-9d7a-c1bc96c12f67" providerId="ADAL" clId="{4D98B371-DBC7-4A12-9873-1629D416B80D}" dt="2022-11-27T23:13:38.765" v="293" actId="2711"/>
          <ac:spMkLst>
            <pc:docMk/>
            <pc:sldMk cId="1752065876" sldId="356"/>
            <ac:spMk id="7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1752065876" sldId="356"/>
            <ac:spMk id="8" creationId="{318D3842-474D-40D7-B85D-EF3F0C9AF945}"/>
          </ac:spMkLst>
        </pc:spChg>
        <pc:spChg chg="mod">
          <ac:chgData name="Soheil Abbasloo" userId="d71572ce-aea6-4a3a-9d7a-c1bc96c12f67" providerId="ADAL" clId="{4D98B371-DBC7-4A12-9873-1629D416B80D}" dt="2022-11-27T23:13:38.765" v="293" actId="2711"/>
          <ac:spMkLst>
            <pc:docMk/>
            <pc:sldMk cId="1752065876" sldId="356"/>
            <ac:spMk id="2254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38.765" v="293" actId="2711"/>
          <ac:spMkLst>
            <pc:docMk/>
            <pc:sldMk cId="1752065876" sldId="356"/>
            <ac:spMk id="2255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5:53.061" v="762" actId="20577"/>
          <ac:spMkLst>
            <pc:docMk/>
            <pc:sldMk cId="1752065876" sldId="356"/>
            <ac:spMk id="2255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5:48.973" v="757" actId="20577"/>
          <ac:spMkLst>
            <pc:docMk/>
            <pc:sldMk cId="1752065876" sldId="356"/>
            <ac:spMk id="22557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8T21:13:42.853" v="783" actId="6549"/>
          <ac:spMkLst>
            <pc:docMk/>
            <pc:sldMk cId="1752065876" sldId="356"/>
            <ac:spMk id="8909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38.765" v="293" actId="2711"/>
          <ac:spMkLst>
            <pc:docMk/>
            <pc:sldMk cId="1752065876" sldId="356"/>
            <ac:spMk id="8909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38.765" v="293" actId="2711"/>
          <ac:spMkLst>
            <pc:docMk/>
            <pc:sldMk cId="1752065876" sldId="356"/>
            <ac:spMk id="8909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38.765" v="293" actId="2711"/>
          <ac:spMkLst>
            <pc:docMk/>
            <pc:sldMk cId="1752065876" sldId="356"/>
            <ac:spMk id="8909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38.765" v="293" actId="2711"/>
          <ac:spMkLst>
            <pc:docMk/>
            <pc:sldMk cId="1752065876" sldId="356"/>
            <ac:spMk id="8910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38.765" v="293" actId="2711"/>
          <ac:spMkLst>
            <pc:docMk/>
            <pc:sldMk cId="1752065876" sldId="356"/>
            <ac:spMk id="8910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38.765" v="293" actId="2711"/>
          <ac:spMkLst>
            <pc:docMk/>
            <pc:sldMk cId="1752065876" sldId="356"/>
            <ac:spMk id="8910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38.765" v="293" actId="2711"/>
          <ac:spMkLst>
            <pc:docMk/>
            <pc:sldMk cId="1752065876" sldId="356"/>
            <ac:spMk id="8911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38.765" v="293" actId="2711"/>
          <ac:spMkLst>
            <pc:docMk/>
            <pc:sldMk cId="1752065876" sldId="356"/>
            <ac:spMk id="8911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38.765" v="293" actId="2711"/>
          <ac:spMkLst>
            <pc:docMk/>
            <pc:sldMk cId="1752065876" sldId="356"/>
            <ac:spMk id="8911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38.765" v="293" actId="2711"/>
          <ac:spMkLst>
            <pc:docMk/>
            <pc:sldMk cId="1752065876" sldId="356"/>
            <ac:spMk id="8911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38.765" v="293" actId="2711"/>
          <ac:spMkLst>
            <pc:docMk/>
            <pc:sldMk cId="1752065876" sldId="356"/>
            <ac:spMk id="8911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38.765" v="293" actId="2711"/>
          <ac:spMkLst>
            <pc:docMk/>
            <pc:sldMk cId="1752065876" sldId="356"/>
            <ac:spMk id="8911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38.765" v="293" actId="2711"/>
          <ac:spMkLst>
            <pc:docMk/>
            <pc:sldMk cId="1752065876" sldId="356"/>
            <ac:spMk id="8911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38.765" v="293" actId="2711"/>
          <ac:spMkLst>
            <pc:docMk/>
            <pc:sldMk cId="1752065876" sldId="356"/>
            <ac:spMk id="8912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38.765" v="293" actId="2711"/>
          <ac:spMkLst>
            <pc:docMk/>
            <pc:sldMk cId="1752065876" sldId="356"/>
            <ac:spMk id="89121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4D98B371-DBC7-4A12-9873-1629D416B80D}" dt="2022-11-28T21:14:52.092" v="864" actId="21"/>
        <pc:sldMkLst>
          <pc:docMk/>
          <pc:sldMk cId="356489719" sldId="357"/>
        </pc:sldMkLst>
        <pc:spChg chg="add del mod">
          <ac:chgData name="Soheil Abbasloo" userId="d71572ce-aea6-4a3a-9d7a-c1bc96c12f67" providerId="ADAL" clId="{4D98B371-DBC7-4A12-9873-1629D416B80D}" dt="2022-11-28T21:14:52.092" v="864" actId="21"/>
          <ac:spMkLst>
            <pc:docMk/>
            <pc:sldMk cId="356489719" sldId="357"/>
            <ac:spMk id="3" creationId="{CC064E38-F06C-FBE8-C71E-6D361092F96C}"/>
          </ac:spMkLst>
        </pc:spChg>
        <pc:spChg chg="mod or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4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356489719" sldId="357"/>
            <ac:spMk id="5" creationId="{DFF53DBD-2693-23BA-EFC4-DD6BDB503595}"/>
          </ac:spMkLst>
        </pc:spChg>
        <pc:spChg chg="mod ord">
          <ac:chgData name="Soheil Abbasloo" userId="d71572ce-aea6-4a3a-9d7a-c1bc96c12f67" providerId="ADAL" clId="{4D98B371-DBC7-4A12-9873-1629D416B80D}" dt="2022-11-27T23:42:05.067" v="395" actId="404"/>
          <ac:spMkLst>
            <pc:docMk/>
            <pc:sldMk cId="356489719" sldId="357"/>
            <ac:spMk id="9113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4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4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4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4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4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6:07.887" v="782" actId="20577"/>
          <ac:spMkLst>
            <pc:docMk/>
            <pc:sldMk cId="356489719" sldId="357"/>
            <ac:spMk id="9115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6:04.997" v="777" actId="20577"/>
          <ac:spMkLst>
            <pc:docMk/>
            <pc:sldMk cId="356489719" sldId="357"/>
            <ac:spMk id="9115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6:02.336" v="772" actId="20577"/>
          <ac:spMkLst>
            <pc:docMk/>
            <pc:sldMk cId="356489719" sldId="357"/>
            <ac:spMk id="9115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5:58.594" v="767" actId="20577"/>
          <ac:spMkLst>
            <pc:docMk/>
            <pc:sldMk cId="356489719" sldId="357"/>
            <ac:spMk id="9115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5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5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5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6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6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6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6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6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7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7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7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7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8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8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8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8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9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9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9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9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9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9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9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44.597" v="294" actId="2711"/>
          <ac:spMkLst>
            <pc:docMk/>
            <pc:sldMk cId="356489719" sldId="357"/>
            <ac:spMk id="91197" creationId="{00000000-0000-0000-0000-000000000000}"/>
          </ac:spMkLst>
        </pc:spChg>
      </pc:sldChg>
      <pc:sldChg chg="addSp delSp modSp add del mod modClrScheme modAnim chgLayout modNotesTx">
        <pc:chgData name="Soheil Abbasloo" userId="d71572ce-aea6-4a3a-9d7a-c1bc96c12f67" providerId="ADAL" clId="{4D98B371-DBC7-4A12-9873-1629D416B80D}" dt="2022-11-29T15:11:06.821" v="1850"/>
        <pc:sldMkLst>
          <pc:docMk/>
          <pc:sldMk cId="2047175414" sldId="358"/>
        </pc:sldMkLst>
        <pc:spChg chg="add mod">
          <ac:chgData name="Soheil Abbasloo" userId="d71572ce-aea6-4a3a-9d7a-c1bc96c12f67" providerId="ADAL" clId="{4D98B371-DBC7-4A12-9873-1629D416B80D}" dt="2022-11-28T21:03:43.299" v="661" actId="1076"/>
          <ac:spMkLst>
            <pc:docMk/>
            <pc:sldMk cId="2047175414" sldId="358"/>
            <ac:spMk id="3" creationId="{D894DA87-471A-3E2B-706D-10F47AD25B38}"/>
          </ac:spMkLst>
        </pc:spChg>
        <pc:spChg chg="mod ord">
          <ac:chgData name="Soheil Abbasloo" userId="d71572ce-aea6-4a3a-9d7a-c1bc96c12f67" providerId="ADAL" clId="{4D98B371-DBC7-4A12-9873-1629D416B80D}" dt="2022-11-27T23:13:52.723" v="295" actId="2711"/>
          <ac:spMkLst>
            <pc:docMk/>
            <pc:sldMk cId="2047175414" sldId="358"/>
            <ac:spMk id="4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2047175414" sldId="358"/>
            <ac:spMk id="5" creationId="{9F7AB333-72CA-9F58-6290-89C4693254F2}"/>
          </ac:spMkLst>
        </pc:spChg>
        <pc:spChg chg="mod ord">
          <ac:chgData name="Soheil Abbasloo" userId="d71572ce-aea6-4a3a-9d7a-c1bc96c12f67" providerId="ADAL" clId="{4D98B371-DBC7-4A12-9873-1629D416B80D}" dt="2022-11-28T21:01:16.062" v="536" actId="20577"/>
          <ac:spMkLst>
            <pc:docMk/>
            <pc:sldMk cId="2047175414" sldId="358"/>
            <ac:spMk id="6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3:08:58.681" v="256" actId="700"/>
          <ac:spMkLst>
            <pc:docMk/>
            <pc:sldMk cId="2047175414" sldId="358"/>
            <ac:spMk id="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2:39.781" v="610" actId="1038"/>
          <ac:spMkLst>
            <pc:docMk/>
            <pc:sldMk cId="2047175414" sldId="358"/>
            <ac:spMk id="2256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2.723" v="295" actId="2711"/>
          <ac:spMkLst>
            <pc:docMk/>
            <pc:sldMk cId="2047175414" sldId="358"/>
            <ac:spMk id="2256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2:39.781" v="610" actId="1038"/>
          <ac:spMkLst>
            <pc:docMk/>
            <pc:sldMk cId="2047175414" sldId="358"/>
            <ac:spMk id="2258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2:39.781" v="610" actId="1038"/>
          <ac:spMkLst>
            <pc:docMk/>
            <pc:sldMk cId="2047175414" sldId="358"/>
            <ac:spMk id="9318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2:39.781" v="610" actId="1038"/>
          <ac:spMkLst>
            <pc:docMk/>
            <pc:sldMk cId="2047175414" sldId="358"/>
            <ac:spMk id="9318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2:39.781" v="610" actId="1038"/>
          <ac:spMkLst>
            <pc:docMk/>
            <pc:sldMk cId="2047175414" sldId="358"/>
            <ac:spMk id="9319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2:39.781" v="610" actId="1038"/>
          <ac:spMkLst>
            <pc:docMk/>
            <pc:sldMk cId="2047175414" sldId="358"/>
            <ac:spMk id="9319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2:39.781" v="610" actId="1038"/>
          <ac:spMkLst>
            <pc:docMk/>
            <pc:sldMk cId="2047175414" sldId="358"/>
            <ac:spMk id="9319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2:39.781" v="610" actId="1038"/>
          <ac:spMkLst>
            <pc:docMk/>
            <pc:sldMk cId="2047175414" sldId="358"/>
            <ac:spMk id="9319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2:39.781" v="610" actId="1038"/>
          <ac:spMkLst>
            <pc:docMk/>
            <pc:sldMk cId="2047175414" sldId="358"/>
            <ac:spMk id="9319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2:39.781" v="610" actId="1038"/>
          <ac:spMkLst>
            <pc:docMk/>
            <pc:sldMk cId="2047175414" sldId="358"/>
            <ac:spMk id="9319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2:39.781" v="610" actId="1038"/>
          <ac:spMkLst>
            <pc:docMk/>
            <pc:sldMk cId="2047175414" sldId="358"/>
            <ac:spMk id="9320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2:39.781" v="610" actId="1038"/>
          <ac:spMkLst>
            <pc:docMk/>
            <pc:sldMk cId="2047175414" sldId="358"/>
            <ac:spMk id="9320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2:39.781" v="610" actId="1038"/>
          <ac:spMkLst>
            <pc:docMk/>
            <pc:sldMk cId="2047175414" sldId="358"/>
            <ac:spMk id="9320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2:39.781" v="610" actId="1038"/>
          <ac:spMkLst>
            <pc:docMk/>
            <pc:sldMk cId="2047175414" sldId="358"/>
            <ac:spMk id="9320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2:39.781" v="610" actId="1038"/>
          <ac:spMkLst>
            <pc:docMk/>
            <pc:sldMk cId="2047175414" sldId="358"/>
            <ac:spMk id="9320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2:39.781" v="610" actId="1038"/>
          <ac:spMkLst>
            <pc:docMk/>
            <pc:sldMk cId="2047175414" sldId="358"/>
            <ac:spMk id="9320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2:39.781" v="610" actId="1038"/>
          <ac:spMkLst>
            <pc:docMk/>
            <pc:sldMk cId="2047175414" sldId="358"/>
            <ac:spMk id="9321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2:39.781" v="610" actId="1038"/>
          <ac:spMkLst>
            <pc:docMk/>
            <pc:sldMk cId="2047175414" sldId="358"/>
            <ac:spMk id="9321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0:44:04.455" v="470" actId="122"/>
          <ac:spMkLst>
            <pc:docMk/>
            <pc:sldMk cId="2047175414" sldId="358"/>
            <ac:spMk id="9322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2.723" v="295" actId="2711"/>
          <ac:spMkLst>
            <pc:docMk/>
            <pc:sldMk cId="2047175414" sldId="358"/>
            <ac:spMk id="9322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2.723" v="295" actId="2711"/>
          <ac:spMkLst>
            <pc:docMk/>
            <pc:sldMk cId="2047175414" sldId="358"/>
            <ac:spMk id="9322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2.723" v="295" actId="2711"/>
          <ac:spMkLst>
            <pc:docMk/>
            <pc:sldMk cId="2047175414" sldId="358"/>
            <ac:spMk id="9323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2.723" v="295" actId="2711"/>
          <ac:spMkLst>
            <pc:docMk/>
            <pc:sldMk cId="2047175414" sldId="358"/>
            <ac:spMk id="9323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2.723" v="295" actId="2711"/>
          <ac:spMkLst>
            <pc:docMk/>
            <pc:sldMk cId="2047175414" sldId="358"/>
            <ac:spMk id="9323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2.723" v="295" actId="2711"/>
          <ac:spMkLst>
            <pc:docMk/>
            <pc:sldMk cId="2047175414" sldId="358"/>
            <ac:spMk id="9323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2.723" v="295" actId="2711"/>
          <ac:spMkLst>
            <pc:docMk/>
            <pc:sldMk cId="2047175414" sldId="358"/>
            <ac:spMk id="9323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2.723" v="295" actId="2711"/>
          <ac:spMkLst>
            <pc:docMk/>
            <pc:sldMk cId="2047175414" sldId="358"/>
            <ac:spMk id="9323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2.723" v="295" actId="2711"/>
          <ac:spMkLst>
            <pc:docMk/>
            <pc:sldMk cId="2047175414" sldId="358"/>
            <ac:spMk id="9323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2.723" v="295" actId="2711"/>
          <ac:spMkLst>
            <pc:docMk/>
            <pc:sldMk cId="2047175414" sldId="358"/>
            <ac:spMk id="9324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2.723" v="295" actId="2711"/>
          <ac:spMkLst>
            <pc:docMk/>
            <pc:sldMk cId="2047175414" sldId="358"/>
            <ac:spMk id="9324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2.723" v="295" actId="2711"/>
          <ac:spMkLst>
            <pc:docMk/>
            <pc:sldMk cId="2047175414" sldId="358"/>
            <ac:spMk id="9324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2.723" v="295" actId="2711"/>
          <ac:spMkLst>
            <pc:docMk/>
            <pc:sldMk cId="2047175414" sldId="358"/>
            <ac:spMk id="93244" creationId="{00000000-0000-0000-0000-000000000000}"/>
          </ac:spMkLst>
        </pc:spChg>
        <pc:grpChg chg="mod">
          <ac:chgData name="Soheil Abbasloo" userId="d71572ce-aea6-4a3a-9d7a-c1bc96c12f67" providerId="ADAL" clId="{4D98B371-DBC7-4A12-9873-1629D416B80D}" dt="2022-11-28T21:02:39.781" v="610" actId="1038"/>
          <ac:grpSpMkLst>
            <pc:docMk/>
            <pc:sldMk cId="2047175414" sldId="358"/>
            <ac:grpSpMk id="93190" creationId="{00000000-0000-0000-0000-000000000000}"/>
          </ac:grpSpMkLst>
        </pc:grpChg>
        <pc:grpChg chg="mod">
          <ac:chgData name="Soheil Abbasloo" userId="d71572ce-aea6-4a3a-9d7a-c1bc96c12f67" providerId="ADAL" clId="{4D98B371-DBC7-4A12-9873-1629D416B80D}" dt="2022-11-28T21:02:39.781" v="610" actId="1038"/>
          <ac:grpSpMkLst>
            <pc:docMk/>
            <pc:sldMk cId="2047175414" sldId="358"/>
            <ac:grpSpMk id="93192" creationId="{00000000-0000-0000-0000-000000000000}"/>
          </ac:grpSpMkLst>
        </pc:grpChg>
        <pc:grpChg chg="mod">
          <ac:chgData name="Soheil Abbasloo" userId="d71572ce-aea6-4a3a-9d7a-c1bc96c12f67" providerId="ADAL" clId="{4D98B371-DBC7-4A12-9873-1629D416B80D}" dt="2022-11-28T21:02:39.781" v="610" actId="1038"/>
          <ac:grpSpMkLst>
            <pc:docMk/>
            <pc:sldMk cId="2047175414" sldId="358"/>
            <ac:grpSpMk id="93193" creationId="{00000000-0000-0000-0000-000000000000}"/>
          </ac:grpSpMkLst>
        </pc:grpChg>
        <pc:grpChg chg="mod">
          <ac:chgData name="Soheil Abbasloo" userId="d71572ce-aea6-4a3a-9d7a-c1bc96c12f67" providerId="ADAL" clId="{4D98B371-DBC7-4A12-9873-1629D416B80D}" dt="2022-11-28T21:02:39.781" v="610" actId="1038"/>
          <ac:grpSpMkLst>
            <pc:docMk/>
            <pc:sldMk cId="2047175414" sldId="358"/>
            <ac:grpSpMk id="93200" creationId="{00000000-0000-0000-0000-000000000000}"/>
          </ac:grpSpMkLst>
        </pc:grpChg>
        <pc:grpChg chg="mod">
          <ac:chgData name="Soheil Abbasloo" userId="d71572ce-aea6-4a3a-9d7a-c1bc96c12f67" providerId="ADAL" clId="{4D98B371-DBC7-4A12-9873-1629D416B80D}" dt="2022-11-28T21:02:39.781" v="610" actId="1038"/>
          <ac:grpSpMkLst>
            <pc:docMk/>
            <pc:sldMk cId="2047175414" sldId="358"/>
            <ac:grpSpMk id="93201" creationId="{00000000-0000-0000-0000-000000000000}"/>
          </ac:grpSpMkLst>
        </pc:grpChg>
        <pc:grpChg chg="mod">
          <ac:chgData name="Soheil Abbasloo" userId="d71572ce-aea6-4a3a-9d7a-c1bc96c12f67" providerId="ADAL" clId="{4D98B371-DBC7-4A12-9873-1629D416B80D}" dt="2022-11-28T21:02:39.781" v="610" actId="1038"/>
          <ac:grpSpMkLst>
            <pc:docMk/>
            <pc:sldMk cId="2047175414" sldId="358"/>
            <ac:grpSpMk id="93205" creationId="{00000000-0000-0000-0000-000000000000}"/>
          </ac:grpSpMkLst>
        </pc:grpChg>
        <pc:grpChg chg="mod">
          <ac:chgData name="Soheil Abbasloo" userId="d71572ce-aea6-4a3a-9d7a-c1bc96c12f67" providerId="ADAL" clId="{4D98B371-DBC7-4A12-9873-1629D416B80D}" dt="2022-11-28T21:02:39.781" v="610" actId="1038"/>
          <ac:grpSpMkLst>
            <pc:docMk/>
            <pc:sldMk cId="2047175414" sldId="358"/>
            <ac:grpSpMk id="93208" creationId="{00000000-0000-0000-0000-000000000000}"/>
          </ac:grpSpMkLst>
        </pc:grpChg>
        <pc:picChg chg="mod">
          <ac:chgData name="Soheil Abbasloo" userId="d71572ce-aea6-4a3a-9d7a-c1bc96c12f67" providerId="ADAL" clId="{4D98B371-DBC7-4A12-9873-1629D416B80D}" dt="2022-11-28T21:02:39.781" v="610" actId="1038"/>
          <ac:picMkLst>
            <pc:docMk/>
            <pc:sldMk cId="2047175414" sldId="358"/>
            <ac:picMk id="93186" creationId="{00000000-0000-0000-0000-000000000000}"/>
          </ac:picMkLst>
        </pc:picChg>
        <pc:picChg chg="mod">
          <ac:chgData name="Soheil Abbasloo" userId="d71572ce-aea6-4a3a-9d7a-c1bc96c12f67" providerId="ADAL" clId="{4D98B371-DBC7-4A12-9873-1629D416B80D}" dt="2022-11-28T21:02:39.781" v="610" actId="1038"/>
          <ac:picMkLst>
            <pc:docMk/>
            <pc:sldMk cId="2047175414" sldId="358"/>
            <ac:picMk id="93187" creationId="{00000000-0000-0000-0000-000000000000}"/>
          </ac:picMkLst>
        </pc:picChg>
        <pc:picChg chg="mod">
          <ac:chgData name="Soheil Abbasloo" userId="d71572ce-aea6-4a3a-9d7a-c1bc96c12f67" providerId="ADAL" clId="{4D98B371-DBC7-4A12-9873-1629D416B80D}" dt="2022-11-28T21:02:39.781" v="610" actId="1038"/>
          <ac:picMkLst>
            <pc:docMk/>
            <pc:sldMk cId="2047175414" sldId="358"/>
            <ac:picMk id="93215" creationId="{00000000-0000-0000-0000-000000000000}"/>
          </ac:picMkLst>
        </pc:picChg>
        <pc:picChg chg="mod">
          <ac:chgData name="Soheil Abbasloo" userId="d71572ce-aea6-4a3a-9d7a-c1bc96c12f67" providerId="ADAL" clId="{4D98B371-DBC7-4A12-9873-1629D416B80D}" dt="2022-11-28T21:02:39.781" v="610" actId="1038"/>
          <ac:picMkLst>
            <pc:docMk/>
            <pc:sldMk cId="2047175414" sldId="358"/>
            <ac:picMk id="93216" creationId="{00000000-0000-0000-0000-000000000000}"/>
          </ac:picMkLst>
        </pc:picChg>
        <pc:picChg chg="mod">
          <ac:chgData name="Soheil Abbasloo" userId="d71572ce-aea6-4a3a-9d7a-c1bc96c12f67" providerId="ADAL" clId="{4D98B371-DBC7-4A12-9873-1629D416B80D}" dt="2022-11-28T21:02:39.781" v="610" actId="1038"/>
          <ac:picMkLst>
            <pc:docMk/>
            <pc:sldMk cId="2047175414" sldId="358"/>
            <ac:picMk id="93219" creationId="{00000000-0000-0000-0000-000000000000}"/>
          </ac:picMkLst>
        </pc:picChg>
      </pc:sldChg>
      <pc:sldChg chg="addSp delSp modSp add del mod modClrScheme chgLayout">
        <pc:chgData name="Soheil Abbasloo" userId="d71572ce-aea6-4a3a-9d7a-c1bc96c12f67" providerId="ADAL" clId="{4D98B371-DBC7-4A12-9873-1629D416B80D}" dt="2022-11-28T21:05:13.422" v="713" actId="47"/>
        <pc:sldMkLst>
          <pc:docMk/>
          <pc:sldMk cId="153516981" sldId="359"/>
        </pc:sldMkLst>
        <pc:spChg chg="add mod">
          <ac:chgData name="Soheil Abbasloo" userId="d71572ce-aea6-4a3a-9d7a-c1bc96c12f67" providerId="ADAL" clId="{4D98B371-DBC7-4A12-9873-1629D416B80D}" dt="2022-11-28T21:03:58.173" v="662"/>
          <ac:spMkLst>
            <pc:docMk/>
            <pc:sldMk cId="153516981" sldId="359"/>
            <ac:spMk id="2" creationId="{2179EF0F-E5F4-7341-F76B-7DF8A2DAFB61}"/>
          </ac:spMkLst>
        </pc:spChg>
        <pc:spChg chg="mod ord">
          <ac:chgData name="Soheil Abbasloo" userId="d71572ce-aea6-4a3a-9d7a-c1bc96c12f67" providerId="ADAL" clId="{4D98B371-DBC7-4A12-9873-1629D416B80D}" dt="2022-11-27T23:13:59.782" v="296" actId="2711"/>
          <ac:spMkLst>
            <pc:docMk/>
            <pc:sldMk cId="153516981" sldId="359"/>
            <ac:spMk id="4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8T21:01:29.598" v="538"/>
          <ac:spMkLst>
            <pc:docMk/>
            <pc:sldMk cId="153516981" sldId="359"/>
            <ac:spMk id="5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153516981" sldId="359"/>
            <ac:spMk id="6" creationId="{54B72436-00BA-B79B-F675-6949D67C848D}"/>
          </ac:spMkLst>
        </pc:spChg>
        <pc:spChg chg="mod">
          <ac:chgData name="Soheil Abbasloo" userId="d71572ce-aea6-4a3a-9d7a-c1bc96c12f67" providerId="ADAL" clId="{4D98B371-DBC7-4A12-9873-1629D416B80D}" dt="2022-11-28T21:04:19.436" v="676" actId="1038"/>
          <ac:spMkLst>
            <pc:docMk/>
            <pc:sldMk cId="153516981" sldId="359"/>
            <ac:spMk id="9421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4:19.436" v="676" actId="1038"/>
          <ac:spMkLst>
            <pc:docMk/>
            <pc:sldMk cId="153516981" sldId="359"/>
            <ac:spMk id="9421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4:19.436" v="676" actId="1038"/>
          <ac:spMkLst>
            <pc:docMk/>
            <pc:sldMk cId="153516981" sldId="359"/>
            <ac:spMk id="9422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4:19.436" v="676" actId="1038"/>
          <ac:spMkLst>
            <pc:docMk/>
            <pc:sldMk cId="153516981" sldId="359"/>
            <ac:spMk id="9422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4:19.436" v="676" actId="1038"/>
          <ac:spMkLst>
            <pc:docMk/>
            <pc:sldMk cId="153516981" sldId="359"/>
            <ac:spMk id="9422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4:19.436" v="676" actId="1038"/>
          <ac:spMkLst>
            <pc:docMk/>
            <pc:sldMk cId="153516981" sldId="359"/>
            <ac:spMk id="9422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4:19.436" v="676" actId="1038"/>
          <ac:spMkLst>
            <pc:docMk/>
            <pc:sldMk cId="153516981" sldId="359"/>
            <ac:spMk id="9422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4:19.436" v="676" actId="1038"/>
          <ac:spMkLst>
            <pc:docMk/>
            <pc:sldMk cId="153516981" sldId="359"/>
            <ac:spMk id="9422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4:19.436" v="676" actId="1038"/>
          <ac:spMkLst>
            <pc:docMk/>
            <pc:sldMk cId="153516981" sldId="359"/>
            <ac:spMk id="9422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4:19.436" v="676" actId="1038"/>
          <ac:spMkLst>
            <pc:docMk/>
            <pc:sldMk cId="153516981" sldId="359"/>
            <ac:spMk id="9422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4:19.436" v="676" actId="1038"/>
          <ac:spMkLst>
            <pc:docMk/>
            <pc:sldMk cId="153516981" sldId="359"/>
            <ac:spMk id="9423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4:19.436" v="676" actId="1038"/>
          <ac:spMkLst>
            <pc:docMk/>
            <pc:sldMk cId="153516981" sldId="359"/>
            <ac:spMk id="9423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4:19.436" v="676" actId="1038"/>
          <ac:spMkLst>
            <pc:docMk/>
            <pc:sldMk cId="153516981" sldId="359"/>
            <ac:spMk id="9423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4:19.436" v="676" actId="1038"/>
          <ac:spMkLst>
            <pc:docMk/>
            <pc:sldMk cId="153516981" sldId="359"/>
            <ac:spMk id="9423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9.782" v="296" actId="2711"/>
          <ac:spMkLst>
            <pc:docMk/>
            <pc:sldMk cId="153516981" sldId="359"/>
            <ac:spMk id="9423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9.782" v="296" actId="2711"/>
          <ac:spMkLst>
            <pc:docMk/>
            <pc:sldMk cId="153516981" sldId="359"/>
            <ac:spMk id="9423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9.782" v="296" actId="2711"/>
          <ac:spMkLst>
            <pc:docMk/>
            <pc:sldMk cId="153516981" sldId="359"/>
            <ac:spMk id="9424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9.782" v="296" actId="2711"/>
          <ac:spMkLst>
            <pc:docMk/>
            <pc:sldMk cId="153516981" sldId="359"/>
            <ac:spMk id="9424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0:44:08.006" v="471" actId="6549"/>
          <ac:spMkLst>
            <pc:docMk/>
            <pc:sldMk cId="153516981" sldId="359"/>
            <ac:spMk id="9424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9.782" v="296" actId="2711"/>
          <ac:spMkLst>
            <pc:docMk/>
            <pc:sldMk cId="153516981" sldId="359"/>
            <ac:spMk id="9424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9.782" v="296" actId="2711"/>
          <ac:spMkLst>
            <pc:docMk/>
            <pc:sldMk cId="153516981" sldId="359"/>
            <ac:spMk id="9424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9.782" v="296" actId="2711"/>
          <ac:spMkLst>
            <pc:docMk/>
            <pc:sldMk cId="153516981" sldId="359"/>
            <ac:spMk id="94251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9.782" v="296" actId="2711"/>
          <ac:spMkLst>
            <pc:docMk/>
            <pc:sldMk cId="153516981" sldId="359"/>
            <ac:spMk id="94252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9.782" v="296" actId="2711"/>
          <ac:spMkLst>
            <pc:docMk/>
            <pc:sldMk cId="153516981" sldId="359"/>
            <ac:spMk id="9425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9.782" v="296" actId="2711"/>
          <ac:spMkLst>
            <pc:docMk/>
            <pc:sldMk cId="153516981" sldId="359"/>
            <ac:spMk id="9425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9.782" v="296" actId="2711"/>
          <ac:spMkLst>
            <pc:docMk/>
            <pc:sldMk cId="153516981" sldId="359"/>
            <ac:spMk id="9425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9.782" v="296" actId="2711"/>
          <ac:spMkLst>
            <pc:docMk/>
            <pc:sldMk cId="153516981" sldId="359"/>
            <ac:spMk id="9425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9.782" v="296" actId="2711"/>
          <ac:spMkLst>
            <pc:docMk/>
            <pc:sldMk cId="153516981" sldId="359"/>
            <ac:spMk id="94259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9.782" v="296" actId="2711"/>
          <ac:spMkLst>
            <pc:docMk/>
            <pc:sldMk cId="153516981" sldId="359"/>
            <ac:spMk id="9426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9.782" v="296" actId="2711"/>
          <ac:spMkLst>
            <pc:docMk/>
            <pc:sldMk cId="153516981" sldId="359"/>
            <ac:spMk id="9426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9.782" v="296" actId="2711"/>
          <ac:spMkLst>
            <pc:docMk/>
            <pc:sldMk cId="153516981" sldId="359"/>
            <ac:spMk id="9426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9.782" v="296" actId="2711"/>
          <ac:spMkLst>
            <pc:docMk/>
            <pc:sldMk cId="153516981" sldId="359"/>
            <ac:spMk id="9426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3:59.782" v="296" actId="2711"/>
          <ac:spMkLst>
            <pc:docMk/>
            <pc:sldMk cId="153516981" sldId="359"/>
            <ac:spMk id="94266" creationId="{00000000-0000-0000-0000-000000000000}"/>
          </ac:spMkLst>
        </pc:spChg>
        <pc:grpChg chg="mod">
          <ac:chgData name="Soheil Abbasloo" userId="d71572ce-aea6-4a3a-9d7a-c1bc96c12f67" providerId="ADAL" clId="{4D98B371-DBC7-4A12-9873-1629D416B80D}" dt="2022-11-28T21:04:19.436" v="676" actId="1038"/>
          <ac:grpSpMkLst>
            <pc:docMk/>
            <pc:sldMk cId="153516981" sldId="359"/>
            <ac:grpSpMk id="94214" creationId="{00000000-0000-0000-0000-000000000000}"/>
          </ac:grpSpMkLst>
        </pc:grpChg>
        <pc:grpChg chg="mod">
          <ac:chgData name="Soheil Abbasloo" userId="d71572ce-aea6-4a3a-9d7a-c1bc96c12f67" providerId="ADAL" clId="{4D98B371-DBC7-4A12-9873-1629D416B80D}" dt="2022-11-28T21:04:19.436" v="676" actId="1038"/>
          <ac:grpSpMkLst>
            <pc:docMk/>
            <pc:sldMk cId="153516981" sldId="359"/>
            <ac:grpSpMk id="94216" creationId="{00000000-0000-0000-0000-000000000000}"/>
          </ac:grpSpMkLst>
        </pc:grpChg>
        <pc:grpChg chg="mod">
          <ac:chgData name="Soheil Abbasloo" userId="d71572ce-aea6-4a3a-9d7a-c1bc96c12f67" providerId="ADAL" clId="{4D98B371-DBC7-4A12-9873-1629D416B80D}" dt="2022-11-28T21:04:19.436" v="676" actId="1038"/>
          <ac:grpSpMkLst>
            <pc:docMk/>
            <pc:sldMk cId="153516981" sldId="359"/>
            <ac:grpSpMk id="94218" creationId="{00000000-0000-0000-0000-000000000000}"/>
          </ac:grpSpMkLst>
        </pc:grpChg>
        <pc:grpChg chg="mod">
          <ac:chgData name="Soheil Abbasloo" userId="d71572ce-aea6-4a3a-9d7a-c1bc96c12f67" providerId="ADAL" clId="{4D98B371-DBC7-4A12-9873-1629D416B80D}" dt="2022-11-28T21:04:19.436" v="676" actId="1038"/>
          <ac:grpSpMkLst>
            <pc:docMk/>
            <pc:sldMk cId="153516981" sldId="359"/>
            <ac:grpSpMk id="94226" creationId="{00000000-0000-0000-0000-000000000000}"/>
          </ac:grpSpMkLst>
        </pc:grpChg>
        <pc:grpChg chg="mod">
          <ac:chgData name="Soheil Abbasloo" userId="d71572ce-aea6-4a3a-9d7a-c1bc96c12f67" providerId="ADAL" clId="{4D98B371-DBC7-4A12-9873-1629D416B80D}" dt="2022-11-28T21:04:19.436" v="676" actId="1038"/>
          <ac:grpSpMkLst>
            <pc:docMk/>
            <pc:sldMk cId="153516981" sldId="359"/>
            <ac:grpSpMk id="94229" creationId="{00000000-0000-0000-0000-000000000000}"/>
          </ac:grpSpMkLst>
        </pc:grpChg>
        <pc:picChg chg="mod">
          <ac:chgData name="Soheil Abbasloo" userId="d71572ce-aea6-4a3a-9d7a-c1bc96c12f67" providerId="ADAL" clId="{4D98B371-DBC7-4A12-9873-1629D416B80D}" dt="2022-11-28T21:04:19.436" v="676" actId="1038"/>
          <ac:picMkLst>
            <pc:docMk/>
            <pc:sldMk cId="153516981" sldId="359"/>
            <ac:picMk id="94210" creationId="{00000000-0000-0000-0000-000000000000}"/>
          </ac:picMkLst>
        </pc:picChg>
        <pc:picChg chg="mod">
          <ac:chgData name="Soheil Abbasloo" userId="d71572ce-aea6-4a3a-9d7a-c1bc96c12f67" providerId="ADAL" clId="{4D98B371-DBC7-4A12-9873-1629D416B80D}" dt="2022-11-28T21:04:19.436" v="676" actId="1038"/>
          <ac:picMkLst>
            <pc:docMk/>
            <pc:sldMk cId="153516981" sldId="359"/>
            <ac:picMk id="94211" creationId="{00000000-0000-0000-0000-000000000000}"/>
          </ac:picMkLst>
        </pc:picChg>
        <pc:picChg chg="mod">
          <ac:chgData name="Soheil Abbasloo" userId="d71572ce-aea6-4a3a-9d7a-c1bc96c12f67" providerId="ADAL" clId="{4D98B371-DBC7-4A12-9873-1629D416B80D}" dt="2022-11-28T21:04:19.436" v="676" actId="1038"/>
          <ac:picMkLst>
            <pc:docMk/>
            <pc:sldMk cId="153516981" sldId="359"/>
            <ac:picMk id="94215" creationId="{00000000-0000-0000-0000-000000000000}"/>
          </ac:picMkLst>
        </pc:picChg>
        <pc:picChg chg="mod">
          <ac:chgData name="Soheil Abbasloo" userId="d71572ce-aea6-4a3a-9d7a-c1bc96c12f67" providerId="ADAL" clId="{4D98B371-DBC7-4A12-9873-1629D416B80D}" dt="2022-11-28T21:04:19.436" v="676" actId="1038"/>
          <ac:picMkLst>
            <pc:docMk/>
            <pc:sldMk cId="153516981" sldId="359"/>
            <ac:picMk id="94217" creationId="{00000000-0000-0000-0000-000000000000}"/>
          </ac:picMkLst>
        </pc:picChg>
        <pc:picChg chg="mod">
          <ac:chgData name="Soheil Abbasloo" userId="d71572ce-aea6-4a3a-9d7a-c1bc96c12f67" providerId="ADAL" clId="{4D98B371-DBC7-4A12-9873-1629D416B80D}" dt="2022-11-28T21:04:19.436" v="676" actId="1038"/>
          <ac:picMkLst>
            <pc:docMk/>
            <pc:sldMk cId="153516981" sldId="359"/>
            <ac:picMk id="94219" creationId="{00000000-0000-0000-0000-000000000000}"/>
          </ac:picMkLst>
        </pc:picChg>
      </pc:sldChg>
      <pc:sldChg chg="modSp add del mod modClrScheme chgLayout">
        <pc:chgData name="Soheil Abbasloo" userId="d71572ce-aea6-4a3a-9d7a-c1bc96c12f67" providerId="ADAL" clId="{4D98B371-DBC7-4A12-9873-1629D416B80D}" dt="2022-11-28T23:02:02.304" v="1848" actId="6549"/>
        <pc:sldMkLst>
          <pc:docMk/>
          <pc:sldMk cId="3366256666" sldId="360"/>
        </pc:sldMkLst>
        <pc:spChg chg="mod ord">
          <ac:chgData name="Soheil Abbasloo" userId="d71572ce-aea6-4a3a-9d7a-c1bc96c12f67" providerId="ADAL" clId="{4D98B371-DBC7-4A12-9873-1629D416B80D}" dt="2022-11-27T23:09:07.103" v="258" actId="700"/>
          <ac:spMkLst>
            <pc:docMk/>
            <pc:sldMk cId="3366256666" sldId="360"/>
            <ac:spMk id="2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09:07.103" v="258" actId="700"/>
          <ac:spMkLst>
            <pc:docMk/>
            <pc:sldMk cId="3366256666" sldId="360"/>
            <ac:spMk id="4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8T23:02:02.304" v="1848" actId="6549"/>
          <ac:spMkLst>
            <pc:docMk/>
            <pc:sldMk cId="3366256666" sldId="360"/>
            <ac:spMk id="6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4D98B371-DBC7-4A12-9873-1629D416B80D}" dt="2022-11-27T22:49:20.756" v="44" actId="47"/>
        <pc:sldMkLst>
          <pc:docMk/>
          <pc:sldMk cId="3573847129" sldId="361"/>
        </pc:sldMkLst>
        <pc:spChg chg="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3573847129" sldId="36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3573847129" sldId="361"/>
            <ac:spMk id="3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3573847129" sldId="361"/>
            <ac:spMk id="5" creationId="{00000000-0000-0000-0000-000000000000}"/>
          </ac:spMkLst>
        </pc:spChg>
      </pc:sldChg>
      <pc:sldChg chg="addSp modSp add del mod modClrScheme modAnim chgLayout">
        <pc:chgData name="Soheil Abbasloo" userId="d71572ce-aea6-4a3a-9d7a-c1bc96c12f67" providerId="ADAL" clId="{4D98B371-DBC7-4A12-9873-1629D416B80D}" dt="2022-11-28T21:56:12.443" v="948"/>
        <pc:sldMkLst>
          <pc:docMk/>
          <pc:sldMk cId="195727787" sldId="362"/>
        </pc:sldMkLst>
        <pc:spChg chg="mod ord">
          <ac:chgData name="Soheil Abbasloo" userId="d71572ce-aea6-4a3a-9d7a-c1bc96c12f67" providerId="ADAL" clId="{4D98B371-DBC7-4A12-9873-1629D416B80D}" dt="2022-11-27T23:00:15.835" v="155" actId="700"/>
          <ac:spMkLst>
            <pc:docMk/>
            <pc:sldMk cId="195727787" sldId="362"/>
            <ac:spMk id="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56:05.641" v="946"/>
          <ac:spMkLst>
            <pc:docMk/>
            <pc:sldMk cId="195727787" sldId="362"/>
            <ac:spMk id="4" creationId="{CB6D7812-1DBF-5F83-7718-F44C22689877}"/>
          </ac:spMkLst>
        </pc:spChg>
        <pc:spChg chg="mod ord">
          <ac:chgData name="Soheil Abbasloo" userId="d71572ce-aea6-4a3a-9d7a-c1bc96c12f67" providerId="ADAL" clId="{4D98B371-DBC7-4A12-9873-1629D416B80D}" dt="2022-11-27T23:00:15.835" v="155" actId="700"/>
          <ac:spMkLst>
            <pc:docMk/>
            <pc:sldMk cId="195727787" sldId="362"/>
            <ac:spMk id="5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8T21:49:02.165" v="920" actId="20577"/>
          <ac:spMkLst>
            <pc:docMk/>
            <pc:sldMk cId="195727787" sldId="362"/>
            <ac:spMk id="45058" creationId="{00000000-0000-0000-0000-000000000000}"/>
          </ac:spMkLst>
        </pc:spChg>
        <pc:grpChg chg="add mod">
          <ac:chgData name="Soheil Abbasloo" userId="d71572ce-aea6-4a3a-9d7a-c1bc96c12f67" providerId="ADAL" clId="{4D98B371-DBC7-4A12-9873-1629D416B80D}" dt="2022-11-28T21:56:09.767" v="947" actId="1076"/>
          <ac:grpSpMkLst>
            <pc:docMk/>
            <pc:sldMk cId="195727787" sldId="362"/>
            <ac:grpSpMk id="2" creationId="{B9848F78-7054-7AE2-1DAD-805E2C8C9A7A}"/>
          </ac:grpSpMkLst>
        </pc:grpChg>
        <pc:picChg chg="mod">
          <ac:chgData name="Soheil Abbasloo" userId="d71572ce-aea6-4a3a-9d7a-c1bc96c12f67" providerId="ADAL" clId="{4D98B371-DBC7-4A12-9873-1629D416B80D}" dt="2022-11-28T21:56:05.641" v="946"/>
          <ac:picMkLst>
            <pc:docMk/>
            <pc:sldMk cId="195727787" sldId="362"/>
            <ac:picMk id="6" creationId="{40F377B6-DFD1-C13C-0C5A-1B8699C10807}"/>
          </ac:picMkLst>
        </pc:picChg>
      </pc:sldChg>
      <pc:sldChg chg="modSp add del mod modClrScheme modAnim chgLayout">
        <pc:chgData name="Soheil Abbasloo" userId="d71572ce-aea6-4a3a-9d7a-c1bc96c12f67" providerId="ADAL" clId="{4D98B371-DBC7-4A12-9873-1629D416B80D}" dt="2022-11-28T21:58:42.508" v="976"/>
        <pc:sldMkLst>
          <pc:docMk/>
          <pc:sldMk cId="1799452552" sldId="363"/>
        </pc:sldMkLst>
        <pc:spChg chg="mod ord">
          <ac:chgData name="Soheil Abbasloo" userId="d71572ce-aea6-4a3a-9d7a-c1bc96c12f67" providerId="ADAL" clId="{4D98B371-DBC7-4A12-9873-1629D416B80D}" dt="2022-11-27T23:11:43.118" v="274" actId="2711"/>
          <ac:spMkLst>
            <pc:docMk/>
            <pc:sldMk cId="1799452552" sldId="363"/>
            <ac:spMk id="4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8T21:49:06.809" v="923" actId="20577"/>
          <ac:spMkLst>
            <pc:docMk/>
            <pc:sldMk cId="1799452552" sldId="363"/>
            <ac:spMk id="62466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8T21:56:51.062" v="974" actId="20577"/>
          <ac:spMkLst>
            <pc:docMk/>
            <pc:sldMk cId="1799452552" sldId="363"/>
            <ac:spMk id="62467" creationId="{00000000-0000-0000-0000-000000000000}"/>
          </ac:spMkLst>
        </pc:spChg>
      </pc:sldChg>
      <pc:sldChg chg="addSp delSp modSp add del mod modTransition modClrScheme modAnim chgLayout modNotes">
        <pc:chgData name="Soheil Abbasloo" userId="d71572ce-aea6-4a3a-9d7a-c1bc96c12f67" providerId="ADAL" clId="{4D98B371-DBC7-4A12-9873-1629D416B80D}" dt="2022-11-28T21:59:28.409" v="980"/>
        <pc:sldMkLst>
          <pc:docMk/>
          <pc:sldMk cId="386840763" sldId="364"/>
        </pc:sldMkLst>
        <pc:spChg chg="mod">
          <ac:chgData name="Soheil Abbasloo" userId="d71572ce-aea6-4a3a-9d7a-c1bc96c12f67" providerId="ADAL" clId="{4D98B371-DBC7-4A12-9873-1629D416B80D}" dt="2022-11-27T22:48:08.837" v="1"/>
          <ac:spMkLst>
            <pc:docMk/>
            <pc:sldMk cId="386840763" sldId="364"/>
            <ac:spMk id="3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00:39.631" v="157" actId="700"/>
          <ac:spMkLst>
            <pc:docMk/>
            <pc:sldMk cId="386840763" sldId="364"/>
            <ac:spMk id="4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386840763" sldId="364"/>
            <ac:spMk id="5" creationId="{AEFF19F7-050E-E773-3F9C-CD8912BDDDFE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386840763" sldId="364"/>
            <ac:spMk id="6" creationId="{2D2CAB14-C819-9E9E-8CAA-B060FDAF28F9}"/>
          </ac:spMkLst>
        </pc:spChg>
        <pc:spChg chg="mod">
          <ac:chgData name="Soheil Abbasloo" userId="d71572ce-aea6-4a3a-9d7a-c1bc96c12f67" providerId="ADAL" clId="{4D98B371-DBC7-4A12-9873-1629D416B80D}" dt="2022-11-27T23:00:58.142" v="159" actId="2711"/>
          <ac:spMkLst>
            <pc:docMk/>
            <pc:sldMk cId="386840763" sldId="364"/>
            <ac:spMk id="5427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00:49.332" v="158" actId="2711"/>
          <ac:spMkLst>
            <pc:docMk/>
            <pc:sldMk cId="386840763" sldId="364"/>
            <ac:spMk id="54275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4D98B371-DBC7-4A12-9873-1629D416B80D}" dt="2022-11-28T21:59:41.231" v="985" actId="20577"/>
        <pc:sldMkLst>
          <pc:docMk/>
          <pc:sldMk cId="783375166" sldId="366"/>
        </pc:sldMkLst>
        <pc:spChg chg="mod">
          <ac:chgData name="Soheil Abbasloo" userId="d71572ce-aea6-4a3a-9d7a-c1bc96c12f67" providerId="ADAL" clId="{4D98B371-DBC7-4A12-9873-1629D416B80D}" dt="2022-11-27T23:11:53.756" v="275" actId="2711"/>
          <ac:spMkLst>
            <pc:docMk/>
            <pc:sldMk cId="783375166" sldId="366"/>
            <ac:spMk id="5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1:53.756" v="275" actId="2711"/>
          <ac:spMkLst>
            <pc:docMk/>
            <pc:sldMk cId="783375166" sldId="366"/>
            <ac:spMk id="6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1:53.756" v="275" actId="2711"/>
          <ac:spMkLst>
            <pc:docMk/>
            <pc:sldMk cId="783375166" sldId="366"/>
            <ac:spMk id="7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1:53.756" v="275" actId="2711"/>
          <ac:spMkLst>
            <pc:docMk/>
            <pc:sldMk cId="783375166" sldId="366"/>
            <ac:spMk id="8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1:53.756" v="275" actId="2711"/>
          <ac:spMkLst>
            <pc:docMk/>
            <pc:sldMk cId="783375166" sldId="366"/>
            <ac:spMk id="9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3:11:53.756" v="275" actId="2711"/>
          <ac:spMkLst>
            <pc:docMk/>
            <pc:sldMk cId="783375166" sldId="366"/>
            <ac:spMk id="10" creationId="{00000000-0000-0000-0000-000000000000}"/>
          </ac:spMkLst>
        </pc:spChg>
        <pc:spChg chg="add del 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783375166" sldId="366"/>
            <ac:spMk id="13" creationId="{034E0D5C-DCF8-3A5F-4439-C89697E69270}"/>
          </ac:spMkLst>
        </pc:spChg>
        <pc:spChg chg="mod">
          <ac:chgData name="Soheil Abbasloo" userId="d71572ce-aea6-4a3a-9d7a-c1bc96c12f67" providerId="ADAL" clId="{4D98B371-DBC7-4A12-9873-1629D416B80D}" dt="2022-11-27T23:11:53.756" v="275" actId="2711"/>
          <ac:spMkLst>
            <pc:docMk/>
            <pc:sldMk cId="783375166" sldId="366"/>
            <ac:spMk id="14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8T21:59:41.231" v="985" actId="20577"/>
          <ac:spMkLst>
            <pc:docMk/>
            <pc:sldMk cId="783375166" sldId="366"/>
            <ac:spMk id="58370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7T23:11:53.756" v="275" actId="2711"/>
          <ac:spMkLst>
            <pc:docMk/>
            <pc:sldMk cId="783375166" sldId="366"/>
            <ac:spMk id="58376" creationId="{00000000-0000-0000-0000-000000000000}"/>
          </ac:spMkLst>
        </pc:spChg>
        <pc:grpChg chg="mod">
          <ac:chgData name="Soheil Abbasloo" userId="d71572ce-aea6-4a3a-9d7a-c1bc96c12f67" providerId="ADAL" clId="{4D98B371-DBC7-4A12-9873-1629D416B80D}" dt="2022-11-27T23:11:53.756" v="275" actId="2711"/>
          <ac:grpSpMkLst>
            <pc:docMk/>
            <pc:sldMk cId="783375166" sldId="366"/>
            <ac:grpSpMk id="2" creationId="{00000000-0000-0000-0000-000000000000}"/>
          </ac:grpSpMkLst>
        </pc:grpChg>
      </pc:sldChg>
      <pc:sldChg chg="modSp add del mod modClrScheme chgLayout">
        <pc:chgData name="Soheil Abbasloo" userId="d71572ce-aea6-4a3a-9d7a-c1bc96c12f67" providerId="ADAL" clId="{4D98B371-DBC7-4A12-9873-1629D416B80D}" dt="2022-11-27T22:49:09.454" v="42" actId="47"/>
        <pc:sldMkLst>
          <pc:docMk/>
          <pc:sldMk cId="2066724791" sldId="367"/>
        </pc:sldMkLst>
        <pc:spChg chg="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2066724791" sldId="367"/>
            <ac:spMk id="5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2066724791" sldId="367"/>
            <ac:spMk id="1111042" creationId="{00000000-0000-0000-0000-000000000000}"/>
          </ac:spMkLst>
        </pc:spChg>
        <pc:spChg chg="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2066724791" sldId="367"/>
            <ac:spMk id="1111043" creationId="{00000000-0000-0000-0000-000000000000}"/>
          </ac:spMkLst>
        </pc:spChg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2757646832" sldId="405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1308733015" sldId="406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3569073443" sldId="408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2539686606" sldId="409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1681585974" sldId="410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3372136214" sldId="413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731358406" sldId="415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2510068840" sldId="416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1180877007" sldId="417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2709582454" sldId="418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3915647419" sldId="419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3663788" sldId="420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174042549" sldId="423"/>
        </pc:sldMkLst>
      </pc:sldChg>
      <pc:sldChg chg="modSp add del mod modClrScheme chgLayout">
        <pc:chgData name="Soheil Abbasloo" userId="d71572ce-aea6-4a3a-9d7a-c1bc96c12f67" providerId="ADAL" clId="{4D98B371-DBC7-4A12-9873-1629D416B80D}" dt="2022-11-27T22:49:11.793" v="43" actId="47"/>
        <pc:sldMkLst>
          <pc:docMk/>
          <pc:sldMk cId="3288450686" sldId="424"/>
        </pc:sldMkLst>
        <pc:spChg chg="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3288450686" sldId="424"/>
            <ac:spMk id="2" creationId="{910DEC08-DE13-6540-8B0C-CB3267C17709}"/>
          </ac:spMkLst>
        </pc:spChg>
        <pc:spChg chg="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3288450686" sldId="424"/>
            <ac:spMk id="3" creationId="{D6D7A399-801B-5D44-AE61-7A61CF83945E}"/>
          </ac:spMkLst>
        </pc:spChg>
        <pc:spChg chg="mod ord">
          <ac:chgData name="Soheil Abbasloo" userId="d71572ce-aea6-4a3a-9d7a-c1bc96c12f67" providerId="ADAL" clId="{4D98B371-DBC7-4A12-9873-1629D416B80D}" dt="2022-11-27T22:49:00.868" v="41" actId="700"/>
          <ac:spMkLst>
            <pc:docMk/>
            <pc:sldMk cId="3288450686" sldId="424"/>
            <ac:spMk id="5" creationId="{2573425A-7D8F-3842-8C76-DC1A4BE75F6A}"/>
          </ac:spMkLst>
        </pc:spChg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1207365400" sldId="425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1806541672" sldId="426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3901619285" sldId="427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692970175" sldId="428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1442872241" sldId="431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3994786617" sldId="442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3410532915" sldId="443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3732633301" sldId="445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3682776599" sldId="448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3175129193" sldId="449"/>
        </pc:sldMkLst>
      </pc:sldChg>
      <pc:sldChg chg="modSp mod">
        <pc:chgData name="Soheil Abbasloo" userId="d71572ce-aea6-4a3a-9d7a-c1bc96c12f67" providerId="ADAL" clId="{4D98B371-DBC7-4A12-9873-1629D416B80D}" dt="2022-11-28T18:19:41.190" v="466" actId="20577"/>
        <pc:sldMkLst>
          <pc:docMk/>
          <pc:sldMk cId="880369482" sldId="450"/>
        </pc:sldMkLst>
        <pc:spChg chg="mod">
          <ac:chgData name="Soheil Abbasloo" userId="d71572ce-aea6-4a3a-9d7a-c1bc96c12f67" providerId="ADAL" clId="{4D98B371-DBC7-4A12-9873-1629D416B80D}" dt="2022-11-28T18:19:41.190" v="466" actId="20577"/>
          <ac:spMkLst>
            <pc:docMk/>
            <pc:sldMk cId="880369482" sldId="450"/>
            <ac:spMk id="2" creationId="{09C2587D-5EB9-081D-E718-EE8DC906049E}"/>
          </ac:spMkLst>
        </pc:spChg>
        <pc:spChg chg="mod">
          <ac:chgData name="Soheil Abbasloo" userId="d71572ce-aea6-4a3a-9d7a-c1bc96c12f67" providerId="ADAL" clId="{4D98B371-DBC7-4A12-9873-1629D416B80D}" dt="2022-11-27T23:14:14.242" v="297" actId="6549"/>
          <ac:spMkLst>
            <pc:docMk/>
            <pc:sldMk cId="880369482" sldId="450"/>
            <ac:spMk id="3" creationId="{02882AEF-51C7-A555-5BA1-5306F377C631}"/>
          </ac:spMkLst>
        </pc:spChg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3622899995" sldId="454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2082804801" sldId="459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0" sldId="462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2431330943" sldId="463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286289565" sldId="464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2760043765" sldId="465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593241875" sldId="466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2593963085" sldId="467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2503956574" sldId="468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2570380274" sldId="469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2416214781" sldId="470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2444566109" sldId="471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1332872741" sldId="473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3681651888" sldId="474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2223102839" sldId="475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2728705044" sldId="476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1917897448" sldId="477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1626667443" sldId="478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3584635276" sldId="479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569915736" sldId="480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3619985613" sldId="481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3320685184" sldId="482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2154370877" sldId="483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1242396595" sldId="484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981066934" sldId="485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1583625145" sldId="486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398562901" sldId="487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319082905" sldId="488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3289080453" sldId="489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50498619" sldId="490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1734134133" sldId="491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595057159" sldId="492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2416368110" sldId="493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2038165313" sldId="494"/>
        </pc:sldMkLst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1392271905" sldId="495"/>
        </pc:sldMkLst>
      </pc:sldChg>
      <pc:sldChg chg="modSp mod chgLayout">
        <pc:chgData name="Soheil Abbasloo" userId="d71572ce-aea6-4a3a-9d7a-c1bc96c12f67" providerId="ADAL" clId="{4D98B371-DBC7-4A12-9873-1629D416B80D}" dt="2022-11-27T23:48:37.607" v="463" actId="20577"/>
        <pc:sldMkLst>
          <pc:docMk/>
          <pc:sldMk cId="2281073771" sldId="496"/>
        </pc:sldMkLst>
        <pc:spChg chg="mod ord">
          <ac:chgData name="Soheil Abbasloo" userId="d71572ce-aea6-4a3a-9d7a-c1bc96c12f67" providerId="ADAL" clId="{4D98B371-DBC7-4A12-9873-1629D416B80D}" dt="2022-11-27T23:45:43.478" v="399" actId="700"/>
          <ac:spMkLst>
            <pc:docMk/>
            <pc:sldMk cId="2281073771" sldId="496"/>
            <ac:spMk id="3" creationId="{8566DA98-65B6-6492-AA2D-13C0B3F4D0C9}"/>
          </ac:spMkLst>
        </pc:spChg>
        <pc:spChg chg="mod ord">
          <ac:chgData name="Soheil Abbasloo" userId="d71572ce-aea6-4a3a-9d7a-c1bc96c12f67" providerId="ADAL" clId="{4D98B371-DBC7-4A12-9873-1629D416B80D}" dt="2022-11-27T23:45:43.478" v="399" actId="700"/>
          <ac:spMkLst>
            <pc:docMk/>
            <pc:sldMk cId="2281073771" sldId="496"/>
            <ac:spMk id="4" creationId="{80F9F591-C8A1-D192-A970-581622F5FFBC}"/>
          </ac:spMkLst>
        </pc:spChg>
        <pc:spChg chg="mod ord">
          <ac:chgData name="Soheil Abbasloo" userId="d71572ce-aea6-4a3a-9d7a-c1bc96c12f67" providerId="ADAL" clId="{4D98B371-DBC7-4A12-9873-1629D416B80D}" dt="2022-11-27T23:48:37.607" v="463" actId="20577"/>
          <ac:spMkLst>
            <pc:docMk/>
            <pc:sldMk cId="2281073771" sldId="496"/>
            <ac:spMk id="5" creationId="{1A81F279-63AB-C2B3-EE12-71CD73B9B7E6}"/>
          </ac:spMkLst>
        </pc:spChg>
      </pc:sldChg>
      <pc:sldChg chg="modSp add mod">
        <pc:chgData name="Soheil Abbasloo" userId="d71572ce-aea6-4a3a-9d7a-c1bc96c12f67" providerId="ADAL" clId="{4D98B371-DBC7-4A12-9873-1629D416B80D}" dt="2022-11-28T21:05:04.899" v="712" actId="1036"/>
        <pc:sldMkLst>
          <pc:docMk/>
          <pc:sldMk cId="1879602778" sldId="497"/>
        </pc:sldMkLst>
        <pc:spChg chg="mod">
          <ac:chgData name="Soheil Abbasloo" userId="d71572ce-aea6-4a3a-9d7a-c1bc96c12f67" providerId="ADAL" clId="{4D98B371-DBC7-4A12-9873-1629D416B80D}" dt="2022-11-28T21:04:40.995" v="678"/>
          <ac:spMkLst>
            <pc:docMk/>
            <pc:sldMk cId="1879602778" sldId="497"/>
            <ac:spMk id="93203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4:54.259" v="696" actId="1036"/>
          <ac:spMkLst>
            <pc:docMk/>
            <pc:sldMk cId="1879602778" sldId="497"/>
            <ac:spMk id="93204" creationId="{00000000-0000-0000-0000-000000000000}"/>
          </ac:spMkLst>
        </pc:spChg>
        <pc:spChg chg="mod">
          <ac:chgData name="Soheil Abbasloo" userId="d71572ce-aea6-4a3a-9d7a-c1bc96c12f67" providerId="ADAL" clId="{4D98B371-DBC7-4A12-9873-1629D416B80D}" dt="2022-11-28T21:05:04.899" v="712" actId="1036"/>
          <ac:spMkLst>
            <pc:docMk/>
            <pc:sldMk cId="1879602778" sldId="497"/>
            <ac:spMk id="93207" creationId="{00000000-0000-0000-0000-000000000000}"/>
          </ac:spMkLst>
        </pc:spChg>
      </pc:sldChg>
      <pc:sldChg chg="del">
        <pc:chgData name="Soheil Abbasloo" userId="d71572ce-aea6-4a3a-9d7a-c1bc96c12f67" providerId="ADAL" clId="{4D98B371-DBC7-4A12-9873-1629D416B80D}" dt="2022-11-27T22:47:38.572" v="0" actId="47"/>
        <pc:sldMkLst>
          <pc:docMk/>
          <pc:sldMk cId="3501725850" sldId="497"/>
        </pc:sldMkLst>
      </pc:sldChg>
      <pc:sldChg chg="addSp modSp new mod modClrScheme modAnim chgLayout modNotesTx">
        <pc:chgData name="Soheil Abbasloo" userId="d71572ce-aea6-4a3a-9d7a-c1bc96c12f67" providerId="ADAL" clId="{4D98B371-DBC7-4A12-9873-1629D416B80D}" dt="2022-11-28T22:54:25.815" v="1721"/>
        <pc:sldMkLst>
          <pc:docMk/>
          <pc:sldMk cId="85658709" sldId="498"/>
        </pc:sldMkLst>
        <pc:spChg chg="mod ord">
          <ac:chgData name="Soheil Abbasloo" userId="d71572ce-aea6-4a3a-9d7a-c1bc96c12f67" providerId="ADAL" clId="{4D98B371-DBC7-4A12-9873-1629D416B80D}" dt="2022-11-28T22:39:17.072" v="1402" actId="700"/>
          <ac:spMkLst>
            <pc:docMk/>
            <pc:sldMk cId="85658709" sldId="498"/>
            <ac:spMk id="2" creationId="{CF3141C7-9FC0-B527-6990-2C7F9AA96408}"/>
          </ac:spMkLst>
        </pc:spChg>
        <pc:spChg chg="mod ord">
          <ac:chgData name="Soheil Abbasloo" userId="d71572ce-aea6-4a3a-9d7a-c1bc96c12f67" providerId="ADAL" clId="{4D98B371-DBC7-4A12-9873-1629D416B80D}" dt="2022-11-28T22:39:17.072" v="1402" actId="700"/>
          <ac:spMkLst>
            <pc:docMk/>
            <pc:sldMk cId="85658709" sldId="498"/>
            <ac:spMk id="3" creationId="{C646689F-605F-00E8-93B1-734012B1F364}"/>
          </ac:spMkLst>
        </pc:spChg>
        <pc:spChg chg="add mod ord">
          <ac:chgData name="Soheil Abbasloo" userId="d71572ce-aea6-4a3a-9d7a-c1bc96c12f67" providerId="ADAL" clId="{4D98B371-DBC7-4A12-9873-1629D416B80D}" dt="2022-11-28T22:53:57.802" v="1716" actId="207"/>
          <ac:spMkLst>
            <pc:docMk/>
            <pc:sldMk cId="85658709" sldId="498"/>
            <ac:spMk id="4" creationId="{50AB95A7-5B48-A98E-58CF-92C68886BCBA}"/>
          </ac:spMkLst>
        </pc:spChg>
      </pc:sldChg>
      <pc:sldMasterChg chg="add del addSldLayout delSldLayout modSldLayout">
        <pc:chgData name="Soheil Abbasloo" userId="d71572ce-aea6-4a3a-9d7a-c1bc96c12f67" providerId="ADAL" clId="{4D98B371-DBC7-4A12-9873-1629D416B80D}" dt="2022-11-27T23:09:07.103" v="258" actId="700"/>
        <pc:sldMasterMkLst>
          <pc:docMk/>
          <pc:sldMasterMk cId="2151291301" sldId="2147483736"/>
        </pc:sldMasterMkLst>
        <pc:sldLayoutChg chg="add del">
          <pc:chgData name="Soheil Abbasloo" userId="d71572ce-aea6-4a3a-9d7a-c1bc96c12f67" providerId="ADAL" clId="{4D98B371-DBC7-4A12-9873-1629D416B80D}" dt="2022-11-27T23:09:07.103" v="258" actId="700"/>
          <pc:sldLayoutMkLst>
            <pc:docMk/>
            <pc:sldMasterMk cId="2151291301" sldId="2147483736"/>
            <pc:sldLayoutMk cId="1630166366" sldId="2147483737"/>
          </pc:sldLayoutMkLst>
        </pc:sldLayoutChg>
        <pc:sldLayoutChg chg="add del setBg">
          <pc:chgData name="Soheil Abbasloo" userId="d71572ce-aea6-4a3a-9d7a-c1bc96c12f67" providerId="ADAL" clId="{4D98B371-DBC7-4A12-9873-1629D416B80D}" dt="2022-11-27T23:09:07.103" v="258" actId="700"/>
          <pc:sldLayoutMkLst>
            <pc:docMk/>
            <pc:sldMasterMk cId="2151291301" sldId="2147483736"/>
            <pc:sldLayoutMk cId="272326203" sldId="2147483738"/>
          </pc:sldLayoutMkLst>
        </pc:sldLayoutChg>
        <pc:sldLayoutChg chg="add del">
          <pc:chgData name="Soheil Abbasloo" userId="d71572ce-aea6-4a3a-9d7a-c1bc96c12f67" providerId="ADAL" clId="{4D98B371-DBC7-4A12-9873-1629D416B80D}" dt="2022-11-27T23:09:07.103" v="258" actId="700"/>
          <pc:sldLayoutMkLst>
            <pc:docMk/>
            <pc:sldMasterMk cId="2151291301" sldId="2147483736"/>
            <pc:sldLayoutMk cId="3739157659" sldId="2147483739"/>
          </pc:sldLayoutMkLst>
        </pc:sldLayoutChg>
        <pc:sldLayoutChg chg="add del">
          <pc:chgData name="Soheil Abbasloo" userId="d71572ce-aea6-4a3a-9d7a-c1bc96c12f67" providerId="ADAL" clId="{4D98B371-DBC7-4A12-9873-1629D416B80D}" dt="2022-11-27T23:09:07.103" v="258" actId="700"/>
          <pc:sldLayoutMkLst>
            <pc:docMk/>
            <pc:sldMasterMk cId="2151291301" sldId="2147483736"/>
            <pc:sldLayoutMk cId="983360821" sldId="2147483740"/>
          </pc:sldLayoutMkLst>
        </pc:sldLayoutChg>
        <pc:sldLayoutChg chg="add del">
          <pc:chgData name="Soheil Abbasloo" userId="d71572ce-aea6-4a3a-9d7a-c1bc96c12f67" providerId="ADAL" clId="{4D98B371-DBC7-4A12-9873-1629D416B80D}" dt="2022-11-27T23:09:07.103" v="258" actId="700"/>
          <pc:sldLayoutMkLst>
            <pc:docMk/>
            <pc:sldMasterMk cId="2151291301" sldId="2147483736"/>
            <pc:sldLayoutMk cId="2462256621" sldId="2147483741"/>
          </pc:sldLayoutMkLst>
        </pc:sldLayoutChg>
        <pc:sldLayoutChg chg="add del">
          <pc:chgData name="Soheil Abbasloo" userId="d71572ce-aea6-4a3a-9d7a-c1bc96c12f67" providerId="ADAL" clId="{4D98B371-DBC7-4A12-9873-1629D416B80D}" dt="2022-11-27T23:09:07.103" v="258" actId="700"/>
          <pc:sldLayoutMkLst>
            <pc:docMk/>
            <pc:sldMasterMk cId="2151291301" sldId="2147483736"/>
            <pc:sldLayoutMk cId="4288809233" sldId="2147483742"/>
          </pc:sldLayoutMkLst>
        </pc:sldLayoutChg>
        <pc:sldLayoutChg chg="add del">
          <pc:chgData name="Soheil Abbasloo" userId="d71572ce-aea6-4a3a-9d7a-c1bc96c12f67" providerId="ADAL" clId="{4D98B371-DBC7-4A12-9873-1629D416B80D}" dt="2022-11-27T23:09:07.103" v="258" actId="700"/>
          <pc:sldLayoutMkLst>
            <pc:docMk/>
            <pc:sldMasterMk cId="2151291301" sldId="2147483736"/>
            <pc:sldLayoutMk cId="729595816" sldId="2147483743"/>
          </pc:sldLayoutMkLst>
        </pc:sldLayoutChg>
        <pc:sldLayoutChg chg="add del">
          <pc:chgData name="Soheil Abbasloo" userId="d71572ce-aea6-4a3a-9d7a-c1bc96c12f67" providerId="ADAL" clId="{4D98B371-DBC7-4A12-9873-1629D416B80D}" dt="2022-11-27T23:09:07.103" v="258" actId="700"/>
          <pc:sldLayoutMkLst>
            <pc:docMk/>
            <pc:sldMasterMk cId="2151291301" sldId="2147483736"/>
            <pc:sldLayoutMk cId="2999187716" sldId="2147483744"/>
          </pc:sldLayoutMkLst>
        </pc:sldLayoutChg>
        <pc:sldLayoutChg chg="add del">
          <pc:chgData name="Soheil Abbasloo" userId="d71572ce-aea6-4a3a-9d7a-c1bc96c12f67" providerId="ADAL" clId="{4D98B371-DBC7-4A12-9873-1629D416B80D}" dt="2022-11-27T23:09:07.103" v="258" actId="700"/>
          <pc:sldLayoutMkLst>
            <pc:docMk/>
            <pc:sldMasterMk cId="2151291301" sldId="2147483736"/>
            <pc:sldLayoutMk cId="2834629182" sldId="2147483745"/>
          </pc:sldLayoutMkLst>
        </pc:sldLayoutChg>
        <pc:sldLayoutChg chg="add del">
          <pc:chgData name="Soheil Abbasloo" userId="d71572ce-aea6-4a3a-9d7a-c1bc96c12f67" providerId="ADAL" clId="{4D98B371-DBC7-4A12-9873-1629D416B80D}" dt="2022-11-27T23:09:07.103" v="258" actId="700"/>
          <pc:sldLayoutMkLst>
            <pc:docMk/>
            <pc:sldMasterMk cId="2151291301" sldId="2147483736"/>
            <pc:sldLayoutMk cId="1512089982" sldId="2147483746"/>
          </pc:sldLayoutMkLst>
        </pc:sldLayoutChg>
        <pc:sldLayoutChg chg="add del">
          <pc:chgData name="Soheil Abbasloo" userId="d71572ce-aea6-4a3a-9d7a-c1bc96c12f67" providerId="ADAL" clId="{4D98B371-DBC7-4A12-9873-1629D416B80D}" dt="2022-11-27T23:09:07.103" v="258" actId="700"/>
          <pc:sldLayoutMkLst>
            <pc:docMk/>
            <pc:sldMasterMk cId="2151291301" sldId="2147483736"/>
            <pc:sldLayoutMk cId="3665246482" sldId="2147483747"/>
          </pc:sldLayoutMkLst>
        </pc:sldLayoutChg>
        <pc:sldLayoutChg chg="add del">
          <pc:chgData name="Soheil Abbasloo" userId="d71572ce-aea6-4a3a-9d7a-c1bc96c12f67" providerId="ADAL" clId="{4D98B371-DBC7-4A12-9873-1629D416B80D}" dt="2022-11-27T23:09:07.103" v="258" actId="700"/>
          <pc:sldLayoutMkLst>
            <pc:docMk/>
            <pc:sldMasterMk cId="2151291301" sldId="2147483736"/>
            <pc:sldLayoutMk cId="212505327" sldId="2147483748"/>
          </pc:sldLayoutMkLst>
        </pc:sldLayoutChg>
        <pc:sldLayoutChg chg="add del">
          <pc:chgData name="Soheil Abbasloo" userId="d71572ce-aea6-4a3a-9d7a-c1bc96c12f67" providerId="ADAL" clId="{4D98B371-DBC7-4A12-9873-1629D416B80D}" dt="2022-11-27T23:09:07.103" v="258" actId="700"/>
          <pc:sldLayoutMkLst>
            <pc:docMk/>
            <pc:sldMasterMk cId="2151291301" sldId="2147483736"/>
            <pc:sldLayoutMk cId="3371565984" sldId="2147483749"/>
          </pc:sldLayoutMkLst>
        </pc:sldLayoutChg>
        <pc:sldLayoutChg chg="add del">
          <pc:chgData name="Soheil Abbasloo" userId="d71572ce-aea6-4a3a-9d7a-c1bc96c12f67" providerId="ADAL" clId="{4D98B371-DBC7-4A12-9873-1629D416B80D}" dt="2022-11-27T23:09:07.103" v="258" actId="700"/>
          <pc:sldLayoutMkLst>
            <pc:docMk/>
            <pc:sldMasterMk cId="2151291301" sldId="2147483736"/>
            <pc:sldLayoutMk cId="295594675" sldId="2147483750"/>
          </pc:sldLayoutMkLst>
        </pc:sldLayoutChg>
        <pc:sldLayoutChg chg="add del">
          <pc:chgData name="Soheil Abbasloo" userId="d71572ce-aea6-4a3a-9d7a-c1bc96c12f67" providerId="ADAL" clId="{4D98B371-DBC7-4A12-9873-1629D416B80D}" dt="2022-11-27T23:09:07.103" v="258" actId="700"/>
          <pc:sldLayoutMkLst>
            <pc:docMk/>
            <pc:sldMasterMk cId="2151291301" sldId="2147483736"/>
            <pc:sldLayoutMk cId="3671418550" sldId="2147483751"/>
          </pc:sldLayoutMkLst>
        </pc:sldLayoutChg>
        <pc:sldLayoutChg chg="add del">
          <pc:chgData name="Soheil Abbasloo" userId="d71572ce-aea6-4a3a-9d7a-c1bc96c12f67" providerId="ADAL" clId="{4D98B371-DBC7-4A12-9873-1629D416B80D}" dt="2022-11-27T23:09:07.103" v="258" actId="700"/>
          <pc:sldLayoutMkLst>
            <pc:docMk/>
            <pc:sldMasterMk cId="2151291301" sldId="2147483736"/>
            <pc:sldLayoutMk cId="735532697" sldId="2147483752"/>
          </pc:sldLayoutMkLst>
        </pc:sldLayoutChg>
      </pc:sldMasterChg>
    </pc:docChg>
  </pc:docChgLst>
  <pc:docChgLst>
    <pc:chgData name="Soheil Abbasloo" userId="d71572ce-aea6-4a3a-9d7a-c1bc96c12f67" providerId="ADAL" clId="{59270F67-379E-4FBB-B81D-4325566F89EB}"/>
    <pc:docChg chg="undo redo custSel addSld delSld modSld sldOrd delMainMaster modMainMaster modSection">
      <pc:chgData name="Soheil Abbasloo" userId="d71572ce-aea6-4a3a-9d7a-c1bc96c12f67" providerId="ADAL" clId="{59270F67-379E-4FBB-B81D-4325566F89EB}" dt="2022-11-16T13:20:42.020" v="4522" actId="20577"/>
      <pc:docMkLst>
        <pc:docMk/>
      </pc:docMkLst>
      <pc:sldChg chg="addSp delSp modSp mod modClrScheme chgLayout modNotes">
        <pc:chgData name="Soheil Abbasloo" userId="d71572ce-aea6-4a3a-9d7a-c1bc96c12f67" providerId="ADAL" clId="{59270F67-379E-4FBB-B81D-4325566F89EB}" dt="2022-11-14T22:14:16.918" v="4131" actId="1035"/>
        <pc:sldMkLst>
          <pc:docMk/>
          <pc:sldMk cId="0" sldId="259"/>
        </pc:sldMkLst>
        <pc:spChg chg="add mod">
          <ac:chgData name="Soheil Abbasloo" userId="d71572ce-aea6-4a3a-9d7a-c1bc96c12f67" providerId="ADAL" clId="{59270F67-379E-4FBB-B81D-4325566F89EB}" dt="2022-11-13T21:42:01.292" v="1231" actId="14100"/>
          <ac:spMkLst>
            <pc:docMk/>
            <pc:sldMk cId="0" sldId="259"/>
            <ac:spMk id="4" creationId="{F0086228-0E82-23DA-9D06-5C42131CCF6A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59"/>
            <ac:spMk id="20483" creationId="{6A2DCEA8-8C13-949D-C588-E5C6EBE0189D}"/>
          </ac:spMkLst>
        </pc:spChg>
        <pc:spChg chg="mod ord">
          <ac:chgData name="Soheil Abbasloo" userId="d71572ce-aea6-4a3a-9d7a-c1bc96c12f67" providerId="ADAL" clId="{59270F67-379E-4FBB-B81D-4325566F89EB}" dt="2022-11-14T22:14:16.918" v="4131" actId="1035"/>
          <ac:spMkLst>
            <pc:docMk/>
            <pc:sldMk cId="0" sldId="259"/>
            <ac:spMk id="20484" creationId="{98B40EB0-F896-CFA5-297F-014DF9883369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59"/>
            <ac:spMk id="20485" creationId="{AC9F89C3-C2BE-2B19-7425-09F6E936D94F}"/>
          </ac:spMkLst>
        </pc:spChg>
        <pc:spChg chg="mod">
          <ac:chgData name="Soheil Abbasloo" userId="d71572ce-aea6-4a3a-9d7a-c1bc96c12f67" providerId="ADAL" clId="{59270F67-379E-4FBB-B81D-4325566F89EB}" dt="2022-11-13T20:33:55.938" v="139" actId="2711"/>
          <ac:spMkLst>
            <pc:docMk/>
            <pc:sldMk cId="0" sldId="259"/>
            <ac:spMk id="20487" creationId="{A43C44CD-D5E2-4FAC-2439-AC9C60CA5057}"/>
          </ac:spMkLst>
        </pc:spChg>
        <pc:spChg chg="mod">
          <ac:chgData name="Soheil Abbasloo" userId="d71572ce-aea6-4a3a-9d7a-c1bc96c12f67" providerId="ADAL" clId="{59270F67-379E-4FBB-B81D-4325566F89EB}" dt="2022-11-13T20:33:55.938" v="139" actId="2711"/>
          <ac:spMkLst>
            <pc:docMk/>
            <pc:sldMk cId="0" sldId="259"/>
            <ac:spMk id="20488" creationId="{FA46C638-CF66-C4CC-FE2E-E11061C44AB9}"/>
          </ac:spMkLst>
        </pc:spChg>
        <pc:spChg chg="mod">
          <ac:chgData name="Soheil Abbasloo" userId="d71572ce-aea6-4a3a-9d7a-c1bc96c12f67" providerId="ADAL" clId="{59270F67-379E-4FBB-B81D-4325566F89EB}" dt="2022-11-13T20:33:55.938" v="139" actId="2711"/>
          <ac:spMkLst>
            <pc:docMk/>
            <pc:sldMk cId="0" sldId="259"/>
            <ac:spMk id="20489" creationId="{F6B9A73C-970D-771C-4870-7FC5B4EE38A5}"/>
          </ac:spMkLst>
        </pc:spChg>
        <pc:spChg chg="mod">
          <ac:chgData name="Soheil Abbasloo" userId="d71572ce-aea6-4a3a-9d7a-c1bc96c12f67" providerId="ADAL" clId="{59270F67-379E-4FBB-B81D-4325566F89EB}" dt="2022-11-13T20:33:55.938" v="139" actId="2711"/>
          <ac:spMkLst>
            <pc:docMk/>
            <pc:sldMk cId="0" sldId="259"/>
            <ac:spMk id="20490" creationId="{4AB7371B-0C22-5E82-394F-9933D1CC0DB5}"/>
          </ac:spMkLst>
        </pc:spChg>
        <pc:spChg chg="del mod">
          <ac:chgData name="Soheil Abbasloo" userId="d71572ce-aea6-4a3a-9d7a-c1bc96c12f67" providerId="ADAL" clId="{59270F67-379E-4FBB-B81D-4325566F89EB}" dt="2022-11-13T21:41:54.859" v="1219"/>
          <ac:spMkLst>
            <pc:docMk/>
            <pc:sldMk cId="0" sldId="259"/>
            <ac:spMk id="20492" creationId="{4F3B6ECD-0334-C1BB-19D8-6136FA3D80D1}"/>
          </ac:spMkLst>
        </pc:spChg>
        <pc:grpChg chg="mod">
          <ac:chgData name="Soheil Abbasloo" userId="d71572ce-aea6-4a3a-9d7a-c1bc96c12f67" providerId="ADAL" clId="{59270F67-379E-4FBB-B81D-4325566F89EB}" dt="2022-11-13T20:33:55.938" v="139" actId="2711"/>
          <ac:grpSpMkLst>
            <pc:docMk/>
            <pc:sldMk cId="0" sldId="259"/>
            <ac:grpSpMk id="20493" creationId="{E4F9B0EE-AA74-B52B-2EB1-096922CEB017}"/>
          </ac:grpSpMkLst>
        </pc:grpChg>
        <pc:grpChg chg="mod">
          <ac:chgData name="Soheil Abbasloo" userId="d71572ce-aea6-4a3a-9d7a-c1bc96c12f67" providerId="ADAL" clId="{59270F67-379E-4FBB-B81D-4325566F89EB}" dt="2022-11-13T20:33:55.938" v="139" actId="2711"/>
          <ac:grpSpMkLst>
            <pc:docMk/>
            <pc:sldMk cId="0" sldId="259"/>
            <ac:grpSpMk id="20494" creationId="{745A550B-228C-130F-FA4C-8B190731C324}"/>
          </ac:grpSpMkLst>
        </pc:grpChg>
        <pc:grpChg chg="mod">
          <ac:chgData name="Soheil Abbasloo" userId="d71572ce-aea6-4a3a-9d7a-c1bc96c12f67" providerId="ADAL" clId="{59270F67-379E-4FBB-B81D-4325566F89EB}" dt="2022-11-13T20:33:55.938" v="139" actId="2711"/>
          <ac:grpSpMkLst>
            <pc:docMk/>
            <pc:sldMk cId="0" sldId="259"/>
            <ac:grpSpMk id="20495" creationId="{7FC41CDD-A120-0FA6-9A1C-D79EDEACCC6D}"/>
          </ac:grpSpMkLst>
        </pc:grpChg>
        <pc:graphicFrameChg chg="del mod">
          <ac:chgData name="Soheil Abbasloo" userId="d71572ce-aea6-4a3a-9d7a-c1bc96c12f67" providerId="ADAL" clId="{59270F67-379E-4FBB-B81D-4325566F89EB}" dt="2022-11-13T21:41:10.791" v="1196" actId="478"/>
          <ac:graphicFrameMkLst>
            <pc:docMk/>
            <pc:sldMk cId="0" sldId="259"/>
            <ac:graphicFrameMk id="20482" creationId="{E9CF94BA-38A8-2E0B-6F06-D868E75AE895}"/>
          </ac:graphicFrameMkLst>
        </pc:graphicFrameChg>
        <pc:picChg chg="add mod">
          <ac:chgData name="Soheil Abbasloo" userId="d71572ce-aea6-4a3a-9d7a-c1bc96c12f67" providerId="ADAL" clId="{59270F67-379E-4FBB-B81D-4325566F89EB}" dt="2022-11-13T21:41:05.744" v="1194" actId="1076"/>
          <ac:picMkLst>
            <pc:docMk/>
            <pc:sldMk cId="0" sldId="259"/>
            <ac:picMk id="2" creationId="{A2FB72CF-7226-BB8E-26AA-FF22CB221920}"/>
          </ac:picMkLst>
        </pc:picChg>
        <pc:picChg chg="add mod">
          <ac:chgData name="Soheil Abbasloo" userId="d71572ce-aea6-4a3a-9d7a-c1bc96c12f67" providerId="ADAL" clId="{59270F67-379E-4FBB-B81D-4325566F89EB}" dt="2022-11-13T21:42:06.259" v="1232" actId="1076"/>
          <ac:picMkLst>
            <pc:docMk/>
            <pc:sldMk cId="0" sldId="259"/>
            <ac:picMk id="3" creationId="{F85F032A-CE8D-61A1-7AA6-092D8877D4CC}"/>
          </ac:picMkLst>
        </pc:picChg>
        <pc:picChg chg="del mod">
          <ac:chgData name="Soheil Abbasloo" userId="d71572ce-aea6-4a3a-9d7a-c1bc96c12f67" providerId="ADAL" clId="{59270F67-379E-4FBB-B81D-4325566F89EB}" dt="2022-11-13T21:41:03.386" v="1193" actId="478"/>
          <ac:picMkLst>
            <pc:docMk/>
            <pc:sldMk cId="0" sldId="259"/>
            <ac:picMk id="20486" creationId="{AC8A99EE-256F-F42E-F5D1-C9577C9AE323}"/>
          </ac:picMkLst>
        </pc:picChg>
        <pc:picChg chg="del mod">
          <ac:chgData name="Soheil Abbasloo" userId="d71572ce-aea6-4a3a-9d7a-c1bc96c12f67" providerId="ADAL" clId="{59270F67-379E-4FBB-B81D-4325566F89EB}" dt="2022-11-13T21:40:59.929" v="1191" actId="478"/>
          <ac:picMkLst>
            <pc:docMk/>
            <pc:sldMk cId="0" sldId="259"/>
            <ac:picMk id="20491" creationId="{C2B8523D-AE10-31CD-57B0-7E14CA7CC39C}"/>
          </ac:picMkLst>
        </pc:picChg>
      </pc:sldChg>
      <pc:sldChg chg="addSp modSp del modAnim">
        <pc:chgData name="Soheil Abbasloo" userId="d71572ce-aea6-4a3a-9d7a-c1bc96c12f67" providerId="ADAL" clId="{59270F67-379E-4FBB-B81D-4325566F89EB}" dt="2022-11-13T20:46:44.094" v="321" actId="47"/>
        <pc:sldMkLst>
          <pc:docMk/>
          <pc:sldMk cId="0" sldId="260"/>
        </pc:sldMkLst>
        <pc:spChg chg="add 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4" creationId="{56F152BA-5CAD-0016-A9E6-9E1E30A7386B}"/>
          </ac:spMkLst>
        </pc:spChg>
        <pc:spChg chg="add 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5" creationId="{508AC34F-432A-E111-0A29-E6143558165E}"/>
          </ac:spMkLst>
        </pc:spChg>
        <pc:spChg chg="add 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11" creationId="{E72F3716-49FD-BA6E-759B-D9FB95B93D09}"/>
          </ac:spMkLst>
        </pc:spChg>
        <pc:spChg chg="add 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12" creationId="{A0CC5AA4-5FBB-F32E-5B0F-4981C98ACC51}"/>
          </ac:spMkLst>
        </pc:spChg>
        <pc:spChg chg="add 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14" creationId="{9311BC7E-8EF7-5BE3-A6BB-6B9AED18C3B6}"/>
          </ac:spMkLst>
        </pc:spChg>
        <pc:spChg chg="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18" creationId="{A50AF3A0-07A7-8BE9-BD60-F94C40654F4D}"/>
          </ac:spMkLst>
        </pc:spChg>
        <pc:spChg chg="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21" creationId="{BB2DD11C-9E8C-AE16-B1CF-CC49DAA9D7FB}"/>
          </ac:spMkLst>
        </pc:spChg>
        <pc:spChg chg="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27" creationId="{1BCA92C1-E51D-F391-C314-83B3BC7A82E0}"/>
          </ac:spMkLst>
        </pc:spChg>
        <pc:spChg chg="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31" creationId="{192B7963-5C67-6F87-E254-559C783F2BB0}"/>
          </ac:spMkLst>
        </pc:spChg>
        <pc:spChg chg="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33" creationId="{8A01E5A0-F740-E959-D306-72FDCD87F975}"/>
          </ac:spMkLst>
        </pc:spChg>
        <pc:spChg chg="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34" creationId="{67249107-9B7D-72C7-875F-DADC01979573}"/>
          </ac:spMkLst>
        </pc:spChg>
        <pc:spChg chg="add 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37" creationId="{65BD0D0C-5026-4E1B-48F1-404CE7437CDD}"/>
          </ac:spMkLst>
        </pc:spChg>
        <pc:spChg chg="add 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38" creationId="{2DDD24DC-45C0-6ED9-3A06-C1ABEDFFC583}"/>
          </ac:spMkLst>
        </pc:spChg>
        <pc:spChg chg="add 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39" creationId="{EDA0D03C-504C-AC14-B47F-F0FA1ED62D1A}"/>
          </ac:spMkLst>
        </pc:spChg>
        <pc:spChg chg="add 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40" creationId="{E8A69755-733F-D848-AEF2-4198B63CE5CE}"/>
          </ac:spMkLst>
        </pc:spChg>
        <pc:spChg chg="add 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41" creationId="{16D75681-E63B-EB0B-63B1-042F80E03853}"/>
          </ac:spMkLst>
        </pc:spChg>
        <pc:spChg chg="add mod">
          <ac:chgData name="Soheil Abbasloo" userId="d71572ce-aea6-4a3a-9d7a-c1bc96c12f67" providerId="ADAL" clId="{59270F67-379E-4FBB-B81D-4325566F89EB}" dt="2022-11-13T20:36:24.006" v="160"/>
          <ac:spMkLst>
            <pc:docMk/>
            <pc:sldMk cId="0" sldId="260"/>
            <ac:spMk id="42" creationId="{FD7409BE-CC64-0561-0F5D-F0476C6EA78F}"/>
          </ac:spMkLst>
        </pc:spChg>
        <pc:grpChg chg="add mod">
          <ac:chgData name="Soheil Abbasloo" userId="d71572ce-aea6-4a3a-9d7a-c1bc96c12f67" providerId="ADAL" clId="{59270F67-379E-4FBB-B81D-4325566F89EB}" dt="2022-11-13T20:36:24.006" v="160"/>
          <ac:grpSpMkLst>
            <pc:docMk/>
            <pc:sldMk cId="0" sldId="260"/>
            <ac:grpSpMk id="15" creationId="{07FAB24D-A827-A936-3BA2-683435978D19}"/>
          </ac:grpSpMkLst>
        </pc:grpChg>
        <pc:picChg chg="add mod">
          <ac:chgData name="Soheil Abbasloo" userId="d71572ce-aea6-4a3a-9d7a-c1bc96c12f67" providerId="ADAL" clId="{59270F67-379E-4FBB-B81D-4325566F89EB}" dt="2022-11-13T20:36:24.006" v="160"/>
          <ac:picMkLst>
            <pc:docMk/>
            <pc:sldMk cId="0" sldId="260"/>
            <ac:picMk id="2" creationId="{12C4ADB2-6225-BD37-65BF-6A8FFCEF1AAB}"/>
          </ac:picMkLst>
        </pc:picChg>
        <pc:picChg chg="add mod">
          <ac:chgData name="Soheil Abbasloo" userId="d71572ce-aea6-4a3a-9d7a-c1bc96c12f67" providerId="ADAL" clId="{59270F67-379E-4FBB-B81D-4325566F89EB}" dt="2022-11-13T20:36:24.006" v="160"/>
          <ac:picMkLst>
            <pc:docMk/>
            <pc:sldMk cId="0" sldId="260"/>
            <ac:picMk id="36" creationId="{9EBC635E-481A-CE39-A952-7EB940EC5729}"/>
          </ac:picMkLst>
        </pc:picChg>
        <pc:cxnChg chg="mod">
          <ac:chgData name="Soheil Abbasloo" userId="d71572ce-aea6-4a3a-9d7a-c1bc96c12f67" providerId="ADAL" clId="{59270F67-379E-4FBB-B81D-4325566F89EB}" dt="2022-11-13T20:36:24.006" v="160"/>
          <ac:cxnSpMkLst>
            <pc:docMk/>
            <pc:sldMk cId="0" sldId="260"/>
            <ac:cxnSpMk id="16" creationId="{D38980B2-D8C4-AB3B-AFF9-E0F5A7395A03}"/>
          </ac:cxnSpMkLst>
        </pc:cxnChg>
        <pc:cxnChg chg="mod">
          <ac:chgData name="Soheil Abbasloo" userId="d71572ce-aea6-4a3a-9d7a-c1bc96c12f67" providerId="ADAL" clId="{59270F67-379E-4FBB-B81D-4325566F89EB}" dt="2022-11-13T20:36:24.006" v="160"/>
          <ac:cxnSpMkLst>
            <pc:docMk/>
            <pc:sldMk cId="0" sldId="260"/>
            <ac:cxnSpMk id="19" creationId="{5DFC14F7-6A9A-5B4A-03E3-88AC62C33940}"/>
          </ac:cxnSpMkLst>
        </pc:cxnChg>
        <pc:cxnChg chg="mod">
          <ac:chgData name="Soheil Abbasloo" userId="d71572ce-aea6-4a3a-9d7a-c1bc96c12f67" providerId="ADAL" clId="{59270F67-379E-4FBB-B81D-4325566F89EB}" dt="2022-11-13T20:36:24.006" v="160"/>
          <ac:cxnSpMkLst>
            <pc:docMk/>
            <pc:sldMk cId="0" sldId="260"/>
            <ac:cxnSpMk id="20" creationId="{EDC54FD9-18F4-855F-D8D7-E001EC05A3CD}"/>
          </ac:cxnSpMkLst>
        </pc:cxnChg>
        <pc:cxnChg chg="mod">
          <ac:chgData name="Soheil Abbasloo" userId="d71572ce-aea6-4a3a-9d7a-c1bc96c12f67" providerId="ADAL" clId="{59270F67-379E-4FBB-B81D-4325566F89EB}" dt="2022-11-13T20:36:24.006" v="160"/>
          <ac:cxnSpMkLst>
            <pc:docMk/>
            <pc:sldMk cId="0" sldId="260"/>
            <ac:cxnSpMk id="24" creationId="{56BAA708-85D0-A0F9-C4CB-DDCA695E373F}"/>
          </ac:cxnSpMkLst>
        </pc:cxnChg>
        <pc:cxnChg chg="mod">
          <ac:chgData name="Soheil Abbasloo" userId="d71572ce-aea6-4a3a-9d7a-c1bc96c12f67" providerId="ADAL" clId="{59270F67-379E-4FBB-B81D-4325566F89EB}" dt="2022-11-13T20:36:24.006" v="160"/>
          <ac:cxnSpMkLst>
            <pc:docMk/>
            <pc:sldMk cId="0" sldId="260"/>
            <ac:cxnSpMk id="25" creationId="{A86008BF-45C7-1C7F-6276-539EE1037A11}"/>
          </ac:cxnSpMkLst>
        </pc:cxnChg>
        <pc:cxnChg chg="mod">
          <ac:chgData name="Soheil Abbasloo" userId="d71572ce-aea6-4a3a-9d7a-c1bc96c12f67" providerId="ADAL" clId="{59270F67-379E-4FBB-B81D-4325566F89EB}" dt="2022-11-13T20:36:24.006" v="160"/>
          <ac:cxnSpMkLst>
            <pc:docMk/>
            <pc:sldMk cId="0" sldId="260"/>
            <ac:cxnSpMk id="30" creationId="{400DD2DB-B817-3092-F277-08C5BA116FC4}"/>
          </ac:cxnSpMkLst>
        </pc:cxnChg>
        <pc:cxnChg chg="mod">
          <ac:chgData name="Soheil Abbasloo" userId="d71572ce-aea6-4a3a-9d7a-c1bc96c12f67" providerId="ADAL" clId="{59270F67-379E-4FBB-B81D-4325566F89EB}" dt="2022-11-13T20:36:24.006" v="160"/>
          <ac:cxnSpMkLst>
            <pc:docMk/>
            <pc:sldMk cId="0" sldId="260"/>
            <ac:cxnSpMk id="32" creationId="{BD435D70-B648-E4DD-966B-BF83BA1B954A}"/>
          </ac:cxnSpMkLst>
        </pc:cxnChg>
        <pc:cxnChg chg="mod">
          <ac:chgData name="Soheil Abbasloo" userId="d71572ce-aea6-4a3a-9d7a-c1bc96c12f67" providerId="ADAL" clId="{59270F67-379E-4FBB-B81D-4325566F89EB}" dt="2022-11-13T20:36:24.006" v="160"/>
          <ac:cxnSpMkLst>
            <pc:docMk/>
            <pc:sldMk cId="0" sldId="260"/>
            <ac:cxnSpMk id="35" creationId="{4F399F5F-87F4-31F9-02EE-3397FABE1425}"/>
          </ac:cxnSpMkLst>
        </pc:cxnChg>
      </pc:sldChg>
      <pc:sldChg chg="modSp mod modClrScheme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0" sldId="261"/>
        </pc:sldMkLst>
        <pc:spChg chg="mod">
          <ac:chgData name="Soheil Abbasloo" userId="d71572ce-aea6-4a3a-9d7a-c1bc96c12f67" providerId="ADAL" clId="{59270F67-379E-4FBB-B81D-4325566F89EB}" dt="2022-11-14T00:06:44.172" v="3193" actId="2711"/>
          <ac:spMkLst>
            <pc:docMk/>
            <pc:sldMk cId="0" sldId="261"/>
            <ac:spMk id="5" creationId="{463ABB33-BEF6-DCE8-E808-195C58E94722}"/>
          </ac:spMkLst>
        </pc:spChg>
        <pc:spChg chg="mod">
          <ac:chgData name="Soheil Abbasloo" userId="d71572ce-aea6-4a3a-9d7a-c1bc96c12f67" providerId="ADAL" clId="{59270F67-379E-4FBB-B81D-4325566F89EB}" dt="2022-11-14T00:06:49.228" v="3194" actId="2711"/>
          <ac:spMkLst>
            <pc:docMk/>
            <pc:sldMk cId="0" sldId="261"/>
            <ac:spMk id="6" creationId="{66BB41A9-857D-1B27-90F3-5AB8C9953B72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1"/>
            <ac:spMk id="24578" creationId="{8A9C24FC-E492-EE77-7A96-C2EC2829BCC6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1"/>
            <ac:spMk id="24579" creationId="{0B21B818-5F31-2623-7DE3-F570316E9CFD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1"/>
            <ac:spMk id="24580" creationId="{0ACFF24F-1C91-8148-ADA0-C28AD188D0D6}"/>
          </ac:spMkLst>
        </pc:spChg>
      </pc:sldChg>
      <pc:sldChg chg="addSp delSp modSp mod modClrScheme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0" sldId="262"/>
        </pc:sldMkLst>
        <pc:spChg chg="add del mod ord">
          <ac:chgData name="Soheil Abbasloo" userId="d71572ce-aea6-4a3a-9d7a-c1bc96c12f67" providerId="ADAL" clId="{59270F67-379E-4FBB-B81D-4325566F89EB}" dt="2022-11-13T19:55:28.302" v="89" actId="700"/>
          <ac:spMkLst>
            <pc:docMk/>
            <pc:sldMk cId="0" sldId="262"/>
            <ac:spMk id="2" creationId="{53D51FF0-48CF-3B34-69AC-76E29DDF0C44}"/>
          </ac:spMkLst>
        </pc:spChg>
        <pc:spChg chg="add mod ord">
          <ac:chgData name="Soheil Abbasloo" userId="d71572ce-aea6-4a3a-9d7a-c1bc96c12f67" providerId="ADAL" clId="{59270F67-379E-4FBB-B81D-4325566F89EB}" dt="2022-11-13T19:55:28.302" v="89" actId="700"/>
          <ac:spMkLst>
            <pc:docMk/>
            <pc:sldMk cId="0" sldId="262"/>
            <ac:spMk id="3" creationId="{3361B7C5-BB19-5D04-63C6-8B7C262E7EFB}"/>
          </ac:spMkLst>
        </pc:spChg>
        <pc:spChg chg="mod ord">
          <ac:chgData name="Soheil Abbasloo" userId="d71572ce-aea6-4a3a-9d7a-c1bc96c12f67" providerId="ADAL" clId="{59270F67-379E-4FBB-B81D-4325566F89EB}" dt="2022-11-13T19:55:30.687" v="92" actId="404"/>
          <ac:spMkLst>
            <pc:docMk/>
            <pc:sldMk cId="0" sldId="262"/>
            <ac:spMk id="44034" creationId="{57C268F8-7EFF-CABE-B33C-51138570B569}"/>
          </ac:spMkLst>
        </pc:spChg>
        <pc:spChg chg="mod ord">
          <ac:chgData name="Soheil Abbasloo" userId="d71572ce-aea6-4a3a-9d7a-c1bc96c12f67" providerId="ADAL" clId="{59270F67-379E-4FBB-B81D-4325566F89EB}" dt="2022-11-13T19:55:28.302" v="89" actId="700"/>
          <ac:spMkLst>
            <pc:docMk/>
            <pc:sldMk cId="0" sldId="262"/>
            <ac:spMk id="44035" creationId="{2D0C4CA3-E00E-8600-5562-B580B1E411D0}"/>
          </ac:spMkLst>
        </pc:spChg>
      </pc:sldChg>
      <pc:sldChg chg="modSp mod modClrScheme modAnim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0" sldId="263"/>
        </pc:sldMkLst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3"/>
            <ac:spMk id="46082" creationId="{F8FDDFA7-B008-0A10-C16E-40A8045C2701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3"/>
            <ac:spMk id="46084" creationId="{E0B0EF01-8907-ED2C-BD81-93833A7D5EA7}"/>
          </ac:spMkLst>
        </pc:spChg>
        <pc:spChg chg="mod ord">
          <ac:chgData name="Soheil Abbasloo" userId="d71572ce-aea6-4a3a-9d7a-c1bc96c12f67" providerId="ADAL" clId="{59270F67-379E-4FBB-B81D-4325566F89EB}" dt="2022-11-13T23:20:25.305" v="2030" actId="20577"/>
          <ac:spMkLst>
            <pc:docMk/>
            <pc:sldMk cId="0" sldId="263"/>
            <ac:spMk id="1134595" creationId="{D40341E0-6600-9E96-3D20-46ADC597C657}"/>
          </ac:spMkLst>
        </pc:spChg>
      </pc:sldChg>
      <pc:sldChg chg="addSp delSp modSp mod modClrScheme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0" sldId="264"/>
        </pc:sldMkLst>
        <pc:spChg chg="add del mod ord">
          <ac:chgData name="Soheil Abbasloo" userId="d71572ce-aea6-4a3a-9d7a-c1bc96c12f67" providerId="ADAL" clId="{59270F67-379E-4FBB-B81D-4325566F89EB}" dt="2022-11-13T21:22:19.474" v="892" actId="478"/>
          <ac:spMkLst>
            <pc:docMk/>
            <pc:sldMk cId="0" sldId="264"/>
            <ac:spMk id="2" creationId="{2EC009F7-2616-0DDB-C602-288A25B83447}"/>
          </ac:spMkLst>
        </pc:spChg>
        <pc:spChg chg="mod">
          <ac:chgData name="Soheil Abbasloo" userId="d71572ce-aea6-4a3a-9d7a-c1bc96c12f67" providerId="ADAL" clId="{59270F67-379E-4FBB-B81D-4325566F89EB}" dt="2022-11-13T21:23:49.446" v="1007" actId="1036"/>
          <ac:spMkLst>
            <pc:docMk/>
            <pc:sldMk cId="0" sldId="264"/>
            <ac:spMk id="39" creationId="{3FE10D64-D887-FFC7-77BD-379BCFA07E65}"/>
          </ac:spMkLst>
        </pc:spChg>
        <pc:spChg chg="mod">
          <ac:chgData name="Soheil Abbasloo" userId="d71572ce-aea6-4a3a-9d7a-c1bc96c12f67" providerId="ADAL" clId="{59270F67-379E-4FBB-B81D-4325566F89EB}" dt="2022-11-13T21:26:55.704" v="1023" actId="1076"/>
          <ac:spMkLst>
            <pc:docMk/>
            <pc:sldMk cId="0" sldId="264"/>
            <ac:spMk id="40" creationId="{237ACBB8-B6AA-ACA2-AC9C-72BD221887B7}"/>
          </ac:spMkLst>
        </pc:spChg>
        <pc:spChg chg="mod">
          <ac:chgData name="Soheil Abbasloo" userId="d71572ce-aea6-4a3a-9d7a-c1bc96c12f67" providerId="ADAL" clId="{59270F67-379E-4FBB-B81D-4325566F89EB}" dt="2022-11-13T21:27:56.151" v="1028" actId="13822"/>
          <ac:spMkLst>
            <pc:docMk/>
            <pc:sldMk cId="0" sldId="264"/>
            <ac:spMk id="43" creationId="{83A1E059-700A-8447-E0B4-07992809FC55}"/>
          </ac:spMkLst>
        </pc:spChg>
        <pc:spChg chg="mod">
          <ac:chgData name="Soheil Abbasloo" userId="d71572ce-aea6-4a3a-9d7a-c1bc96c12f67" providerId="ADAL" clId="{59270F67-379E-4FBB-B81D-4325566F89EB}" dt="2022-11-13T21:29:34.800" v="1040" actId="113"/>
          <ac:spMkLst>
            <pc:docMk/>
            <pc:sldMk cId="0" sldId="264"/>
            <ac:spMk id="44" creationId="{258C18CF-DE64-380E-41CB-A3C291B435C1}"/>
          </ac:spMkLst>
        </pc:spChg>
        <pc:spChg chg="mod">
          <ac:chgData name="Soheil Abbasloo" userId="d71572ce-aea6-4a3a-9d7a-c1bc96c12f67" providerId="ADAL" clId="{59270F67-379E-4FBB-B81D-4325566F89EB}" dt="2022-11-13T21:29:26.478" v="1037" actId="14100"/>
          <ac:spMkLst>
            <pc:docMk/>
            <pc:sldMk cId="0" sldId="264"/>
            <ac:spMk id="45" creationId="{EB8C847F-0171-DDB6-513A-A471EEA5ACF6}"/>
          </ac:spMkLst>
        </pc:spChg>
        <pc:spChg chg="mod">
          <ac:chgData name="Soheil Abbasloo" userId="d71572ce-aea6-4a3a-9d7a-c1bc96c12f67" providerId="ADAL" clId="{59270F67-379E-4FBB-B81D-4325566F89EB}" dt="2022-11-13T21:29:26.824" v="1038" actId="14100"/>
          <ac:spMkLst>
            <pc:docMk/>
            <pc:sldMk cId="0" sldId="264"/>
            <ac:spMk id="46" creationId="{37C70573-D8CD-F223-734E-2D732FE2C4F6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7" creationId="{407A8A6A-B7B7-BE93-FF7D-3567855290AC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50" creationId="{0090353E-C2FE-3906-F5CB-018FCC313F36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51" creationId="{669C5051-49DB-C779-7A16-BEFC9CF17386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30" creationId="{6132D14B-356F-4456-6F67-889FE599A10A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4"/>
            <ac:spMk id="48132" creationId="{0B9D0949-7DFB-402B-B3E0-CC0D2D49A989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4"/>
            <ac:spMk id="48133" creationId="{5D278998-0E1C-6D6D-F161-D2ACB8FBD905}"/>
          </ac:spMkLst>
        </pc:spChg>
        <pc:spChg chg="mod">
          <ac:chgData name="Soheil Abbasloo" userId="d71572ce-aea6-4a3a-9d7a-c1bc96c12f67" providerId="ADAL" clId="{59270F67-379E-4FBB-B81D-4325566F89EB}" dt="2022-11-13T21:23:31.978" v="999" actId="113"/>
          <ac:spMkLst>
            <pc:docMk/>
            <pc:sldMk cId="0" sldId="264"/>
            <ac:spMk id="48136" creationId="{97AA0F46-8151-3FBD-6BBA-7A28D8F89D95}"/>
          </ac:spMkLst>
        </pc:spChg>
        <pc:spChg chg="mod">
          <ac:chgData name="Soheil Abbasloo" userId="d71572ce-aea6-4a3a-9d7a-c1bc96c12f67" providerId="ADAL" clId="{59270F67-379E-4FBB-B81D-4325566F89EB}" dt="2022-11-13T21:24:25.475" v="1015" actId="208"/>
          <ac:spMkLst>
            <pc:docMk/>
            <pc:sldMk cId="0" sldId="264"/>
            <ac:spMk id="48137" creationId="{AD918243-0DAB-FACF-E306-36ED89B372BE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38" creationId="{C8C43F9E-1705-C526-5EC7-941527383312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39" creationId="{548F2E8C-E6C8-4747-035F-0220DBD0CA7B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40" creationId="{2626AF6B-D9B4-472A-E9C8-236BA49CDFA8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41" creationId="{0B412AB7-EE0B-DE7F-CE51-1EA7318E2B2B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42" creationId="{51150757-0DCC-E707-199D-2AD5ABCF66FC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43" creationId="{B134D14A-1EC7-9A41-F7FD-F44BE965D303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44" creationId="{4E57C4D4-4F85-9572-0E61-1DB1C1E13876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45" creationId="{93FD574E-E1C1-038B-3CF8-44D3E41087D7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46" creationId="{AF6D86C8-22B7-90B7-1D6A-A0FC65804BE1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47" creationId="{11FA2950-C8F7-BBA1-CCE8-2D83B8DA922D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48" creationId="{9C697865-936D-4822-B171-84C46CBD0A85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49" creationId="{B7CB90C6-6D98-8A43-7F61-BE69DA446396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50" creationId="{DD7A7DF5-E78F-9357-8F1A-9CFD99ED9A51}"/>
          </ac:spMkLst>
        </pc:spChg>
        <pc:spChg chg="mod">
          <ac:chgData name="Soheil Abbasloo" userId="d71572ce-aea6-4a3a-9d7a-c1bc96c12f67" providerId="ADAL" clId="{59270F67-379E-4FBB-B81D-4325566F89EB}" dt="2022-11-13T21:23:29.739" v="998" actId="113"/>
          <ac:spMkLst>
            <pc:docMk/>
            <pc:sldMk cId="0" sldId="264"/>
            <ac:spMk id="48151" creationId="{897C65E4-4032-6247-551C-F14E75462E78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54" creationId="{1FC218C6-1F57-3642-4C71-8A77443D235B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59" creationId="{B0686FBD-B531-FAC7-6102-5EDBFBA9DA4D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60" creationId="{894E0FC8-165C-CD6E-C091-BA2C14F2F052}"/>
          </ac:spMkLst>
        </pc:spChg>
        <pc:spChg chg="mod">
          <ac:chgData name="Soheil Abbasloo" userId="d71572ce-aea6-4a3a-9d7a-c1bc96c12f67" providerId="ADAL" clId="{59270F67-379E-4FBB-B81D-4325566F89EB}" dt="2022-11-13T21:23:24.902" v="997" actId="113"/>
          <ac:spMkLst>
            <pc:docMk/>
            <pc:sldMk cId="0" sldId="264"/>
            <ac:spMk id="48161" creationId="{28FF13E8-BA1B-35DE-0267-206A9CB58D3E}"/>
          </ac:spMkLst>
        </pc:spChg>
        <pc:grpChg chg="mod">
          <ac:chgData name="Soheil Abbasloo" userId="d71572ce-aea6-4a3a-9d7a-c1bc96c12f67" providerId="ADAL" clId="{59270F67-379E-4FBB-B81D-4325566F89EB}" dt="2022-11-13T21:23:24.902" v="997" actId="113"/>
          <ac:grpSpMkLst>
            <pc:docMk/>
            <pc:sldMk cId="0" sldId="264"/>
            <ac:grpSpMk id="48162" creationId="{60750CCB-672B-4CF4-A3C1-72FFE2FD9C36}"/>
          </ac:grpSpMkLst>
        </pc:grpChg>
        <pc:picChg chg="add mod">
          <ac:chgData name="Soheil Abbasloo" userId="d71572ce-aea6-4a3a-9d7a-c1bc96c12f67" providerId="ADAL" clId="{59270F67-379E-4FBB-B81D-4325566F89EB}" dt="2022-11-13T21:24:14.046" v="1012" actId="1076"/>
          <ac:picMkLst>
            <pc:docMk/>
            <pc:sldMk cId="0" sldId="264"/>
            <ac:picMk id="3" creationId="{C0E3771C-5807-8207-4AFB-79EB5BEC33BC}"/>
          </ac:picMkLst>
        </pc:picChg>
        <pc:picChg chg="add mod">
          <ac:chgData name="Soheil Abbasloo" userId="d71572ce-aea6-4a3a-9d7a-c1bc96c12f67" providerId="ADAL" clId="{59270F67-379E-4FBB-B81D-4325566F89EB}" dt="2022-11-13T21:27:34.727" v="1027" actId="1076"/>
          <ac:picMkLst>
            <pc:docMk/>
            <pc:sldMk cId="0" sldId="264"/>
            <ac:picMk id="8" creationId="{40F98213-CD51-9857-A1EA-0BBF527AA0A3}"/>
          </ac:picMkLst>
        </pc:picChg>
        <pc:picChg chg="del mod">
          <ac:chgData name="Soheil Abbasloo" userId="d71572ce-aea6-4a3a-9d7a-c1bc96c12f67" providerId="ADAL" clId="{59270F67-379E-4FBB-B81D-4325566F89EB}" dt="2022-11-13T21:23:56.148" v="1008" actId="478"/>
          <ac:picMkLst>
            <pc:docMk/>
            <pc:sldMk cId="0" sldId="264"/>
            <ac:picMk id="48134" creationId="{8103BFBC-946A-216D-284A-EB00F91CAC2C}"/>
          </ac:picMkLst>
        </pc:picChg>
        <pc:picChg chg="del mod">
          <ac:chgData name="Soheil Abbasloo" userId="d71572ce-aea6-4a3a-9d7a-c1bc96c12f67" providerId="ADAL" clId="{59270F67-379E-4FBB-B81D-4325566F89EB}" dt="2022-11-13T21:24:38.039" v="1016" actId="478"/>
          <ac:picMkLst>
            <pc:docMk/>
            <pc:sldMk cId="0" sldId="264"/>
            <ac:picMk id="48135" creationId="{A4EC1489-1D87-06E7-10AE-F9620411C403}"/>
          </ac:picMkLst>
        </pc:picChg>
      </pc:sldChg>
      <pc:sldChg chg="modSp mod modClrScheme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0" sldId="265"/>
        </pc:sldMkLst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5"/>
            <ac:spMk id="50178" creationId="{28BE72BE-3A38-41A5-018F-8E8E58896FB5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5"/>
            <ac:spMk id="50180" creationId="{A175E992-41C1-BD64-8367-7D9BD66C19DB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5"/>
            <ac:spMk id="1141767" creationId="{3FD4FBF5-675B-5DAB-6ECB-2FCB32D936F4}"/>
          </ac:spMkLst>
        </pc:spChg>
      </pc:sldChg>
      <pc:sldChg chg="addSp delSp modSp mod modClrScheme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0" sldId="266"/>
        </pc:sldMkLst>
        <pc:spChg chg="add mod or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3" creationId="{5C532029-C66D-D644-B98B-E1B08D165ED0}"/>
          </ac:spMkLst>
        </pc:spChg>
        <pc:spChg chg="mod ord">
          <ac:chgData name="Soheil Abbasloo" userId="d71572ce-aea6-4a3a-9d7a-c1bc96c12f67" providerId="ADAL" clId="{59270F67-379E-4FBB-B81D-4325566F89EB}" dt="2022-11-13T22:19:00.430" v="1531" actId="404"/>
          <ac:spMkLst>
            <pc:docMk/>
            <pc:sldMk cId="0" sldId="266"/>
            <ac:spMk id="52230" creationId="{3C84EE73-DCD8-C8FF-54B6-B401DB4C4D59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6"/>
            <ac:spMk id="52231" creationId="{D276004E-B055-E90D-9FDE-75037D5747FD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32" creationId="{5A588FB4-6485-B734-01C5-955473EF924A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33" creationId="{892A448A-4B4B-C67D-F4F9-306F1AE2668E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34" creationId="{0C85718D-ECFC-8CF6-2BA2-474D2550ACDD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35" creationId="{B0E25544-482C-1381-F68D-AF5BB3514346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36" creationId="{ECB0A8A0-B2E9-1F18-5F19-1CE377164B02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37" creationId="{79F8F609-574C-919D-F390-42308E1193FB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38" creationId="{9116012C-96B6-6583-46B1-14921BC2F403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39" creationId="{7CF48771-49BF-61B8-CA8C-274B84EF8CE7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40" creationId="{7792199F-2242-26D5-5A39-740C0208E624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42" creationId="{26B4DA84-6942-D08C-F03F-F1E75A145388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43" creationId="{1997C73A-7540-834D-84BF-DB0263A16FCD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44" creationId="{9CD8B5D6-7C2A-C3CD-9F70-C6860B4C2CB6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45" creationId="{201DA5AD-29B6-D95C-C470-D6FB9E038D6B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46" creationId="{E2A47864-0DFE-B7E5-EA18-A81437F262D5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47" creationId="{55B1FEC0-B22A-625A-C51D-36A470636432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48" creationId="{15AE6B5F-7A4F-3ECF-B185-31040F02F3BF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49" creationId="{DC433294-CC32-3C35-7169-642CE492044D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52255" creationId="{D7E86BDA-DEC3-CC3B-53CD-F782100DD008}"/>
          </ac:spMkLst>
        </pc:spChg>
        <pc:spChg chg="mod">
          <ac:chgData name="Soheil Abbasloo" userId="d71572ce-aea6-4a3a-9d7a-c1bc96c12f67" providerId="ADAL" clId="{59270F67-379E-4FBB-B81D-4325566F89EB}" dt="2022-11-13T20:33:09.632" v="135" actId="2711"/>
          <ac:spMkLst>
            <pc:docMk/>
            <pc:sldMk cId="0" sldId="266"/>
            <ac:spMk id="1140794" creationId="{AE6EE9FF-B085-B55F-14D7-F9AA1172C0F8}"/>
          </ac:spMkLst>
        </pc:spChg>
        <pc:grpChg chg="mod">
          <ac:chgData name="Soheil Abbasloo" userId="d71572ce-aea6-4a3a-9d7a-c1bc96c12f67" providerId="ADAL" clId="{59270F67-379E-4FBB-B81D-4325566F89EB}" dt="2022-11-13T22:17:44.995" v="1501" actId="166"/>
          <ac:grpSpMkLst>
            <pc:docMk/>
            <pc:sldMk cId="0" sldId="266"/>
            <ac:grpSpMk id="2" creationId="{14A27B7C-AA01-437A-D3D7-556E9378AA7E}"/>
          </ac:grpSpMkLst>
        </pc:grpChg>
        <pc:grpChg chg="mod">
          <ac:chgData name="Soheil Abbasloo" userId="d71572ce-aea6-4a3a-9d7a-c1bc96c12f67" providerId="ADAL" clId="{59270F67-379E-4FBB-B81D-4325566F89EB}" dt="2022-11-13T20:33:09.632" v="135" actId="2711"/>
          <ac:grpSpMkLst>
            <pc:docMk/>
            <pc:sldMk cId="0" sldId="266"/>
            <ac:grpSpMk id="10" creationId="{5BF90659-7FB6-F052-1E83-6C897F7D6A96}"/>
          </ac:grpSpMkLst>
        </pc:grpChg>
        <pc:grpChg chg="mod">
          <ac:chgData name="Soheil Abbasloo" userId="d71572ce-aea6-4a3a-9d7a-c1bc96c12f67" providerId="ADAL" clId="{59270F67-379E-4FBB-B81D-4325566F89EB}" dt="2022-11-13T20:33:09.632" v="135" actId="2711"/>
          <ac:grpSpMkLst>
            <pc:docMk/>
            <pc:sldMk cId="0" sldId="266"/>
            <ac:grpSpMk id="14" creationId="{A65B99E2-70E4-8976-7E7A-950E415B2EE4}"/>
          </ac:grpSpMkLst>
        </pc:grpChg>
        <pc:grpChg chg="mod">
          <ac:chgData name="Soheil Abbasloo" userId="d71572ce-aea6-4a3a-9d7a-c1bc96c12f67" providerId="ADAL" clId="{59270F67-379E-4FBB-B81D-4325566F89EB}" dt="2022-11-13T20:33:09.632" v="135" actId="2711"/>
          <ac:grpSpMkLst>
            <pc:docMk/>
            <pc:sldMk cId="0" sldId="266"/>
            <ac:grpSpMk id="19" creationId="{D0AF54FE-4D84-9E30-3B87-DCDF4F3277F4}"/>
          </ac:grpSpMkLst>
        </pc:grpChg>
        <pc:grpChg chg="mod">
          <ac:chgData name="Soheil Abbasloo" userId="d71572ce-aea6-4a3a-9d7a-c1bc96c12f67" providerId="ADAL" clId="{59270F67-379E-4FBB-B81D-4325566F89EB}" dt="2022-11-13T22:18:49.243" v="1526" actId="207"/>
          <ac:grpSpMkLst>
            <pc:docMk/>
            <pc:sldMk cId="0" sldId="266"/>
            <ac:grpSpMk id="52250" creationId="{6510AAA9-8A3C-ED9D-9FA3-B8C1B68A4849}"/>
          </ac:grpSpMkLst>
        </pc:grpChg>
        <pc:graphicFrameChg chg="del mod ord">
          <ac:chgData name="Soheil Abbasloo" userId="d71572ce-aea6-4a3a-9d7a-c1bc96c12f67" providerId="ADAL" clId="{59270F67-379E-4FBB-B81D-4325566F89EB}" dt="2022-11-13T22:16:31.786" v="1478" actId="478"/>
          <ac:graphicFrameMkLst>
            <pc:docMk/>
            <pc:sldMk cId="0" sldId="266"/>
            <ac:graphicFrameMk id="52226" creationId="{2276A906-2C1D-EECC-9970-0AA95CBBF482}"/>
          </ac:graphicFrameMkLst>
        </pc:graphicFrameChg>
        <pc:graphicFrameChg chg="del mod">
          <ac:chgData name="Soheil Abbasloo" userId="d71572ce-aea6-4a3a-9d7a-c1bc96c12f67" providerId="ADAL" clId="{59270F67-379E-4FBB-B81D-4325566F89EB}" dt="2022-11-13T22:17:54.556" v="1505" actId="478"/>
          <ac:graphicFrameMkLst>
            <pc:docMk/>
            <pc:sldMk cId="0" sldId="266"/>
            <ac:graphicFrameMk id="52227" creationId="{7991F502-8215-6524-BE51-0B3992A9CC54}"/>
          </ac:graphicFrameMkLst>
        </pc:graphicFrameChg>
        <pc:graphicFrameChg chg="del mod">
          <ac:chgData name="Soheil Abbasloo" userId="d71572ce-aea6-4a3a-9d7a-c1bc96c12f67" providerId="ADAL" clId="{59270F67-379E-4FBB-B81D-4325566F89EB}" dt="2022-11-13T22:18:04.022" v="1519" actId="478"/>
          <ac:graphicFrameMkLst>
            <pc:docMk/>
            <pc:sldMk cId="0" sldId="266"/>
            <ac:graphicFrameMk id="52228" creationId="{79BBEF37-9EEB-EC21-E603-C601CFA94B07}"/>
          </ac:graphicFrameMkLst>
        </pc:graphicFrameChg>
        <pc:graphicFrameChg chg="del mod">
          <ac:chgData name="Soheil Abbasloo" userId="d71572ce-aea6-4a3a-9d7a-c1bc96c12f67" providerId="ADAL" clId="{59270F67-379E-4FBB-B81D-4325566F89EB}" dt="2022-11-13T22:16:34.388" v="1479" actId="478"/>
          <ac:graphicFrameMkLst>
            <pc:docMk/>
            <pc:sldMk cId="0" sldId="266"/>
            <ac:graphicFrameMk id="52229" creationId="{4197A53C-BD99-06AF-3CD8-2C9495BB9907}"/>
          </ac:graphicFrameMkLst>
        </pc:graphicFrameChg>
        <pc:picChg chg="add del mod modCrop">
          <ac:chgData name="Soheil Abbasloo" userId="d71572ce-aea6-4a3a-9d7a-c1bc96c12f67" providerId="ADAL" clId="{59270F67-379E-4FBB-B81D-4325566F89EB}" dt="2022-11-13T22:17:03.627" v="1487" actId="478"/>
          <ac:picMkLst>
            <pc:docMk/>
            <pc:sldMk cId="0" sldId="266"/>
            <ac:picMk id="4" creationId="{94A6B726-BDD2-4523-0D8C-857E354BD220}"/>
          </ac:picMkLst>
        </pc:picChg>
        <pc:picChg chg="add mod ord">
          <ac:chgData name="Soheil Abbasloo" userId="d71572ce-aea6-4a3a-9d7a-c1bc96c12f67" providerId="ADAL" clId="{59270F67-379E-4FBB-B81D-4325566F89EB}" dt="2022-11-13T22:17:52.459" v="1503" actId="1076"/>
          <ac:picMkLst>
            <pc:docMk/>
            <pc:sldMk cId="0" sldId="266"/>
            <ac:picMk id="5" creationId="{C9D5D28B-92C0-FA71-064F-10D73D363A9D}"/>
          </ac:picMkLst>
        </pc:picChg>
        <pc:picChg chg="add mod">
          <ac:chgData name="Soheil Abbasloo" userId="d71572ce-aea6-4a3a-9d7a-c1bc96c12f67" providerId="ADAL" clId="{59270F67-379E-4FBB-B81D-4325566F89EB}" dt="2022-11-13T22:18:03.027" v="1518" actId="1035"/>
          <ac:picMkLst>
            <pc:docMk/>
            <pc:sldMk cId="0" sldId="266"/>
            <ac:picMk id="6" creationId="{F1A65953-225F-1166-188D-4ED4748D6F45}"/>
          </ac:picMkLst>
        </pc:picChg>
        <pc:picChg chg="add mod">
          <ac:chgData name="Soheil Abbasloo" userId="d71572ce-aea6-4a3a-9d7a-c1bc96c12f67" providerId="ADAL" clId="{59270F67-379E-4FBB-B81D-4325566F89EB}" dt="2022-11-13T22:18:08.933" v="1523" actId="1035"/>
          <ac:picMkLst>
            <pc:docMk/>
            <pc:sldMk cId="0" sldId="266"/>
            <ac:picMk id="7" creationId="{9F558BA4-593B-9E21-10E7-C9E9F0F6C771}"/>
          </ac:picMkLst>
        </pc:picChg>
      </pc:sldChg>
      <pc:sldChg chg="modSp mod modClrScheme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0" sldId="267"/>
        </pc:sldMkLst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7"/>
            <ac:spMk id="46083" creationId="{25F63FC0-28EC-F602-0B55-2D5F47BB0799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7"/>
            <ac:spMk id="54274" creationId="{542B1139-B772-5056-0E89-61B84D4CB7C8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7"/>
            <ac:spMk id="54276" creationId="{AFDF8463-CEAA-3D1E-4EAB-8892657DAEE7}"/>
          </ac:spMkLst>
        </pc:spChg>
      </pc:sldChg>
      <pc:sldChg chg="modSp mod modClrScheme modAnim chgLayout modNotes">
        <pc:chgData name="Soheil Abbasloo" userId="d71572ce-aea6-4a3a-9d7a-c1bc96c12f67" providerId="ADAL" clId="{59270F67-379E-4FBB-B81D-4325566F89EB}" dt="2022-11-14T23:29:26.234" v="4152"/>
        <pc:sldMkLst>
          <pc:docMk/>
          <pc:sldMk cId="0" sldId="268"/>
        </pc:sldMkLst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8"/>
            <ac:spMk id="56322" creationId="{F51CB694-549E-132E-1CDF-588D9498A636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8"/>
            <ac:spMk id="56323" creationId="{01ACAFCA-210D-0DA3-9F2A-49FA61EED16B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8"/>
            <ac:spMk id="56324" creationId="{5426FE4D-CB3B-4307-532B-E754D79D4973}"/>
          </ac:spMkLst>
        </pc:spChg>
      </pc:sldChg>
      <pc:sldChg chg="addSp delSp modSp mod modClrScheme modAnim chgLayout modNotes">
        <pc:chgData name="Soheil Abbasloo" userId="d71572ce-aea6-4a3a-9d7a-c1bc96c12f67" providerId="ADAL" clId="{59270F67-379E-4FBB-B81D-4325566F89EB}" dt="2022-11-15T16:06:00.302" v="4500"/>
        <pc:sldMkLst>
          <pc:docMk/>
          <pc:sldMk cId="0" sldId="269"/>
        </pc:sldMkLst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9"/>
            <ac:spMk id="58370" creationId="{91E5E033-7E27-4893-F5AA-7D1527645D51}"/>
          </ac:spMkLst>
        </pc:spChg>
        <pc:spChg chg="mod ord">
          <ac:chgData name="Soheil Abbasloo" userId="d71572ce-aea6-4a3a-9d7a-c1bc96c12f67" providerId="ADAL" clId="{59270F67-379E-4FBB-B81D-4325566F89EB}" dt="2022-11-13T23:21:33.985" v="2040" actId="20577"/>
          <ac:spMkLst>
            <pc:docMk/>
            <pc:sldMk cId="0" sldId="269"/>
            <ac:spMk id="58371" creationId="{CC81B511-8F7C-C9CD-6014-004DB8F02890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69"/>
            <ac:spMk id="58372" creationId="{E73650A6-24E0-0B98-2B12-F986DF4AE2A9}"/>
          </ac:spMkLst>
        </pc:spChg>
        <pc:spChg chg="mod">
          <ac:chgData name="Soheil Abbasloo" userId="d71572ce-aea6-4a3a-9d7a-c1bc96c12f67" providerId="ADAL" clId="{59270F67-379E-4FBB-B81D-4325566F89EB}" dt="2022-11-13T20:32:58.027" v="134" actId="2711"/>
          <ac:spMkLst>
            <pc:docMk/>
            <pc:sldMk cId="0" sldId="269"/>
            <ac:spMk id="58374" creationId="{0B3741AA-F3AC-9A65-3FBB-B72811979EBF}"/>
          </ac:spMkLst>
        </pc:spChg>
        <pc:spChg chg="mod">
          <ac:chgData name="Soheil Abbasloo" userId="d71572ce-aea6-4a3a-9d7a-c1bc96c12f67" providerId="ADAL" clId="{59270F67-379E-4FBB-B81D-4325566F89EB}" dt="2022-11-13T20:32:58.027" v="134" actId="2711"/>
          <ac:spMkLst>
            <pc:docMk/>
            <pc:sldMk cId="0" sldId="269"/>
            <ac:spMk id="58375" creationId="{8273B3BC-0601-4B6E-434C-B839B28BA1A9}"/>
          </ac:spMkLst>
        </pc:spChg>
        <pc:spChg chg="mod">
          <ac:chgData name="Soheil Abbasloo" userId="d71572ce-aea6-4a3a-9d7a-c1bc96c12f67" providerId="ADAL" clId="{59270F67-379E-4FBB-B81D-4325566F89EB}" dt="2022-11-13T20:32:58.027" v="134" actId="2711"/>
          <ac:spMkLst>
            <pc:docMk/>
            <pc:sldMk cId="0" sldId="269"/>
            <ac:spMk id="58376" creationId="{D3F30B6F-6948-08C1-31A0-91A1715273C8}"/>
          </ac:spMkLst>
        </pc:spChg>
        <pc:spChg chg="mod">
          <ac:chgData name="Soheil Abbasloo" userId="d71572ce-aea6-4a3a-9d7a-c1bc96c12f67" providerId="ADAL" clId="{59270F67-379E-4FBB-B81D-4325566F89EB}" dt="2022-11-13T20:32:58.027" v="134" actId="2711"/>
          <ac:spMkLst>
            <pc:docMk/>
            <pc:sldMk cId="0" sldId="269"/>
            <ac:spMk id="58377" creationId="{028005F2-8C28-7E7A-5AF6-7D89EA56DDD5}"/>
          </ac:spMkLst>
        </pc:spChg>
        <pc:spChg chg="mod">
          <ac:chgData name="Soheil Abbasloo" userId="d71572ce-aea6-4a3a-9d7a-c1bc96c12f67" providerId="ADAL" clId="{59270F67-379E-4FBB-B81D-4325566F89EB}" dt="2022-11-13T22:19:46.303" v="1543" actId="1076"/>
          <ac:spMkLst>
            <pc:docMk/>
            <pc:sldMk cId="0" sldId="269"/>
            <ac:spMk id="58378" creationId="{11257A21-A162-A1A6-2EF8-876A1EBEB969}"/>
          </ac:spMkLst>
        </pc:spChg>
        <pc:spChg chg="del mod">
          <ac:chgData name="Soheil Abbasloo" userId="d71572ce-aea6-4a3a-9d7a-c1bc96c12f67" providerId="ADAL" clId="{59270F67-379E-4FBB-B81D-4325566F89EB}" dt="2022-11-13T23:48:19.003" v="2744" actId="478"/>
          <ac:spMkLst>
            <pc:docMk/>
            <pc:sldMk cId="0" sldId="269"/>
            <ac:spMk id="58379" creationId="{7EA895EC-62FD-AF21-C4C5-872D12DBF6D7}"/>
          </ac:spMkLst>
        </pc:spChg>
        <pc:spChg chg="mod">
          <ac:chgData name="Soheil Abbasloo" userId="d71572ce-aea6-4a3a-9d7a-c1bc96c12f67" providerId="ADAL" clId="{59270F67-379E-4FBB-B81D-4325566F89EB}" dt="2022-11-13T20:32:58.027" v="134" actId="2711"/>
          <ac:spMkLst>
            <pc:docMk/>
            <pc:sldMk cId="0" sldId="269"/>
            <ac:spMk id="58380" creationId="{5398E83A-8018-8CCC-F7F0-1982252ED607}"/>
          </ac:spMkLst>
        </pc:spChg>
        <pc:spChg chg="del mod">
          <ac:chgData name="Soheil Abbasloo" userId="d71572ce-aea6-4a3a-9d7a-c1bc96c12f67" providerId="ADAL" clId="{59270F67-379E-4FBB-B81D-4325566F89EB}" dt="2022-11-13T23:48:20.012" v="2745" actId="478"/>
          <ac:spMkLst>
            <pc:docMk/>
            <pc:sldMk cId="0" sldId="269"/>
            <ac:spMk id="58381" creationId="{89192A1C-BBA3-DE2C-2EC0-BA421934F33B}"/>
          </ac:spMkLst>
        </pc:spChg>
        <pc:spChg chg="mod">
          <ac:chgData name="Soheil Abbasloo" userId="d71572ce-aea6-4a3a-9d7a-c1bc96c12f67" providerId="ADAL" clId="{59270F67-379E-4FBB-B81D-4325566F89EB}" dt="2022-11-13T20:32:58.027" v="134" actId="2711"/>
          <ac:spMkLst>
            <pc:docMk/>
            <pc:sldMk cId="0" sldId="269"/>
            <ac:spMk id="58382" creationId="{E999BBB3-0A74-5594-05AE-09F6C15A397A}"/>
          </ac:spMkLst>
        </pc:spChg>
        <pc:spChg chg="mod">
          <ac:chgData name="Soheil Abbasloo" userId="d71572ce-aea6-4a3a-9d7a-c1bc96c12f67" providerId="ADAL" clId="{59270F67-379E-4FBB-B81D-4325566F89EB}" dt="2022-11-13T23:49:24.193" v="2774" actId="14100"/>
          <ac:spMkLst>
            <pc:docMk/>
            <pc:sldMk cId="0" sldId="269"/>
            <ac:spMk id="58383" creationId="{21D7FDB4-5306-E354-6998-7E2C0C03B17B}"/>
          </ac:spMkLst>
        </pc:spChg>
        <pc:spChg chg="mod">
          <ac:chgData name="Soheil Abbasloo" userId="d71572ce-aea6-4a3a-9d7a-c1bc96c12f67" providerId="ADAL" clId="{59270F67-379E-4FBB-B81D-4325566F89EB}" dt="2022-11-13T23:48:59.943" v="2757" actId="404"/>
          <ac:spMkLst>
            <pc:docMk/>
            <pc:sldMk cId="0" sldId="269"/>
            <ac:spMk id="69650" creationId="{337FE48E-7E58-B137-82FD-420128285B69}"/>
          </ac:spMkLst>
        </pc:spChg>
        <pc:grpChg chg="mod">
          <ac:chgData name="Soheil Abbasloo" userId="d71572ce-aea6-4a3a-9d7a-c1bc96c12f67" providerId="ADAL" clId="{59270F67-379E-4FBB-B81D-4325566F89EB}" dt="2022-11-13T20:32:58.027" v="134" actId="2711"/>
          <ac:grpSpMkLst>
            <pc:docMk/>
            <pc:sldMk cId="0" sldId="269"/>
            <ac:grpSpMk id="58373" creationId="{A6E0874B-D1AF-14C4-2EDF-08C57095321C}"/>
          </ac:grpSpMkLst>
        </pc:grpChg>
        <pc:picChg chg="add del mod modCrop">
          <ac:chgData name="Soheil Abbasloo" userId="d71572ce-aea6-4a3a-9d7a-c1bc96c12f67" providerId="ADAL" clId="{59270F67-379E-4FBB-B81D-4325566F89EB}" dt="2022-11-13T23:48:36.728" v="2746" actId="478"/>
          <ac:picMkLst>
            <pc:docMk/>
            <pc:sldMk cId="0" sldId="269"/>
            <ac:picMk id="2" creationId="{45F09510-6973-155C-6484-5FA0E3860A4D}"/>
          </ac:picMkLst>
        </pc:picChg>
        <pc:picChg chg="add del mod">
          <ac:chgData name="Soheil Abbasloo" userId="d71572ce-aea6-4a3a-9d7a-c1bc96c12f67" providerId="ADAL" clId="{59270F67-379E-4FBB-B81D-4325566F89EB}" dt="2022-11-13T23:48:37.457" v="2747" actId="478"/>
          <ac:picMkLst>
            <pc:docMk/>
            <pc:sldMk cId="0" sldId="269"/>
            <ac:picMk id="3" creationId="{DDA8A397-DFCD-E9B8-C23F-B60962F4E113}"/>
          </ac:picMkLst>
        </pc:picChg>
        <pc:picChg chg="add mod">
          <ac:chgData name="Soheil Abbasloo" userId="d71572ce-aea6-4a3a-9d7a-c1bc96c12f67" providerId="ADAL" clId="{59270F67-379E-4FBB-B81D-4325566F89EB}" dt="2022-11-13T23:48:49.495" v="2754" actId="1076"/>
          <ac:picMkLst>
            <pc:docMk/>
            <pc:sldMk cId="0" sldId="269"/>
            <ac:picMk id="4" creationId="{291C4388-F209-9BAA-31A9-222D026200D6}"/>
          </ac:picMkLst>
        </pc:picChg>
        <pc:picChg chg="add mod">
          <ac:chgData name="Soheil Abbasloo" userId="d71572ce-aea6-4a3a-9d7a-c1bc96c12f67" providerId="ADAL" clId="{59270F67-379E-4FBB-B81D-4325566F89EB}" dt="2022-11-13T23:48:51.272" v="2755" actId="1076"/>
          <ac:picMkLst>
            <pc:docMk/>
            <pc:sldMk cId="0" sldId="269"/>
            <ac:picMk id="5" creationId="{AEA50875-4256-9542-6259-27F0FFAE8387}"/>
          </ac:picMkLst>
        </pc:picChg>
        <pc:picChg chg="del mod">
          <ac:chgData name="Soheil Abbasloo" userId="d71572ce-aea6-4a3a-9d7a-c1bc96c12f67" providerId="ADAL" clId="{59270F67-379E-4FBB-B81D-4325566F89EB}" dt="2022-11-13T22:19:24.559" v="1532" actId="478"/>
          <ac:picMkLst>
            <pc:docMk/>
            <pc:sldMk cId="0" sldId="269"/>
            <ac:picMk id="58384" creationId="{703DF486-6C78-8421-687F-4344EAD7DB12}"/>
          </ac:picMkLst>
        </pc:picChg>
        <pc:picChg chg="del mod">
          <ac:chgData name="Soheil Abbasloo" userId="d71572ce-aea6-4a3a-9d7a-c1bc96c12f67" providerId="ADAL" clId="{59270F67-379E-4FBB-B81D-4325566F89EB}" dt="2022-11-13T22:19:34.289" v="1537" actId="478"/>
          <ac:picMkLst>
            <pc:docMk/>
            <pc:sldMk cId="0" sldId="269"/>
            <ac:picMk id="58385" creationId="{310C276F-1BC7-D382-8A23-BE882D61BAB8}"/>
          </ac:picMkLst>
        </pc:picChg>
      </pc:sldChg>
      <pc:sldChg chg="delSp modSp mod modClrScheme modAnim chgLayout modNotes modNotesTx">
        <pc:chgData name="Soheil Abbasloo" userId="d71572ce-aea6-4a3a-9d7a-c1bc96c12f67" providerId="ADAL" clId="{59270F67-379E-4FBB-B81D-4325566F89EB}" dt="2022-11-14T23:35:08.478" v="4156"/>
        <pc:sldMkLst>
          <pc:docMk/>
          <pc:sldMk cId="0" sldId="270"/>
        </pc:sldMkLst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70"/>
            <ac:spMk id="60418" creationId="{5409EA92-1DEF-16A9-1151-FA1760E273F5}"/>
          </ac:spMkLst>
        </pc:spChg>
        <pc:spChg chg="mod ord">
          <ac:chgData name="Soheil Abbasloo" userId="d71572ce-aea6-4a3a-9d7a-c1bc96c12f67" providerId="ADAL" clId="{59270F67-379E-4FBB-B81D-4325566F89EB}" dt="2022-11-13T23:23:20.641" v="2042" actId="20577"/>
          <ac:spMkLst>
            <pc:docMk/>
            <pc:sldMk cId="0" sldId="270"/>
            <ac:spMk id="60419" creationId="{64CFE3D2-1401-D8C1-1A01-1F6668CE983F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270"/>
            <ac:spMk id="60420" creationId="{86B21558-DE40-7AB2-5B15-4A08AFDC2873}"/>
          </ac:spMkLst>
        </pc:spChg>
        <pc:spChg chg="del mod">
          <ac:chgData name="Soheil Abbasloo" userId="d71572ce-aea6-4a3a-9d7a-c1bc96c12f67" providerId="ADAL" clId="{59270F67-379E-4FBB-B81D-4325566F89EB}" dt="2022-11-13T23:50:20.613" v="2791" actId="478"/>
          <ac:spMkLst>
            <pc:docMk/>
            <pc:sldMk cId="0" sldId="270"/>
            <ac:spMk id="1144836" creationId="{36E7189D-9A20-9035-1CE1-3F4DE92DA6F0}"/>
          </ac:spMkLst>
        </pc:spChg>
      </pc:sldChg>
      <pc:sldChg chg="addSp delSp modSp del mod modClrScheme modShow chgLayout">
        <pc:chgData name="Soheil Abbasloo" userId="d71572ce-aea6-4a3a-9d7a-c1bc96c12f67" providerId="ADAL" clId="{59270F67-379E-4FBB-B81D-4325566F89EB}" dt="2022-11-14T00:03:48.139" v="3167" actId="2696"/>
        <pc:sldMkLst>
          <pc:docMk/>
          <pc:sldMk cId="0" sldId="281"/>
        </pc:sldMkLst>
        <pc:spChg chg="add del mod ord">
          <ac:chgData name="Soheil Abbasloo" userId="d71572ce-aea6-4a3a-9d7a-c1bc96c12f67" providerId="ADAL" clId="{59270F67-379E-4FBB-B81D-4325566F89EB}" dt="2022-11-13T19:55:49.393" v="93" actId="700"/>
          <ac:spMkLst>
            <pc:docMk/>
            <pc:sldMk cId="0" sldId="281"/>
            <ac:spMk id="2" creationId="{E3168993-3C71-8F34-DA2A-C96B21F78ACD}"/>
          </ac:spMkLst>
        </pc:spChg>
        <pc:spChg chg="add mod ord">
          <ac:chgData name="Soheil Abbasloo" userId="d71572ce-aea6-4a3a-9d7a-c1bc96c12f67" providerId="ADAL" clId="{59270F67-379E-4FBB-B81D-4325566F89EB}" dt="2022-11-13T19:55:49.393" v="93" actId="700"/>
          <ac:spMkLst>
            <pc:docMk/>
            <pc:sldMk cId="0" sldId="281"/>
            <ac:spMk id="3" creationId="{6701C386-5C82-0E91-F3D9-73736A067252}"/>
          </ac:spMkLst>
        </pc:spChg>
        <pc:spChg chg="mod ord">
          <ac:chgData name="Soheil Abbasloo" userId="d71572ce-aea6-4a3a-9d7a-c1bc96c12f67" providerId="ADAL" clId="{59270F67-379E-4FBB-B81D-4325566F89EB}" dt="2022-11-13T19:55:55.210" v="99" actId="404"/>
          <ac:spMkLst>
            <pc:docMk/>
            <pc:sldMk cId="0" sldId="281"/>
            <ac:spMk id="65538" creationId="{C2390722-835C-DEEC-68CA-167167FBC909}"/>
          </ac:spMkLst>
        </pc:spChg>
        <pc:spChg chg="mod ord">
          <ac:chgData name="Soheil Abbasloo" userId="d71572ce-aea6-4a3a-9d7a-c1bc96c12f67" providerId="ADAL" clId="{59270F67-379E-4FBB-B81D-4325566F89EB}" dt="2022-11-13T19:55:49.393" v="93" actId="700"/>
          <ac:spMkLst>
            <pc:docMk/>
            <pc:sldMk cId="0" sldId="281"/>
            <ac:spMk id="65539" creationId="{EF655889-8EE3-F2F8-70A3-2DAE8CE40194}"/>
          </ac:spMkLst>
        </pc:spChg>
      </pc:sldChg>
      <pc:sldChg chg="modSp del mod modClrScheme modShow chgLayout">
        <pc:chgData name="Soheil Abbasloo" userId="d71572ce-aea6-4a3a-9d7a-c1bc96c12f67" providerId="ADAL" clId="{59270F67-379E-4FBB-B81D-4325566F89EB}" dt="2022-11-14T00:03:48.139" v="3167" actId="2696"/>
        <pc:sldMkLst>
          <pc:docMk/>
          <pc:sldMk cId="0" sldId="282"/>
        </pc:sldMkLst>
        <pc:spChg chg="mod ord">
          <ac:chgData name="Soheil Abbasloo" userId="d71572ce-aea6-4a3a-9d7a-c1bc96c12f67" providerId="ADAL" clId="{59270F67-379E-4FBB-B81D-4325566F89EB}" dt="2022-11-13T19:57:41.564" v="117" actId="700"/>
          <ac:spMkLst>
            <pc:docMk/>
            <pc:sldMk cId="0" sldId="282"/>
            <ac:spMk id="67586" creationId="{12CA5FA6-3254-646A-4C4B-A39A237DF54E}"/>
          </ac:spMkLst>
        </pc:spChg>
        <pc:spChg chg="mod ord">
          <ac:chgData name="Soheil Abbasloo" userId="d71572ce-aea6-4a3a-9d7a-c1bc96c12f67" providerId="ADAL" clId="{59270F67-379E-4FBB-B81D-4325566F89EB}" dt="2022-11-13T19:57:41.564" v="117" actId="700"/>
          <ac:spMkLst>
            <pc:docMk/>
            <pc:sldMk cId="0" sldId="282"/>
            <ac:spMk id="67587" creationId="{8C984FDD-79D3-7002-2B1C-8A70CA285D5D}"/>
          </ac:spMkLst>
        </pc:spChg>
        <pc:spChg chg="mod ord">
          <ac:chgData name="Soheil Abbasloo" userId="d71572ce-aea6-4a3a-9d7a-c1bc96c12f67" providerId="ADAL" clId="{59270F67-379E-4FBB-B81D-4325566F89EB}" dt="2022-11-13T19:57:41.564" v="117" actId="700"/>
          <ac:spMkLst>
            <pc:docMk/>
            <pc:sldMk cId="0" sldId="282"/>
            <ac:spMk id="67588" creationId="{E65AC213-B07C-3D0C-4F5C-B56AEBF9F7E6}"/>
          </ac:spMkLst>
        </pc:spChg>
        <pc:spChg chg="mod">
          <ac:chgData name="Soheil Abbasloo" userId="d71572ce-aea6-4a3a-9d7a-c1bc96c12f67" providerId="ADAL" clId="{59270F67-379E-4FBB-B81D-4325566F89EB}" dt="2022-11-13T22:50:21.384" v="1676" actId="2711"/>
          <ac:spMkLst>
            <pc:docMk/>
            <pc:sldMk cId="0" sldId="282"/>
            <ac:spMk id="67592" creationId="{6E1A80AC-F843-A0C4-3819-059D33E5E46A}"/>
          </ac:spMkLst>
        </pc:spChg>
        <pc:spChg chg="mod">
          <ac:chgData name="Soheil Abbasloo" userId="d71572ce-aea6-4a3a-9d7a-c1bc96c12f67" providerId="ADAL" clId="{59270F67-379E-4FBB-B81D-4325566F89EB}" dt="2022-11-13T22:50:21.384" v="1676" actId="2711"/>
          <ac:spMkLst>
            <pc:docMk/>
            <pc:sldMk cId="0" sldId="282"/>
            <ac:spMk id="67593" creationId="{1E973512-AE9F-9784-1ACB-59CFD5859322}"/>
          </ac:spMkLst>
        </pc:spChg>
        <pc:spChg chg="mod">
          <ac:chgData name="Soheil Abbasloo" userId="d71572ce-aea6-4a3a-9d7a-c1bc96c12f67" providerId="ADAL" clId="{59270F67-379E-4FBB-B81D-4325566F89EB}" dt="2022-11-13T22:50:21.384" v="1676" actId="2711"/>
          <ac:spMkLst>
            <pc:docMk/>
            <pc:sldMk cId="0" sldId="282"/>
            <ac:spMk id="67594" creationId="{6B7C44CB-B791-7444-1ABA-7325CC1BAC85}"/>
          </ac:spMkLst>
        </pc:spChg>
        <pc:spChg chg="mod">
          <ac:chgData name="Soheil Abbasloo" userId="d71572ce-aea6-4a3a-9d7a-c1bc96c12f67" providerId="ADAL" clId="{59270F67-379E-4FBB-B81D-4325566F89EB}" dt="2022-11-13T22:50:21.384" v="1676" actId="2711"/>
          <ac:spMkLst>
            <pc:docMk/>
            <pc:sldMk cId="0" sldId="282"/>
            <ac:spMk id="67595" creationId="{7EF6DF99-A949-9C38-323C-BE7C19C2FD7B}"/>
          </ac:spMkLst>
        </pc:spChg>
        <pc:spChg chg="mod">
          <ac:chgData name="Soheil Abbasloo" userId="d71572ce-aea6-4a3a-9d7a-c1bc96c12f67" providerId="ADAL" clId="{59270F67-379E-4FBB-B81D-4325566F89EB}" dt="2022-11-13T22:50:21.384" v="1676" actId="2711"/>
          <ac:spMkLst>
            <pc:docMk/>
            <pc:sldMk cId="0" sldId="282"/>
            <ac:spMk id="67596" creationId="{DE80ECB6-A812-D048-86CE-EDE98678627B}"/>
          </ac:spMkLst>
        </pc:spChg>
        <pc:spChg chg="mod">
          <ac:chgData name="Soheil Abbasloo" userId="d71572ce-aea6-4a3a-9d7a-c1bc96c12f67" providerId="ADAL" clId="{59270F67-379E-4FBB-B81D-4325566F89EB}" dt="2022-11-13T22:50:21.384" v="1676" actId="2711"/>
          <ac:spMkLst>
            <pc:docMk/>
            <pc:sldMk cId="0" sldId="282"/>
            <ac:spMk id="67597" creationId="{23F6A0F3-4E54-FFF9-9B80-5D1F5CCE6015}"/>
          </ac:spMkLst>
        </pc:spChg>
        <pc:spChg chg="mod">
          <ac:chgData name="Soheil Abbasloo" userId="d71572ce-aea6-4a3a-9d7a-c1bc96c12f67" providerId="ADAL" clId="{59270F67-379E-4FBB-B81D-4325566F89EB}" dt="2022-11-13T22:50:21.384" v="1676" actId="2711"/>
          <ac:spMkLst>
            <pc:docMk/>
            <pc:sldMk cId="0" sldId="282"/>
            <ac:spMk id="67598" creationId="{F7543066-E109-05EB-5B52-8290AB0DB0A3}"/>
          </ac:spMkLst>
        </pc:spChg>
        <pc:picChg chg="mod">
          <ac:chgData name="Soheil Abbasloo" userId="d71572ce-aea6-4a3a-9d7a-c1bc96c12f67" providerId="ADAL" clId="{59270F67-379E-4FBB-B81D-4325566F89EB}" dt="2022-11-13T22:50:21.384" v="1676" actId="2711"/>
          <ac:picMkLst>
            <pc:docMk/>
            <pc:sldMk cId="0" sldId="282"/>
            <ac:picMk id="67589" creationId="{FE7E4222-877D-6E27-4EA7-3FD3016234DB}"/>
          </ac:picMkLst>
        </pc:picChg>
      </pc:sldChg>
      <pc:sldChg chg="modSp del mod modClrScheme modShow chgLayout">
        <pc:chgData name="Soheil Abbasloo" userId="d71572ce-aea6-4a3a-9d7a-c1bc96c12f67" providerId="ADAL" clId="{59270F67-379E-4FBB-B81D-4325566F89EB}" dt="2022-11-14T00:03:48.139" v="3167" actId="2696"/>
        <pc:sldMkLst>
          <pc:docMk/>
          <pc:sldMk cId="0" sldId="283"/>
        </pc:sldMkLst>
        <pc:spChg chg="mod ord">
          <ac:chgData name="Soheil Abbasloo" userId="d71572ce-aea6-4a3a-9d7a-c1bc96c12f67" providerId="ADAL" clId="{59270F67-379E-4FBB-B81D-4325566F89EB}" dt="2022-11-13T19:57:41.564" v="117" actId="700"/>
          <ac:spMkLst>
            <pc:docMk/>
            <pc:sldMk cId="0" sldId="283"/>
            <ac:spMk id="69634" creationId="{5A2011BF-867C-96E6-A50B-62031F7E1576}"/>
          </ac:spMkLst>
        </pc:spChg>
        <pc:spChg chg="mod ord">
          <ac:chgData name="Soheil Abbasloo" userId="d71572ce-aea6-4a3a-9d7a-c1bc96c12f67" providerId="ADAL" clId="{59270F67-379E-4FBB-B81D-4325566F89EB}" dt="2022-11-13T19:58:02.490" v="123" actId="404"/>
          <ac:spMkLst>
            <pc:docMk/>
            <pc:sldMk cId="0" sldId="283"/>
            <ac:spMk id="69635" creationId="{3FEFABA0-BE36-189E-4F66-A2C38DA43F22}"/>
          </ac:spMkLst>
        </pc:spChg>
        <pc:spChg chg="mod ord">
          <ac:chgData name="Soheil Abbasloo" userId="d71572ce-aea6-4a3a-9d7a-c1bc96c12f67" providerId="ADAL" clId="{59270F67-379E-4FBB-B81D-4325566F89EB}" dt="2022-11-13T19:57:41.564" v="117" actId="700"/>
          <ac:spMkLst>
            <pc:docMk/>
            <pc:sldMk cId="0" sldId="283"/>
            <ac:spMk id="69636" creationId="{BB3D4CAE-3144-43EE-CFB8-7C1E0739D9A6}"/>
          </ac:spMkLst>
        </pc:spChg>
        <pc:spChg chg="mod">
          <ac:chgData name="Soheil Abbasloo" userId="d71572ce-aea6-4a3a-9d7a-c1bc96c12f67" providerId="ADAL" clId="{59270F67-379E-4FBB-B81D-4325566F89EB}" dt="2022-11-13T20:32:23.353" v="132" actId="2711"/>
          <ac:spMkLst>
            <pc:docMk/>
            <pc:sldMk cId="0" sldId="283"/>
            <ac:spMk id="69640" creationId="{86A509AD-DD1C-E8CD-0BE6-F25DD693F70F}"/>
          </ac:spMkLst>
        </pc:spChg>
        <pc:spChg chg="mod">
          <ac:chgData name="Soheil Abbasloo" userId="d71572ce-aea6-4a3a-9d7a-c1bc96c12f67" providerId="ADAL" clId="{59270F67-379E-4FBB-B81D-4325566F89EB}" dt="2022-11-13T20:32:23.353" v="132" actId="2711"/>
          <ac:spMkLst>
            <pc:docMk/>
            <pc:sldMk cId="0" sldId="283"/>
            <ac:spMk id="69641" creationId="{C8FC01E0-C1F2-0D12-0A14-EF5168A7F690}"/>
          </ac:spMkLst>
        </pc:spChg>
        <pc:spChg chg="mod">
          <ac:chgData name="Soheil Abbasloo" userId="d71572ce-aea6-4a3a-9d7a-c1bc96c12f67" providerId="ADAL" clId="{59270F67-379E-4FBB-B81D-4325566F89EB}" dt="2022-11-13T20:32:23.353" v="132" actId="2711"/>
          <ac:spMkLst>
            <pc:docMk/>
            <pc:sldMk cId="0" sldId="283"/>
            <ac:spMk id="69642" creationId="{26054972-2AC0-1C74-289B-91046F65A96B}"/>
          </ac:spMkLst>
        </pc:spChg>
        <pc:spChg chg="mod">
          <ac:chgData name="Soheil Abbasloo" userId="d71572ce-aea6-4a3a-9d7a-c1bc96c12f67" providerId="ADAL" clId="{59270F67-379E-4FBB-B81D-4325566F89EB}" dt="2022-11-13T20:32:23.353" v="132" actId="2711"/>
          <ac:spMkLst>
            <pc:docMk/>
            <pc:sldMk cId="0" sldId="283"/>
            <ac:spMk id="69643" creationId="{E32744B0-ECF4-F50D-C86C-C855C307895E}"/>
          </ac:spMkLst>
        </pc:spChg>
        <pc:spChg chg="mod">
          <ac:chgData name="Soheil Abbasloo" userId="d71572ce-aea6-4a3a-9d7a-c1bc96c12f67" providerId="ADAL" clId="{59270F67-379E-4FBB-B81D-4325566F89EB}" dt="2022-11-13T20:32:23.353" v="132" actId="2711"/>
          <ac:spMkLst>
            <pc:docMk/>
            <pc:sldMk cId="0" sldId="283"/>
            <ac:spMk id="69644" creationId="{3D1D8DCB-5237-F7A1-ABA4-571C39BB5F5D}"/>
          </ac:spMkLst>
        </pc:spChg>
        <pc:spChg chg="mod">
          <ac:chgData name="Soheil Abbasloo" userId="d71572ce-aea6-4a3a-9d7a-c1bc96c12f67" providerId="ADAL" clId="{59270F67-379E-4FBB-B81D-4325566F89EB}" dt="2022-11-13T20:32:23.353" v="132" actId="2711"/>
          <ac:spMkLst>
            <pc:docMk/>
            <pc:sldMk cId="0" sldId="283"/>
            <ac:spMk id="69645" creationId="{A3A121D5-E000-72ED-3A5A-A2B6626B7401}"/>
          </ac:spMkLst>
        </pc:spChg>
        <pc:spChg chg="mod">
          <ac:chgData name="Soheil Abbasloo" userId="d71572ce-aea6-4a3a-9d7a-c1bc96c12f67" providerId="ADAL" clId="{59270F67-379E-4FBB-B81D-4325566F89EB}" dt="2022-11-13T20:32:23.353" v="132" actId="2711"/>
          <ac:spMkLst>
            <pc:docMk/>
            <pc:sldMk cId="0" sldId="283"/>
            <ac:spMk id="69646" creationId="{ADDED1AD-B8AC-7198-B2F7-77E4CA98B1D8}"/>
          </ac:spMkLst>
        </pc:spChg>
        <pc:spChg chg="mod">
          <ac:chgData name="Soheil Abbasloo" userId="d71572ce-aea6-4a3a-9d7a-c1bc96c12f67" providerId="ADAL" clId="{59270F67-379E-4FBB-B81D-4325566F89EB}" dt="2022-11-13T20:32:23.353" v="132" actId="2711"/>
          <ac:spMkLst>
            <pc:docMk/>
            <pc:sldMk cId="0" sldId="283"/>
            <ac:spMk id="69647" creationId="{5214862C-2AEE-05D9-9B7D-67E50FB8633C}"/>
          </ac:spMkLst>
        </pc:spChg>
        <pc:spChg chg="mod">
          <ac:chgData name="Soheil Abbasloo" userId="d71572ce-aea6-4a3a-9d7a-c1bc96c12f67" providerId="ADAL" clId="{59270F67-379E-4FBB-B81D-4325566F89EB}" dt="2022-11-13T20:32:23.353" v="132" actId="2711"/>
          <ac:spMkLst>
            <pc:docMk/>
            <pc:sldMk cId="0" sldId="283"/>
            <ac:spMk id="69648" creationId="{A6082808-4306-16C9-1293-993817FB5FBE}"/>
          </ac:spMkLst>
        </pc:spChg>
        <pc:picChg chg="mod">
          <ac:chgData name="Soheil Abbasloo" userId="d71572ce-aea6-4a3a-9d7a-c1bc96c12f67" providerId="ADAL" clId="{59270F67-379E-4FBB-B81D-4325566F89EB}" dt="2022-11-13T20:32:23.353" v="132" actId="2711"/>
          <ac:picMkLst>
            <pc:docMk/>
            <pc:sldMk cId="0" sldId="283"/>
            <ac:picMk id="69637" creationId="{A291E061-C794-0FB2-77E8-C6620EBB8C30}"/>
          </ac:picMkLst>
        </pc:picChg>
        <pc:picChg chg="mod">
          <ac:chgData name="Soheil Abbasloo" userId="d71572ce-aea6-4a3a-9d7a-c1bc96c12f67" providerId="ADAL" clId="{59270F67-379E-4FBB-B81D-4325566F89EB}" dt="2022-11-13T20:32:23.353" v="132" actId="2711"/>
          <ac:picMkLst>
            <pc:docMk/>
            <pc:sldMk cId="0" sldId="283"/>
            <ac:picMk id="69638" creationId="{4CDD44F5-5D8D-903A-1D2D-4512176C8363}"/>
          </ac:picMkLst>
        </pc:picChg>
        <pc:picChg chg="mod">
          <ac:chgData name="Soheil Abbasloo" userId="d71572ce-aea6-4a3a-9d7a-c1bc96c12f67" providerId="ADAL" clId="{59270F67-379E-4FBB-B81D-4325566F89EB}" dt="2022-11-13T20:32:23.353" v="132" actId="2711"/>
          <ac:picMkLst>
            <pc:docMk/>
            <pc:sldMk cId="0" sldId="283"/>
            <ac:picMk id="69639" creationId="{5C8C2BB1-0D25-7741-ED35-8700CF1BD6CB}"/>
          </ac:picMkLst>
        </pc:picChg>
      </pc:sldChg>
      <pc:sldChg chg="modSp del mod modClrScheme modShow chgLayout">
        <pc:chgData name="Soheil Abbasloo" userId="d71572ce-aea6-4a3a-9d7a-c1bc96c12f67" providerId="ADAL" clId="{59270F67-379E-4FBB-B81D-4325566F89EB}" dt="2022-11-14T00:03:48.139" v="3167" actId="2696"/>
        <pc:sldMkLst>
          <pc:docMk/>
          <pc:sldMk cId="0" sldId="284"/>
        </pc:sldMkLst>
        <pc:spChg chg="mod ord">
          <ac:chgData name="Soheil Abbasloo" userId="d71572ce-aea6-4a3a-9d7a-c1bc96c12f67" providerId="ADAL" clId="{59270F67-379E-4FBB-B81D-4325566F89EB}" dt="2022-11-13T19:57:41.564" v="117" actId="700"/>
          <ac:spMkLst>
            <pc:docMk/>
            <pc:sldMk cId="0" sldId="284"/>
            <ac:spMk id="71682" creationId="{572936C2-A54F-91DA-0A74-896046643659}"/>
          </ac:spMkLst>
        </pc:spChg>
        <pc:spChg chg="mod ord">
          <ac:chgData name="Soheil Abbasloo" userId="d71572ce-aea6-4a3a-9d7a-c1bc96c12f67" providerId="ADAL" clId="{59270F67-379E-4FBB-B81D-4325566F89EB}" dt="2022-11-13T19:57:55.739" v="121" actId="404"/>
          <ac:spMkLst>
            <pc:docMk/>
            <pc:sldMk cId="0" sldId="284"/>
            <ac:spMk id="71683" creationId="{3DD48641-A3F3-9EE8-4F77-0F733073E520}"/>
          </ac:spMkLst>
        </pc:spChg>
        <pc:spChg chg="mod ord">
          <ac:chgData name="Soheil Abbasloo" userId="d71572ce-aea6-4a3a-9d7a-c1bc96c12f67" providerId="ADAL" clId="{59270F67-379E-4FBB-B81D-4325566F89EB}" dt="2022-11-13T19:57:41.564" v="117" actId="700"/>
          <ac:spMkLst>
            <pc:docMk/>
            <pc:sldMk cId="0" sldId="284"/>
            <ac:spMk id="71684" creationId="{5EA6F01D-B113-5611-A579-C2F8FD3D8F89}"/>
          </ac:spMkLst>
        </pc:spChg>
        <pc:spChg chg="mod">
          <ac:chgData name="Soheil Abbasloo" userId="d71572ce-aea6-4a3a-9d7a-c1bc96c12f67" providerId="ADAL" clId="{59270F67-379E-4FBB-B81D-4325566F89EB}" dt="2022-11-13T20:32:17.550" v="131" actId="2711"/>
          <ac:spMkLst>
            <pc:docMk/>
            <pc:sldMk cId="0" sldId="284"/>
            <ac:spMk id="71688" creationId="{075C4EEA-3A0A-80B1-CB6C-72032AE03A51}"/>
          </ac:spMkLst>
        </pc:spChg>
        <pc:spChg chg="mod">
          <ac:chgData name="Soheil Abbasloo" userId="d71572ce-aea6-4a3a-9d7a-c1bc96c12f67" providerId="ADAL" clId="{59270F67-379E-4FBB-B81D-4325566F89EB}" dt="2022-11-13T20:32:17.550" v="131" actId="2711"/>
          <ac:spMkLst>
            <pc:docMk/>
            <pc:sldMk cId="0" sldId="284"/>
            <ac:spMk id="71689" creationId="{B27D71A1-A432-9F28-A793-62277B6273CB}"/>
          </ac:spMkLst>
        </pc:spChg>
        <pc:spChg chg="mod">
          <ac:chgData name="Soheil Abbasloo" userId="d71572ce-aea6-4a3a-9d7a-c1bc96c12f67" providerId="ADAL" clId="{59270F67-379E-4FBB-B81D-4325566F89EB}" dt="2022-11-13T20:32:17.550" v="131" actId="2711"/>
          <ac:spMkLst>
            <pc:docMk/>
            <pc:sldMk cId="0" sldId="284"/>
            <ac:spMk id="71690" creationId="{98BA84EF-3832-3D0D-6678-D355E62BFBB2}"/>
          </ac:spMkLst>
        </pc:spChg>
        <pc:spChg chg="mod">
          <ac:chgData name="Soheil Abbasloo" userId="d71572ce-aea6-4a3a-9d7a-c1bc96c12f67" providerId="ADAL" clId="{59270F67-379E-4FBB-B81D-4325566F89EB}" dt="2022-11-13T20:32:17.550" v="131" actId="2711"/>
          <ac:spMkLst>
            <pc:docMk/>
            <pc:sldMk cId="0" sldId="284"/>
            <ac:spMk id="71691" creationId="{EB939DCB-3CE2-9D8E-769E-89243D6E09D5}"/>
          </ac:spMkLst>
        </pc:spChg>
        <pc:spChg chg="mod">
          <ac:chgData name="Soheil Abbasloo" userId="d71572ce-aea6-4a3a-9d7a-c1bc96c12f67" providerId="ADAL" clId="{59270F67-379E-4FBB-B81D-4325566F89EB}" dt="2022-11-13T20:32:17.550" v="131" actId="2711"/>
          <ac:spMkLst>
            <pc:docMk/>
            <pc:sldMk cId="0" sldId="284"/>
            <ac:spMk id="71692" creationId="{B56DDE1B-8C2B-E9F5-1E23-ACBCAF6CCF56}"/>
          </ac:spMkLst>
        </pc:spChg>
        <pc:spChg chg="mod">
          <ac:chgData name="Soheil Abbasloo" userId="d71572ce-aea6-4a3a-9d7a-c1bc96c12f67" providerId="ADAL" clId="{59270F67-379E-4FBB-B81D-4325566F89EB}" dt="2022-11-13T20:32:17.550" v="131" actId="2711"/>
          <ac:spMkLst>
            <pc:docMk/>
            <pc:sldMk cId="0" sldId="284"/>
            <ac:spMk id="71694" creationId="{376E8F9E-5FB7-9640-3D5F-783A0F374406}"/>
          </ac:spMkLst>
        </pc:spChg>
        <pc:spChg chg="mod">
          <ac:chgData name="Soheil Abbasloo" userId="d71572ce-aea6-4a3a-9d7a-c1bc96c12f67" providerId="ADAL" clId="{59270F67-379E-4FBB-B81D-4325566F89EB}" dt="2022-11-13T20:32:17.550" v="131" actId="2711"/>
          <ac:spMkLst>
            <pc:docMk/>
            <pc:sldMk cId="0" sldId="284"/>
            <ac:spMk id="71695" creationId="{42C60850-F868-A599-08F6-7141D96859AA}"/>
          </ac:spMkLst>
        </pc:spChg>
        <pc:spChg chg="mod">
          <ac:chgData name="Soheil Abbasloo" userId="d71572ce-aea6-4a3a-9d7a-c1bc96c12f67" providerId="ADAL" clId="{59270F67-379E-4FBB-B81D-4325566F89EB}" dt="2022-11-13T20:32:17.550" v="131" actId="2711"/>
          <ac:spMkLst>
            <pc:docMk/>
            <pc:sldMk cId="0" sldId="284"/>
            <ac:spMk id="71697" creationId="{E5BF2890-6E26-D6D7-313E-E7DB3A94C99C}"/>
          </ac:spMkLst>
        </pc:spChg>
        <pc:spChg chg="mod">
          <ac:chgData name="Soheil Abbasloo" userId="d71572ce-aea6-4a3a-9d7a-c1bc96c12f67" providerId="ADAL" clId="{59270F67-379E-4FBB-B81D-4325566F89EB}" dt="2022-11-13T20:32:17.550" v="131" actId="2711"/>
          <ac:spMkLst>
            <pc:docMk/>
            <pc:sldMk cId="0" sldId="284"/>
            <ac:spMk id="71698" creationId="{2EBCE8EC-33DE-FC52-E92B-D197BB5DEF2D}"/>
          </ac:spMkLst>
        </pc:spChg>
        <pc:picChg chg="mod">
          <ac:chgData name="Soheil Abbasloo" userId="d71572ce-aea6-4a3a-9d7a-c1bc96c12f67" providerId="ADAL" clId="{59270F67-379E-4FBB-B81D-4325566F89EB}" dt="2022-11-13T20:32:17.550" v="131" actId="2711"/>
          <ac:picMkLst>
            <pc:docMk/>
            <pc:sldMk cId="0" sldId="284"/>
            <ac:picMk id="71685" creationId="{24366658-8093-D2CA-461E-12F362F9A6B2}"/>
          </ac:picMkLst>
        </pc:picChg>
      </pc:sldChg>
      <pc:sldChg chg="modSp del mod modClrScheme modShow chgLayout">
        <pc:chgData name="Soheil Abbasloo" userId="d71572ce-aea6-4a3a-9d7a-c1bc96c12f67" providerId="ADAL" clId="{59270F67-379E-4FBB-B81D-4325566F89EB}" dt="2022-11-14T00:03:48.139" v="3167" actId="2696"/>
        <pc:sldMkLst>
          <pc:docMk/>
          <pc:sldMk cId="0" sldId="285"/>
        </pc:sldMkLst>
        <pc:spChg chg="mod ord">
          <ac:chgData name="Soheil Abbasloo" userId="d71572ce-aea6-4a3a-9d7a-c1bc96c12f67" providerId="ADAL" clId="{59270F67-379E-4FBB-B81D-4325566F89EB}" dt="2022-11-13T19:57:41.564" v="117" actId="700"/>
          <ac:spMkLst>
            <pc:docMk/>
            <pc:sldMk cId="0" sldId="285"/>
            <ac:spMk id="73730" creationId="{3BBAA299-E10E-ED91-1628-DCAFF5005EDC}"/>
          </ac:spMkLst>
        </pc:spChg>
        <pc:spChg chg="mod ord">
          <ac:chgData name="Soheil Abbasloo" userId="d71572ce-aea6-4a3a-9d7a-c1bc96c12f67" providerId="ADAL" clId="{59270F67-379E-4FBB-B81D-4325566F89EB}" dt="2022-11-13T19:57:50.692" v="119" actId="404"/>
          <ac:spMkLst>
            <pc:docMk/>
            <pc:sldMk cId="0" sldId="285"/>
            <ac:spMk id="73731" creationId="{7DCC4C72-6024-1398-182D-4579B9207E03}"/>
          </ac:spMkLst>
        </pc:spChg>
        <pc:spChg chg="mod ord">
          <ac:chgData name="Soheil Abbasloo" userId="d71572ce-aea6-4a3a-9d7a-c1bc96c12f67" providerId="ADAL" clId="{59270F67-379E-4FBB-B81D-4325566F89EB}" dt="2022-11-13T19:57:41.564" v="117" actId="700"/>
          <ac:spMkLst>
            <pc:docMk/>
            <pc:sldMk cId="0" sldId="285"/>
            <ac:spMk id="73732" creationId="{A0F08970-A60E-3E2C-95C6-5F23AFCDA1A2}"/>
          </ac:spMkLst>
        </pc:spChg>
        <pc:spChg chg="mod">
          <ac:chgData name="Soheil Abbasloo" userId="d71572ce-aea6-4a3a-9d7a-c1bc96c12f67" providerId="ADAL" clId="{59270F67-379E-4FBB-B81D-4325566F89EB}" dt="2022-11-13T20:32:07.832" v="130" actId="2711"/>
          <ac:spMkLst>
            <pc:docMk/>
            <pc:sldMk cId="0" sldId="285"/>
            <ac:spMk id="73736" creationId="{0D8D1743-621D-7FDF-0F16-22B891496E44}"/>
          </ac:spMkLst>
        </pc:spChg>
        <pc:spChg chg="mod">
          <ac:chgData name="Soheil Abbasloo" userId="d71572ce-aea6-4a3a-9d7a-c1bc96c12f67" providerId="ADAL" clId="{59270F67-379E-4FBB-B81D-4325566F89EB}" dt="2022-11-13T20:32:07.832" v="130" actId="2711"/>
          <ac:spMkLst>
            <pc:docMk/>
            <pc:sldMk cId="0" sldId="285"/>
            <ac:spMk id="73737" creationId="{2EB5D17A-5DD2-9CAC-A967-9A7E7F8E608D}"/>
          </ac:spMkLst>
        </pc:spChg>
        <pc:spChg chg="mod">
          <ac:chgData name="Soheil Abbasloo" userId="d71572ce-aea6-4a3a-9d7a-c1bc96c12f67" providerId="ADAL" clId="{59270F67-379E-4FBB-B81D-4325566F89EB}" dt="2022-11-13T20:32:07.832" v="130" actId="2711"/>
          <ac:spMkLst>
            <pc:docMk/>
            <pc:sldMk cId="0" sldId="285"/>
            <ac:spMk id="73738" creationId="{D392EB87-0C42-9B68-862B-878811DB32B9}"/>
          </ac:spMkLst>
        </pc:spChg>
        <pc:spChg chg="mod">
          <ac:chgData name="Soheil Abbasloo" userId="d71572ce-aea6-4a3a-9d7a-c1bc96c12f67" providerId="ADAL" clId="{59270F67-379E-4FBB-B81D-4325566F89EB}" dt="2022-11-13T20:32:07.832" v="130" actId="2711"/>
          <ac:spMkLst>
            <pc:docMk/>
            <pc:sldMk cId="0" sldId="285"/>
            <ac:spMk id="73739" creationId="{B0301056-5DB5-52AC-D4F7-D6DD2B922359}"/>
          </ac:spMkLst>
        </pc:spChg>
        <pc:spChg chg="mod">
          <ac:chgData name="Soheil Abbasloo" userId="d71572ce-aea6-4a3a-9d7a-c1bc96c12f67" providerId="ADAL" clId="{59270F67-379E-4FBB-B81D-4325566F89EB}" dt="2022-11-13T20:32:07.832" v="130" actId="2711"/>
          <ac:spMkLst>
            <pc:docMk/>
            <pc:sldMk cId="0" sldId="285"/>
            <ac:spMk id="73740" creationId="{44A36F75-07A1-810E-88D9-2F348DF5A53B}"/>
          </ac:spMkLst>
        </pc:spChg>
        <pc:spChg chg="mod">
          <ac:chgData name="Soheil Abbasloo" userId="d71572ce-aea6-4a3a-9d7a-c1bc96c12f67" providerId="ADAL" clId="{59270F67-379E-4FBB-B81D-4325566F89EB}" dt="2022-11-13T20:32:07.832" v="130" actId="2711"/>
          <ac:spMkLst>
            <pc:docMk/>
            <pc:sldMk cId="0" sldId="285"/>
            <ac:spMk id="73741" creationId="{CA51A6B2-DB9C-576D-A6DF-5D5E21C62FA9}"/>
          </ac:spMkLst>
        </pc:spChg>
        <pc:spChg chg="mod">
          <ac:chgData name="Soheil Abbasloo" userId="d71572ce-aea6-4a3a-9d7a-c1bc96c12f67" providerId="ADAL" clId="{59270F67-379E-4FBB-B81D-4325566F89EB}" dt="2022-11-13T20:32:07.832" v="130" actId="2711"/>
          <ac:spMkLst>
            <pc:docMk/>
            <pc:sldMk cId="0" sldId="285"/>
            <ac:spMk id="73742" creationId="{A0024DCB-3DC0-05F2-6915-23509F2CE30C}"/>
          </ac:spMkLst>
        </pc:spChg>
        <pc:picChg chg="mod">
          <ac:chgData name="Soheil Abbasloo" userId="d71572ce-aea6-4a3a-9d7a-c1bc96c12f67" providerId="ADAL" clId="{59270F67-379E-4FBB-B81D-4325566F89EB}" dt="2022-11-13T20:32:07.832" v="130" actId="2711"/>
          <ac:picMkLst>
            <pc:docMk/>
            <pc:sldMk cId="0" sldId="285"/>
            <ac:picMk id="73733" creationId="{221300FC-48A9-9BEC-A41D-92BA9F85FADB}"/>
          </ac:picMkLst>
        </pc:picChg>
      </pc:sldChg>
      <pc:sldChg chg="modSp del mod modClrScheme modShow chgLayout">
        <pc:chgData name="Soheil Abbasloo" userId="d71572ce-aea6-4a3a-9d7a-c1bc96c12f67" providerId="ADAL" clId="{59270F67-379E-4FBB-B81D-4325566F89EB}" dt="2022-11-14T00:03:48.139" v="3167" actId="2696"/>
        <pc:sldMkLst>
          <pc:docMk/>
          <pc:sldMk cId="0" sldId="286"/>
        </pc:sldMkLst>
        <pc:spChg chg="mod ord">
          <ac:chgData name="Soheil Abbasloo" userId="d71572ce-aea6-4a3a-9d7a-c1bc96c12f67" providerId="ADAL" clId="{59270F67-379E-4FBB-B81D-4325566F89EB}" dt="2022-11-13T19:57:41.564" v="117" actId="700"/>
          <ac:spMkLst>
            <pc:docMk/>
            <pc:sldMk cId="0" sldId="286"/>
            <ac:spMk id="75778" creationId="{67F9378D-C15A-ACE6-8247-602377A9857F}"/>
          </ac:spMkLst>
        </pc:spChg>
        <pc:spChg chg="mod ord">
          <ac:chgData name="Soheil Abbasloo" userId="d71572ce-aea6-4a3a-9d7a-c1bc96c12f67" providerId="ADAL" clId="{59270F67-379E-4FBB-B81D-4325566F89EB}" dt="2022-11-13T19:57:41.564" v="117" actId="700"/>
          <ac:spMkLst>
            <pc:docMk/>
            <pc:sldMk cId="0" sldId="286"/>
            <ac:spMk id="75779" creationId="{5DF1A2B8-231E-85D1-F93C-1A7B684870C9}"/>
          </ac:spMkLst>
        </pc:spChg>
        <pc:spChg chg="mod ord">
          <ac:chgData name="Soheil Abbasloo" userId="d71572ce-aea6-4a3a-9d7a-c1bc96c12f67" providerId="ADAL" clId="{59270F67-379E-4FBB-B81D-4325566F89EB}" dt="2022-11-13T19:57:41.564" v="117" actId="700"/>
          <ac:spMkLst>
            <pc:docMk/>
            <pc:sldMk cId="0" sldId="286"/>
            <ac:spMk id="75780" creationId="{08923BF2-3887-8EA9-810C-C85AF826D9F9}"/>
          </ac:spMkLst>
        </pc:spChg>
        <pc:spChg chg="mod">
          <ac:chgData name="Soheil Abbasloo" userId="d71572ce-aea6-4a3a-9d7a-c1bc96c12f67" providerId="ADAL" clId="{59270F67-379E-4FBB-B81D-4325566F89EB}" dt="2022-11-13T20:32:00.600" v="129" actId="2711"/>
          <ac:spMkLst>
            <pc:docMk/>
            <pc:sldMk cId="0" sldId="286"/>
            <ac:spMk id="75784" creationId="{B2BD1640-6A3A-A59E-A503-467C4FF4B43E}"/>
          </ac:spMkLst>
        </pc:spChg>
        <pc:spChg chg="mod">
          <ac:chgData name="Soheil Abbasloo" userId="d71572ce-aea6-4a3a-9d7a-c1bc96c12f67" providerId="ADAL" clId="{59270F67-379E-4FBB-B81D-4325566F89EB}" dt="2022-11-13T20:32:00.600" v="129" actId="2711"/>
          <ac:spMkLst>
            <pc:docMk/>
            <pc:sldMk cId="0" sldId="286"/>
            <ac:spMk id="75785" creationId="{4F3F6F86-76FC-16DB-4624-A3D13311D56F}"/>
          </ac:spMkLst>
        </pc:spChg>
        <pc:spChg chg="mod">
          <ac:chgData name="Soheil Abbasloo" userId="d71572ce-aea6-4a3a-9d7a-c1bc96c12f67" providerId="ADAL" clId="{59270F67-379E-4FBB-B81D-4325566F89EB}" dt="2022-11-13T20:32:00.600" v="129" actId="2711"/>
          <ac:spMkLst>
            <pc:docMk/>
            <pc:sldMk cId="0" sldId="286"/>
            <ac:spMk id="75786" creationId="{692A0F2B-3640-11C2-AD6F-57FC6C8222AE}"/>
          </ac:spMkLst>
        </pc:spChg>
        <pc:spChg chg="mod">
          <ac:chgData name="Soheil Abbasloo" userId="d71572ce-aea6-4a3a-9d7a-c1bc96c12f67" providerId="ADAL" clId="{59270F67-379E-4FBB-B81D-4325566F89EB}" dt="2022-11-13T20:32:00.600" v="129" actId="2711"/>
          <ac:spMkLst>
            <pc:docMk/>
            <pc:sldMk cId="0" sldId="286"/>
            <ac:spMk id="75787" creationId="{F4BAB62B-29E4-8BCF-7766-726AF743F3E2}"/>
          </ac:spMkLst>
        </pc:spChg>
        <pc:spChg chg="mod">
          <ac:chgData name="Soheil Abbasloo" userId="d71572ce-aea6-4a3a-9d7a-c1bc96c12f67" providerId="ADAL" clId="{59270F67-379E-4FBB-B81D-4325566F89EB}" dt="2022-11-13T20:32:00.600" v="129" actId="2711"/>
          <ac:spMkLst>
            <pc:docMk/>
            <pc:sldMk cId="0" sldId="286"/>
            <ac:spMk id="75788" creationId="{31D1C136-6073-DD55-47A9-EC5DFB7C2A47}"/>
          </ac:spMkLst>
        </pc:spChg>
        <pc:spChg chg="mod">
          <ac:chgData name="Soheil Abbasloo" userId="d71572ce-aea6-4a3a-9d7a-c1bc96c12f67" providerId="ADAL" clId="{59270F67-379E-4FBB-B81D-4325566F89EB}" dt="2022-11-13T20:32:00.600" v="129" actId="2711"/>
          <ac:spMkLst>
            <pc:docMk/>
            <pc:sldMk cId="0" sldId="286"/>
            <ac:spMk id="75789" creationId="{092DA98F-29F5-9C26-B0EE-C1853AD63260}"/>
          </ac:spMkLst>
        </pc:spChg>
        <pc:spChg chg="mod">
          <ac:chgData name="Soheil Abbasloo" userId="d71572ce-aea6-4a3a-9d7a-c1bc96c12f67" providerId="ADAL" clId="{59270F67-379E-4FBB-B81D-4325566F89EB}" dt="2022-11-13T20:32:00.600" v="129" actId="2711"/>
          <ac:spMkLst>
            <pc:docMk/>
            <pc:sldMk cId="0" sldId="286"/>
            <ac:spMk id="75790" creationId="{EF0208E7-4021-B9F6-E741-BBAC1EB31FED}"/>
          </ac:spMkLst>
        </pc:spChg>
        <pc:picChg chg="mod">
          <ac:chgData name="Soheil Abbasloo" userId="d71572ce-aea6-4a3a-9d7a-c1bc96c12f67" providerId="ADAL" clId="{59270F67-379E-4FBB-B81D-4325566F89EB}" dt="2022-11-13T20:32:00.600" v="129" actId="2711"/>
          <ac:picMkLst>
            <pc:docMk/>
            <pc:sldMk cId="0" sldId="286"/>
            <ac:picMk id="75781" creationId="{D548EB0C-0A29-0DE3-692B-BAF5811CB5E4}"/>
          </ac:picMkLst>
        </pc:picChg>
        <pc:picChg chg="mod">
          <ac:chgData name="Soheil Abbasloo" userId="d71572ce-aea6-4a3a-9d7a-c1bc96c12f67" providerId="ADAL" clId="{59270F67-379E-4FBB-B81D-4325566F89EB}" dt="2022-11-13T20:32:00.600" v="129" actId="2711"/>
          <ac:picMkLst>
            <pc:docMk/>
            <pc:sldMk cId="0" sldId="286"/>
            <ac:picMk id="75782" creationId="{47B7515E-BBC1-8B40-2786-0F4E481BC5D8}"/>
          </ac:picMkLst>
        </pc:picChg>
        <pc:picChg chg="mod">
          <ac:chgData name="Soheil Abbasloo" userId="d71572ce-aea6-4a3a-9d7a-c1bc96c12f67" providerId="ADAL" clId="{59270F67-379E-4FBB-B81D-4325566F89EB}" dt="2022-11-13T20:32:00.600" v="129" actId="2711"/>
          <ac:picMkLst>
            <pc:docMk/>
            <pc:sldMk cId="0" sldId="286"/>
            <ac:picMk id="75783" creationId="{8F66FEB4-1DAA-DB38-78B1-CEB9D981E7E5}"/>
          </ac:picMkLst>
        </pc:picChg>
      </pc:sldChg>
      <pc:sldChg chg="addSp delSp modSp mod modClrScheme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0" sldId="287"/>
        </pc:sldMkLst>
        <pc:spChg chg="add del mod ord">
          <ac:chgData name="Soheil Abbasloo" userId="d71572ce-aea6-4a3a-9d7a-c1bc96c12f67" providerId="ADAL" clId="{59270F67-379E-4FBB-B81D-4325566F89EB}" dt="2022-11-13T19:56:15.331" v="105" actId="700"/>
          <ac:spMkLst>
            <pc:docMk/>
            <pc:sldMk cId="0" sldId="287"/>
            <ac:spMk id="2" creationId="{E41F46BB-FA3F-9671-2333-9F64AECC21E0}"/>
          </ac:spMkLst>
        </pc:spChg>
        <pc:spChg chg="add mod ord">
          <ac:chgData name="Soheil Abbasloo" userId="d71572ce-aea6-4a3a-9d7a-c1bc96c12f67" providerId="ADAL" clId="{59270F67-379E-4FBB-B81D-4325566F89EB}" dt="2022-11-13T19:56:15.331" v="105" actId="700"/>
          <ac:spMkLst>
            <pc:docMk/>
            <pc:sldMk cId="0" sldId="287"/>
            <ac:spMk id="3" creationId="{D44D23E2-2045-1A8C-EAAD-5CE9386CD82F}"/>
          </ac:spMkLst>
        </pc:spChg>
        <pc:spChg chg="mod ord">
          <ac:chgData name="Soheil Abbasloo" userId="d71572ce-aea6-4a3a-9d7a-c1bc96c12f67" providerId="ADAL" clId="{59270F67-379E-4FBB-B81D-4325566F89EB}" dt="2022-11-13T19:56:20.367" v="110" actId="404"/>
          <ac:spMkLst>
            <pc:docMk/>
            <pc:sldMk cId="0" sldId="287"/>
            <ac:spMk id="77826" creationId="{DCB40695-48C8-715E-4889-76AB0304C681}"/>
          </ac:spMkLst>
        </pc:spChg>
        <pc:spChg chg="mod ord">
          <ac:chgData name="Soheil Abbasloo" userId="d71572ce-aea6-4a3a-9d7a-c1bc96c12f67" providerId="ADAL" clId="{59270F67-379E-4FBB-B81D-4325566F89EB}" dt="2022-11-13T19:56:15.331" v="105" actId="700"/>
          <ac:spMkLst>
            <pc:docMk/>
            <pc:sldMk cId="0" sldId="287"/>
            <ac:spMk id="77827" creationId="{2F6CCFC4-B731-2422-0BF1-C4F8ECB959CC}"/>
          </ac:spMkLst>
        </pc:spChg>
      </pc:sldChg>
      <pc:sldChg chg="modSp del">
        <pc:chgData name="Soheil Abbasloo" userId="d71572ce-aea6-4a3a-9d7a-c1bc96c12f67" providerId="ADAL" clId="{59270F67-379E-4FBB-B81D-4325566F89EB}" dt="2022-11-13T20:51:03.864" v="471" actId="47"/>
        <pc:sldMkLst>
          <pc:docMk/>
          <pc:sldMk cId="0" sldId="300"/>
        </pc:sldMkLst>
        <pc:spChg chg="mod">
          <ac:chgData name="Soheil Abbasloo" userId="d71572ce-aea6-4a3a-9d7a-c1bc96c12f67" providerId="ADAL" clId="{59270F67-379E-4FBB-B81D-4325566F89EB}" dt="2022-11-13T20:47:04.800" v="325" actId="14100"/>
          <ac:spMkLst>
            <pc:docMk/>
            <pc:sldMk cId="0" sldId="300"/>
            <ac:spMk id="21525" creationId="{F1031F44-7373-837B-6F8D-3D568A2509B1}"/>
          </ac:spMkLst>
        </pc:spChg>
      </pc:sldChg>
      <pc:sldChg chg="modAnim">
        <pc:chgData name="Soheil Abbasloo" userId="d71572ce-aea6-4a3a-9d7a-c1bc96c12f67" providerId="ADAL" clId="{59270F67-379E-4FBB-B81D-4325566F89EB}" dt="2022-11-14T21:34:42.407" v="3860"/>
        <pc:sldMkLst>
          <pc:docMk/>
          <pc:sldMk cId="0" sldId="302"/>
        </pc:sldMkLst>
      </pc:sldChg>
      <pc:sldChg chg="modSp mod modAnim">
        <pc:chgData name="Soheil Abbasloo" userId="d71572ce-aea6-4a3a-9d7a-c1bc96c12f67" providerId="ADAL" clId="{59270F67-379E-4FBB-B81D-4325566F89EB}" dt="2022-11-14T21:26:39.289" v="3853"/>
        <pc:sldMkLst>
          <pc:docMk/>
          <pc:sldMk cId="0" sldId="303"/>
        </pc:sldMkLst>
        <pc:spChg chg="mod">
          <ac:chgData name="Soheil Abbasloo" userId="d71572ce-aea6-4a3a-9d7a-c1bc96c12f67" providerId="ADAL" clId="{59270F67-379E-4FBB-B81D-4325566F89EB}" dt="2022-11-13T20:51:56.931" v="475" actId="20577"/>
          <ac:spMkLst>
            <pc:docMk/>
            <pc:sldMk cId="0" sldId="303"/>
            <ac:spMk id="28674" creationId="{007B7D5D-B04E-E84B-15B0-87CE5F414A50}"/>
          </ac:spMkLst>
        </pc:spChg>
      </pc:sldChg>
      <pc:sldChg chg="modSp mod modAnim">
        <pc:chgData name="Soheil Abbasloo" userId="d71572ce-aea6-4a3a-9d7a-c1bc96c12f67" providerId="ADAL" clId="{59270F67-379E-4FBB-B81D-4325566F89EB}" dt="2022-11-14T21:34:59.194" v="3864"/>
        <pc:sldMkLst>
          <pc:docMk/>
          <pc:sldMk cId="0" sldId="304"/>
        </pc:sldMkLst>
        <pc:spChg chg="mod">
          <ac:chgData name="Soheil Abbasloo" userId="d71572ce-aea6-4a3a-9d7a-c1bc96c12f67" providerId="ADAL" clId="{59270F67-379E-4FBB-B81D-4325566F89EB}" dt="2022-11-14T21:34:51.458" v="3862" actId="20577"/>
          <ac:spMkLst>
            <pc:docMk/>
            <pc:sldMk cId="0" sldId="304"/>
            <ac:spMk id="30723" creationId="{62BBD42F-7D5C-51B9-CCE2-81B813A7CC3D}"/>
          </ac:spMkLst>
        </pc:spChg>
      </pc:sldChg>
      <pc:sldChg chg="modSp mod modAnim">
        <pc:chgData name="Soheil Abbasloo" userId="d71572ce-aea6-4a3a-9d7a-c1bc96c12f67" providerId="ADAL" clId="{59270F67-379E-4FBB-B81D-4325566F89EB}" dt="2022-11-14T21:35:09.175" v="3866"/>
        <pc:sldMkLst>
          <pc:docMk/>
          <pc:sldMk cId="0" sldId="305"/>
        </pc:sldMkLst>
        <pc:spChg chg="mod">
          <ac:chgData name="Soheil Abbasloo" userId="d71572ce-aea6-4a3a-9d7a-c1bc96c12f67" providerId="ADAL" clId="{59270F67-379E-4FBB-B81D-4325566F89EB}" dt="2022-11-14T00:00:25.640" v="3038" actId="6549"/>
          <ac:spMkLst>
            <pc:docMk/>
            <pc:sldMk cId="0" sldId="305"/>
            <ac:spMk id="31747" creationId="{030D512D-FBB0-3B19-C88B-03F7BABBC877}"/>
          </ac:spMkLst>
        </pc:spChg>
        <pc:spChg chg="mod">
          <ac:chgData name="Soheil Abbasloo" userId="d71572ce-aea6-4a3a-9d7a-c1bc96c12f67" providerId="ADAL" clId="{59270F67-379E-4FBB-B81D-4325566F89EB}" dt="2022-11-14T00:00:30.539" v="3044" actId="1035"/>
          <ac:spMkLst>
            <pc:docMk/>
            <pc:sldMk cId="0" sldId="305"/>
            <ac:spMk id="31758" creationId="{4F2FACEE-833A-6213-AAA3-34B53BB5A836}"/>
          </ac:spMkLst>
        </pc:spChg>
        <pc:spChg chg="mod">
          <ac:chgData name="Soheil Abbasloo" userId="d71572ce-aea6-4a3a-9d7a-c1bc96c12f67" providerId="ADAL" clId="{59270F67-379E-4FBB-B81D-4325566F89EB}" dt="2022-11-14T00:00:30.539" v="3044" actId="1035"/>
          <ac:spMkLst>
            <pc:docMk/>
            <pc:sldMk cId="0" sldId="305"/>
            <ac:spMk id="31759" creationId="{1AA3E0AF-A173-D19E-F384-817771285477}"/>
          </ac:spMkLst>
        </pc:spChg>
        <pc:spChg chg="mod">
          <ac:chgData name="Soheil Abbasloo" userId="d71572ce-aea6-4a3a-9d7a-c1bc96c12f67" providerId="ADAL" clId="{59270F67-379E-4FBB-B81D-4325566F89EB}" dt="2022-11-14T00:00:30.539" v="3044" actId="1035"/>
          <ac:spMkLst>
            <pc:docMk/>
            <pc:sldMk cId="0" sldId="305"/>
            <ac:spMk id="31760" creationId="{1AF5E6E0-2E42-8A29-4A2B-4EB82AF158D5}"/>
          </ac:spMkLst>
        </pc:spChg>
        <pc:spChg chg="mod">
          <ac:chgData name="Soheil Abbasloo" userId="d71572ce-aea6-4a3a-9d7a-c1bc96c12f67" providerId="ADAL" clId="{59270F67-379E-4FBB-B81D-4325566F89EB}" dt="2022-11-14T00:00:30.539" v="3044" actId="1035"/>
          <ac:spMkLst>
            <pc:docMk/>
            <pc:sldMk cId="0" sldId="305"/>
            <ac:spMk id="31761" creationId="{58703D7A-0AF8-47E8-F28B-010E6507ACBE}"/>
          </ac:spMkLst>
        </pc:spChg>
        <pc:spChg chg="mod">
          <ac:chgData name="Soheil Abbasloo" userId="d71572ce-aea6-4a3a-9d7a-c1bc96c12f67" providerId="ADAL" clId="{59270F67-379E-4FBB-B81D-4325566F89EB}" dt="2022-11-14T00:00:30.539" v="3044" actId="1035"/>
          <ac:spMkLst>
            <pc:docMk/>
            <pc:sldMk cId="0" sldId="305"/>
            <ac:spMk id="31762" creationId="{E10D0415-C147-67EA-09E6-F2234766BA75}"/>
          </ac:spMkLst>
        </pc:spChg>
        <pc:spChg chg="mod">
          <ac:chgData name="Soheil Abbasloo" userId="d71572ce-aea6-4a3a-9d7a-c1bc96c12f67" providerId="ADAL" clId="{59270F67-379E-4FBB-B81D-4325566F89EB}" dt="2022-11-14T00:00:30.539" v="3044" actId="1035"/>
          <ac:spMkLst>
            <pc:docMk/>
            <pc:sldMk cId="0" sldId="305"/>
            <ac:spMk id="31763" creationId="{4C986082-2222-F2CE-8C24-BCB30D17512C}"/>
          </ac:spMkLst>
        </pc:spChg>
        <pc:spChg chg="mod">
          <ac:chgData name="Soheil Abbasloo" userId="d71572ce-aea6-4a3a-9d7a-c1bc96c12f67" providerId="ADAL" clId="{59270F67-379E-4FBB-B81D-4325566F89EB}" dt="2022-11-14T00:00:30.539" v="3044" actId="1035"/>
          <ac:spMkLst>
            <pc:docMk/>
            <pc:sldMk cId="0" sldId="305"/>
            <ac:spMk id="31764" creationId="{3A870517-6779-E208-B581-E63AC41001C3}"/>
          </ac:spMkLst>
        </pc:spChg>
        <pc:spChg chg="mod">
          <ac:chgData name="Soheil Abbasloo" userId="d71572ce-aea6-4a3a-9d7a-c1bc96c12f67" providerId="ADAL" clId="{59270F67-379E-4FBB-B81D-4325566F89EB}" dt="2022-11-14T00:00:30.539" v="3044" actId="1035"/>
          <ac:spMkLst>
            <pc:docMk/>
            <pc:sldMk cId="0" sldId="305"/>
            <ac:spMk id="31765" creationId="{72AD60FF-4F69-796D-3B78-CD7959C3214B}"/>
          </ac:spMkLst>
        </pc:spChg>
        <pc:spChg chg="mod">
          <ac:chgData name="Soheil Abbasloo" userId="d71572ce-aea6-4a3a-9d7a-c1bc96c12f67" providerId="ADAL" clId="{59270F67-379E-4FBB-B81D-4325566F89EB}" dt="2022-11-14T00:00:30.539" v="3044" actId="1035"/>
          <ac:spMkLst>
            <pc:docMk/>
            <pc:sldMk cId="0" sldId="305"/>
            <ac:spMk id="31766" creationId="{1AE65A59-F28F-F61D-95B2-5E78C2760F2E}"/>
          </ac:spMkLst>
        </pc:spChg>
      </pc:sldChg>
      <pc:sldChg chg="addSp delSp modSp mod modClrScheme chgLayout">
        <pc:chgData name="Soheil Abbasloo" userId="d71572ce-aea6-4a3a-9d7a-c1bc96c12f67" providerId="ADAL" clId="{59270F67-379E-4FBB-B81D-4325566F89EB}" dt="2022-11-13T21:16:21.090" v="850" actId="404"/>
        <pc:sldMkLst>
          <pc:docMk/>
          <pc:sldMk cId="0" sldId="307"/>
        </pc:sldMkLst>
        <pc:spChg chg="add mod ord">
          <ac:chgData name="Soheil Abbasloo" userId="d71572ce-aea6-4a3a-9d7a-c1bc96c12f67" providerId="ADAL" clId="{59270F67-379E-4FBB-B81D-4325566F89EB}" dt="2022-11-13T21:16:16.993" v="845" actId="700"/>
          <ac:spMkLst>
            <pc:docMk/>
            <pc:sldMk cId="0" sldId="307"/>
            <ac:spMk id="2" creationId="{E26034B4-F9E4-2C85-4986-591B9A906532}"/>
          </ac:spMkLst>
        </pc:spChg>
        <pc:spChg chg="del mod ord">
          <ac:chgData name="Soheil Abbasloo" userId="d71572ce-aea6-4a3a-9d7a-c1bc96c12f67" providerId="ADAL" clId="{59270F67-379E-4FBB-B81D-4325566F89EB}" dt="2022-11-13T21:16:16.993" v="845" actId="700"/>
          <ac:spMkLst>
            <pc:docMk/>
            <pc:sldMk cId="0" sldId="307"/>
            <ac:spMk id="4" creationId="{F732C3F9-8AE9-F744-A3E1-BB77E49E37D8}"/>
          </ac:spMkLst>
        </pc:spChg>
        <pc:spChg chg="mod ord">
          <ac:chgData name="Soheil Abbasloo" userId="d71572ce-aea6-4a3a-9d7a-c1bc96c12f67" providerId="ADAL" clId="{59270F67-379E-4FBB-B81D-4325566F89EB}" dt="2022-11-13T21:16:21.090" v="850" actId="404"/>
          <ac:spMkLst>
            <pc:docMk/>
            <pc:sldMk cId="0" sldId="307"/>
            <ac:spMk id="47106" creationId="{83BA80DF-9A17-9CC2-2D2D-C1909E385191}"/>
          </ac:spMkLst>
        </pc:spChg>
        <pc:spChg chg="mod ord">
          <ac:chgData name="Soheil Abbasloo" userId="d71572ce-aea6-4a3a-9d7a-c1bc96c12f67" providerId="ADAL" clId="{59270F67-379E-4FBB-B81D-4325566F89EB}" dt="2022-11-13T21:16:16.993" v="845" actId="700"/>
          <ac:spMkLst>
            <pc:docMk/>
            <pc:sldMk cId="0" sldId="307"/>
            <ac:spMk id="47107" creationId="{E0A31A39-E966-B8A0-B58B-E879BE01015E}"/>
          </ac:spMkLst>
        </pc:spChg>
      </pc:sldChg>
      <pc:sldChg chg="addSp delSp modSp mod modClrScheme modAnim chgLayout">
        <pc:chgData name="Soheil Abbasloo" userId="d71572ce-aea6-4a3a-9d7a-c1bc96c12f67" providerId="ADAL" clId="{59270F67-379E-4FBB-B81D-4325566F89EB}" dt="2022-11-15T16:15:15.903" v="4508"/>
        <pc:sldMkLst>
          <pc:docMk/>
          <pc:sldMk cId="0" sldId="308"/>
        </pc:sldMkLst>
        <pc:spChg chg="mod">
          <ac:chgData name="Soheil Abbasloo" userId="d71572ce-aea6-4a3a-9d7a-c1bc96c12f67" providerId="ADAL" clId="{59270F67-379E-4FBB-B81D-4325566F89EB}" dt="2022-11-13T20:32:47.108" v="133" actId="2711"/>
          <ac:spMkLst>
            <pc:docMk/>
            <pc:sldMk cId="0" sldId="308"/>
            <ac:spMk id="18" creationId="{4A658C79-2187-F781-2DE1-F45005335F4E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08"/>
            <ac:spMk id="64514" creationId="{35E0429D-48EF-ACDB-20BB-90DE4327CBBE}"/>
          </ac:spMkLst>
        </pc:spChg>
        <pc:spChg chg="mod ord">
          <ac:chgData name="Soheil Abbasloo" userId="d71572ce-aea6-4a3a-9d7a-c1bc96c12f67" providerId="ADAL" clId="{59270F67-379E-4FBB-B81D-4325566F89EB}" dt="2022-11-15T16:14:35.094" v="4503" actId="20577"/>
          <ac:spMkLst>
            <pc:docMk/>
            <pc:sldMk cId="0" sldId="308"/>
            <ac:spMk id="64515" creationId="{F2B2A87D-FF10-CC55-01B8-6E4AED203036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08"/>
            <ac:spMk id="64516" creationId="{BD0E1B71-ED95-BA7D-D774-6A6A8881C971}"/>
          </ac:spMkLst>
        </pc:spChg>
        <pc:spChg chg="mod">
          <ac:chgData name="Soheil Abbasloo" userId="d71572ce-aea6-4a3a-9d7a-c1bc96c12f67" providerId="ADAL" clId="{59270F67-379E-4FBB-B81D-4325566F89EB}" dt="2022-11-13T20:32:47.108" v="133" actId="2711"/>
          <ac:spMkLst>
            <pc:docMk/>
            <pc:sldMk cId="0" sldId="308"/>
            <ac:spMk id="64524" creationId="{A7FF7232-E7D5-CF5F-A74C-3FCDA4BD9F66}"/>
          </ac:spMkLst>
        </pc:spChg>
        <pc:spChg chg="mod">
          <ac:chgData name="Soheil Abbasloo" userId="d71572ce-aea6-4a3a-9d7a-c1bc96c12f67" providerId="ADAL" clId="{59270F67-379E-4FBB-B81D-4325566F89EB}" dt="2022-11-13T22:26:27.438" v="1664" actId="1035"/>
          <ac:spMkLst>
            <pc:docMk/>
            <pc:sldMk cId="0" sldId="308"/>
            <ac:spMk id="64525" creationId="{3A15709D-9D48-D071-A042-8A767EAD95FC}"/>
          </ac:spMkLst>
        </pc:spChg>
        <pc:spChg chg="mod">
          <ac:chgData name="Soheil Abbasloo" userId="d71572ce-aea6-4a3a-9d7a-c1bc96c12f67" providerId="ADAL" clId="{59270F67-379E-4FBB-B81D-4325566F89EB}" dt="2022-11-13T22:26:20.733" v="1647" actId="1036"/>
          <ac:spMkLst>
            <pc:docMk/>
            <pc:sldMk cId="0" sldId="308"/>
            <ac:spMk id="64526" creationId="{8E0261A9-B334-5160-CFE2-6BF5775E49B9}"/>
          </ac:spMkLst>
        </pc:spChg>
        <pc:spChg chg="mod">
          <ac:chgData name="Soheil Abbasloo" userId="d71572ce-aea6-4a3a-9d7a-c1bc96c12f67" providerId="ADAL" clId="{59270F67-379E-4FBB-B81D-4325566F89EB}" dt="2022-11-14T00:23:31.594" v="3572" actId="2711"/>
          <ac:spMkLst>
            <pc:docMk/>
            <pc:sldMk cId="0" sldId="308"/>
            <ac:spMk id="64528" creationId="{2C060E78-33BB-40D3-DB0E-B2FB5E76DE17}"/>
          </ac:spMkLst>
        </pc:spChg>
        <pc:spChg chg="mod">
          <ac:chgData name="Soheil Abbasloo" userId="d71572ce-aea6-4a3a-9d7a-c1bc96c12f67" providerId="ADAL" clId="{59270F67-379E-4FBB-B81D-4325566F89EB}" dt="2022-11-13T22:26:32.165" v="1665" actId="14100"/>
          <ac:spMkLst>
            <pc:docMk/>
            <pc:sldMk cId="0" sldId="308"/>
            <ac:spMk id="64529" creationId="{7A083771-55D4-FC34-B9E1-85D1F7A59038}"/>
          </ac:spMkLst>
        </pc:spChg>
        <pc:grpChg chg="mod">
          <ac:chgData name="Soheil Abbasloo" userId="d71572ce-aea6-4a3a-9d7a-c1bc96c12f67" providerId="ADAL" clId="{59270F67-379E-4FBB-B81D-4325566F89EB}" dt="2022-11-13T20:32:47.108" v="133" actId="2711"/>
          <ac:grpSpMkLst>
            <pc:docMk/>
            <pc:sldMk cId="0" sldId="308"/>
            <ac:grpSpMk id="64530" creationId="{85E7A52F-2F1E-6306-E271-2126F8C2EBE8}"/>
          </ac:grpSpMkLst>
        </pc:grpChg>
        <pc:grpChg chg="mod">
          <ac:chgData name="Soheil Abbasloo" userId="d71572ce-aea6-4a3a-9d7a-c1bc96c12f67" providerId="ADAL" clId="{59270F67-379E-4FBB-B81D-4325566F89EB}" dt="2022-11-13T20:32:47.108" v="133" actId="2711"/>
          <ac:grpSpMkLst>
            <pc:docMk/>
            <pc:sldMk cId="0" sldId="308"/>
            <ac:grpSpMk id="64531" creationId="{7B30566E-7B8D-90FE-5516-5951EF74EB6B}"/>
          </ac:grpSpMkLst>
        </pc:grpChg>
        <pc:picChg chg="add mod">
          <ac:chgData name="Soheil Abbasloo" userId="d71572ce-aea6-4a3a-9d7a-c1bc96c12f67" providerId="ADAL" clId="{59270F67-379E-4FBB-B81D-4325566F89EB}" dt="2022-11-13T22:25:48.503" v="1588" actId="1076"/>
          <ac:picMkLst>
            <pc:docMk/>
            <pc:sldMk cId="0" sldId="308"/>
            <ac:picMk id="2" creationId="{FA013262-54C1-C0E9-6770-9270997076A8}"/>
          </ac:picMkLst>
        </pc:picChg>
        <pc:picChg chg="add mod">
          <ac:chgData name="Soheil Abbasloo" userId="d71572ce-aea6-4a3a-9d7a-c1bc96c12f67" providerId="ADAL" clId="{59270F67-379E-4FBB-B81D-4325566F89EB}" dt="2022-11-13T22:26:15.486" v="1618" actId="1036"/>
          <ac:picMkLst>
            <pc:docMk/>
            <pc:sldMk cId="0" sldId="308"/>
            <ac:picMk id="3" creationId="{DBD6246E-6520-E92A-6DCC-FD174BC484C3}"/>
          </ac:picMkLst>
        </pc:picChg>
        <pc:picChg chg="add mod">
          <ac:chgData name="Soheil Abbasloo" userId="d71572ce-aea6-4a3a-9d7a-c1bc96c12f67" providerId="ADAL" clId="{59270F67-379E-4FBB-B81D-4325566F89EB}" dt="2022-11-13T22:26:27.438" v="1664" actId="1035"/>
          <ac:picMkLst>
            <pc:docMk/>
            <pc:sldMk cId="0" sldId="308"/>
            <ac:picMk id="4" creationId="{0C2477B3-69C7-F483-62D3-4444D4297F2F}"/>
          </ac:picMkLst>
        </pc:picChg>
        <pc:picChg chg="add mod">
          <ac:chgData name="Soheil Abbasloo" userId="d71572ce-aea6-4a3a-9d7a-c1bc96c12f67" providerId="ADAL" clId="{59270F67-379E-4FBB-B81D-4325566F89EB}" dt="2022-11-13T22:26:15.486" v="1618" actId="1036"/>
          <ac:picMkLst>
            <pc:docMk/>
            <pc:sldMk cId="0" sldId="308"/>
            <ac:picMk id="5" creationId="{1B90B994-5C29-106A-01A8-8B933B6F94ED}"/>
          </ac:picMkLst>
        </pc:picChg>
        <pc:picChg chg="add del mod">
          <ac:chgData name="Soheil Abbasloo" userId="d71572ce-aea6-4a3a-9d7a-c1bc96c12f67" providerId="ADAL" clId="{59270F67-379E-4FBB-B81D-4325566F89EB}" dt="2022-11-14T00:26:53.395" v="3580" actId="478"/>
          <ac:picMkLst>
            <pc:docMk/>
            <pc:sldMk cId="0" sldId="308"/>
            <ac:picMk id="7" creationId="{DF4110CF-442C-CE5D-EC8C-E6B9CDC8320C}"/>
          </ac:picMkLst>
        </pc:picChg>
        <pc:picChg chg="del mod">
          <ac:chgData name="Soheil Abbasloo" userId="d71572ce-aea6-4a3a-9d7a-c1bc96c12f67" providerId="ADAL" clId="{59270F67-379E-4FBB-B81D-4325566F89EB}" dt="2022-11-13T22:26:10.279" v="1593" actId="478"/>
          <ac:picMkLst>
            <pc:docMk/>
            <pc:sldMk cId="0" sldId="308"/>
            <ac:picMk id="64517" creationId="{AE7A0494-2EC9-ADE0-D3D3-C1810661ED10}"/>
          </ac:picMkLst>
        </pc:picChg>
        <pc:picChg chg="del mod">
          <ac:chgData name="Soheil Abbasloo" userId="d71572ce-aea6-4a3a-9d7a-c1bc96c12f67" providerId="ADAL" clId="{59270F67-379E-4FBB-B81D-4325566F89EB}" dt="2022-11-13T22:26:09.704" v="1592" actId="478"/>
          <ac:picMkLst>
            <pc:docMk/>
            <pc:sldMk cId="0" sldId="308"/>
            <ac:picMk id="64518" creationId="{66440DE0-A942-B85F-E97C-751E6281A3CE}"/>
          </ac:picMkLst>
        </pc:picChg>
        <pc:picChg chg="del mod">
          <ac:chgData name="Soheil Abbasloo" userId="d71572ce-aea6-4a3a-9d7a-c1bc96c12f67" providerId="ADAL" clId="{59270F67-379E-4FBB-B81D-4325566F89EB}" dt="2022-11-13T22:26:09.246" v="1591" actId="478"/>
          <ac:picMkLst>
            <pc:docMk/>
            <pc:sldMk cId="0" sldId="308"/>
            <ac:picMk id="64519" creationId="{13364846-76C3-53B3-1A2A-576EAF8F2D94}"/>
          </ac:picMkLst>
        </pc:picChg>
        <pc:picChg chg="del">
          <ac:chgData name="Soheil Abbasloo" userId="d71572ce-aea6-4a3a-9d7a-c1bc96c12f67" providerId="ADAL" clId="{59270F67-379E-4FBB-B81D-4325566F89EB}" dt="2022-11-13T22:25:44.319" v="1586" actId="478"/>
          <ac:picMkLst>
            <pc:docMk/>
            <pc:sldMk cId="0" sldId="308"/>
            <ac:picMk id="64520" creationId="{5D2415F4-CACE-2646-2CB8-6907C6D4DCE9}"/>
          </ac:picMkLst>
        </pc:picChg>
        <pc:cxnChg chg="mod">
          <ac:chgData name="Soheil Abbasloo" userId="d71572ce-aea6-4a3a-9d7a-c1bc96c12f67" providerId="ADAL" clId="{59270F67-379E-4FBB-B81D-4325566F89EB}" dt="2022-11-13T20:32:47.108" v="133" actId="2711"/>
          <ac:cxnSpMkLst>
            <pc:docMk/>
            <pc:sldMk cId="0" sldId="308"/>
            <ac:cxnSpMk id="15" creationId="{778AAB4E-26B5-A0ED-B1FC-C4DF6D2DC4BA}"/>
          </ac:cxnSpMkLst>
        </pc:cxnChg>
        <pc:cxnChg chg="mod">
          <ac:chgData name="Soheil Abbasloo" userId="d71572ce-aea6-4a3a-9d7a-c1bc96c12f67" providerId="ADAL" clId="{59270F67-379E-4FBB-B81D-4325566F89EB}" dt="2022-11-13T20:32:47.108" v="133" actId="2711"/>
          <ac:cxnSpMkLst>
            <pc:docMk/>
            <pc:sldMk cId="0" sldId="308"/>
            <ac:cxnSpMk id="17" creationId="{3E9FE866-FFC0-141F-4BA1-9CB7353A4911}"/>
          </ac:cxnSpMkLst>
        </pc:cxnChg>
      </pc:sldChg>
      <pc:sldChg chg="addSp delSp modSp mod modClrScheme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0" sldId="309"/>
        </pc:sldMkLst>
        <pc:spChg chg="add del mod ord">
          <ac:chgData name="Soheil Abbasloo" userId="d71572ce-aea6-4a3a-9d7a-c1bc96c12f67" providerId="ADAL" clId="{59270F67-379E-4FBB-B81D-4325566F89EB}" dt="2022-11-13T19:54:43.783" v="80" actId="700"/>
          <ac:spMkLst>
            <pc:docMk/>
            <pc:sldMk cId="0" sldId="309"/>
            <ac:spMk id="2" creationId="{F346F37A-011A-48FE-6513-48FCF2827BD1}"/>
          </ac:spMkLst>
        </pc:spChg>
        <pc:spChg chg="add mod ord">
          <ac:chgData name="Soheil Abbasloo" userId="d71572ce-aea6-4a3a-9d7a-c1bc96c12f67" providerId="ADAL" clId="{59270F67-379E-4FBB-B81D-4325566F89EB}" dt="2022-11-13T19:54:43.783" v="80" actId="700"/>
          <ac:spMkLst>
            <pc:docMk/>
            <pc:sldMk cId="0" sldId="309"/>
            <ac:spMk id="3" creationId="{2A614B4E-BF87-23C8-E96D-851AF04C8EC8}"/>
          </ac:spMkLst>
        </pc:spChg>
        <pc:spChg chg="del 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309"/>
            <ac:spMk id="6" creationId="{4A450111-7022-632E-C967-A4955BDDA49C}"/>
          </ac:spMkLst>
        </pc:spChg>
        <pc:spChg chg="mod ord">
          <ac:chgData name="Soheil Abbasloo" userId="d71572ce-aea6-4a3a-9d7a-c1bc96c12f67" providerId="ADAL" clId="{59270F67-379E-4FBB-B81D-4325566F89EB}" dt="2022-11-13T19:54:49.137" v="84" actId="404"/>
          <ac:spMkLst>
            <pc:docMk/>
            <pc:sldMk cId="0" sldId="309"/>
            <ac:spMk id="26626" creationId="{ADA51913-7D5F-49F1-114D-853398C2019F}"/>
          </ac:spMkLst>
        </pc:spChg>
        <pc:spChg chg="mod ord">
          <ac:chgData name="Soheil Abbasloo" userId="d71572ce-aea6-4a3a-9d7a-c1bc96c12f67" providerId="ADAL" clId="{59270F67-379E-4FBB-B81D-4325566F89EB}" dt="2022-11-13T19:54:43.783" v="80" actId="700"/>
          <ac:spMkLst>
            <pc:docMk/>
            <pc:sldMk cId="0" sldId="309"/>
            <ac:spMk id="26628" creationId="{9E327FBE-CE42-1EB1-DFB9-09A52C4EBA37}"/>
          </ac:spMkLst>
        </pc:spChg>
      </pc:sldChg>
      <pc:sldChg chg="addSp delSp modSp mod modClrScheme modAnim chgLayout modNotes">
        <pc:chgData name="Soheil Abbasloo" userId="d71572ce-aea6-4a3a-9d7a-c1bc96c12f67" providerId="ADAL" clId="{59270F67-379E-4FBB-B81D-4325566F89EB}" dt="2022-11-14T22:17:53.871" v="4132"/>
        <pc:sldMkLst>
          <pc:docMk/>
          <pc:sldMk cId="1771843574" sldId="310"/>
        </pc:sldMkLst>
        <pc:spChg chg="mod">
          <ac:chgData name="Soheil Abbasloo" userId="d71572ce-aea6-4a3a-9d7a-c1bc96c12f67" providerId="ADAL" clId="{59270F67-379E-4FBB-B81D-4325566F89EB}" dt="2022-11-13T23:03:04.780" v="1803" actId="1038"/>
          <ac:spMkLst>
            <pc:docMk/>
            <pc:sldMk cId="1771843574" sldId="310"/>
            <ac:spMk id="10" creationId="{5BD2F9CB-5F94-F274-A9C5-AAED4D1F2E27}"/>
          </ac:spMkLst>
        </pc:spChg>
        <pc:spChg chg="mod">
          <ac:chgData name="Soheil Abbasloo" userId="d71572ce-aea6-4a3a-9d7a-c1bc96c12f67" providerId="ADAL" clId="{59270F67-379E-4FBB-B81D-4325566F89EB}" dt="2022-11-13T23:03:04.780" v="1803" actId="1038"/>
          <ac:spMkLst>
            <pc:docMk/>
            <pc:sldMk cId="1771843574" sldId="310"/>
            <ac:spMk id="11" creationId="{90CC22D0-507A-0BD5-B79D-535F67961CD9}"/>
          </ac:spMkLst>
        </pc:spChg>
        <pc:spChg chg="mod">
          <ac:chgData name="Soheil Abbasloo" userId="d71572ce-aea6-4a3a-9d7a-c1bc96c12f67" providerId="ADAL" clId="{59270F67-379E-4FBB-B81D-4325566F89EB}" dt="2022-11-13T23:03:04.780" v="1803" actId="1038"/>
          <ac:spMkLst>
            <pc:docMk/>
            <pc:sldMk cId="1771843574" sldId="310"/>
            <ac:spMk id="12" creationId="{DE1CE366-D016-BBDC-E4FA-B21CBD7BE127}"/>
          </ac:spMkLst>
        </pc:spChg>
        <pc:spChg chg="mod">
          <ac:chgData name="Soheil Abbasloo" userId="d71572ce-aea6-4a3a-9d7a-c1bc96c12f67" providerId="ADAL" clId="{59270F67-379E-4FBB-B81D-4325566F89EB}" dt="2022-11-13T23:03:04.780" v="1803" actId="1038"/>
          <ac:spMkLst>
            <pc:docMk/>
            <pc:sldMk cId="1771843574" sldId="310"/>
            <ac:spMk id="13" creationId="{4AE6536E-8D71-4E83-0428-A9E947A5CEDD}"/>
          </ac:spMkLst>
        </pc:spChg>
        <pc:spChg chg="mod">
          <ac:chgData name="Soheil Abbasloo" userId="d71572ce-aea6-4a3a-9d7a-c1bc96c12f67" providerId="ADAL" clId="{59270F67-379E-4FBB-B81D-4325566F89EB}" dt="2022-11-13T23:03:04.780" v="1803" actId="1038"/>
          <ac:spMkLst>
            <pc:docMk/>
            <pc:sldMk cId="1771843574" sldId="310"/>
            <ac:spMk id="14" creationId="{49F852CE-7BFE-5726-1C63-88B3372730A3}"/>
          </ac:spMkLst>
        </pc:spChg>
        <pc:spChg chg="mod">
          <ac:chgData name="Soheil Abbasloo" userId="d71572ce-aea6-4a3a-9d7a-c1bc96c12f67" providerId="ADAL" clId="{59270F67-379E-4FBB-B81D-4325566F89EB}" dt="2022-11-13T23:03:04.780" v="1803" actId="1038"/>
          <ac:spMkLst>
            <pc:docMk/>
            <pc:sldMk cId="1771843574" sldId="310"/>
            <ac:spMk id="17" creationId="{D6E42859-7810-FA4B-ED26-FCB766DBC3CD}"/>
          </ac:spMkLst>
        </pc:spChg>
        <pc:spChg chg="mod">
          <ac:chgData name="Soheil Abbasloo" userId="d71572ce-aea6-4a3a-9d7a-c1bc96c12f67" providerId="ADAL" clId="{59270F67-379E-4FBB-B81D-4325566F89EB}" dt="2022-11-13T23:03:04.780" v="1803" actId="1038"/>
          <ac:spMkLst>
            <pc:docMk/>
            <pc:sldMk cId="1771843574" sldId="310"/>
            <ac:spMk id="18" creationId="{16E1A10F-50F6-4F14-C185-E36FE0A556BE}"/>
          </ac:spMkLst>
        </pc:spChg>
        <pc:spChg chg="mod">
          <ac:chgData name="Soheil Abbasloo" userId="d71572ce-aea6-4a3a-9d7a-c1bc96c12f67" providerId="ADAL" clId="{59270F67-379E-4FBB-B81D-4325566F89EB}" dt="2022-11-13T23:03:04.780" v="1803" actId="1038"/>
          <ac:spMkLst>
            <pc:docMk/>
            <pc:sldMk cId="1771843574" sldId="310"/>
            <ac:spMk id="19" creationId="{3ED0212A-3F99-DEEA-9AC6-4B5419698E14}"/>
          </ac:spMkLst>
        </pc:spChg>
        <pc:spChg chg="mod">
          <ac:chgData name="Soheil Abbasloo" userId="d71572ce-aea6-4a3a-9d7a-c1bc96c12f67" providerId="ADAL" clId="{59270F67-379E-4FBB-B81D-4325566F89EB}" dt="2022-11-13T23:03:04.780" v="1803" actId="1038"/>
          <ac:spMkLst>
            <pc:docMk/>
            <pc:sldMk cId="1771843574" sldId="310"/>
            <ac:spMk id="20" creationId="{3A96DCC0-7564-254A-EB05-22906D23602F}"/>
          </ac:spMkLst>
        </pc:spChg>
        <pc:spChg chg="mod">
          <ac:chgData name="Soheil Abbasloo" userId="d71572ce-aea6-4a3a-9d7a-c1bc96c12f67" providerId="ADAL" clId="{59270F67-379E-4FBB-B81D-4325566F89EB}" dt="2022-11-13T23:03:04.780" v="1803" actId="1038"/>
          <ac:spMkLst>
            <pc:docMk/>
            <pc:sldMk cId="1771843574" sldId="310"/>
            <ac:spMk id="21" creationId="{F44D7586-9902-A68C-794B-8A9CFE4A8E92}"/>
          </ac:spMkLst>
        </pc:spChg>
        <pc:spChg chg="mod">
          <ac:chgData name="Soheil Abbasloo" userId="d71572ce-aea6-4a3a-9d7a-c1bc96c12f67" providerId="ADAL" clId="{59270F67-379E-4FBB-B81D-4325566F89EB}" dt="2022-11-13T23:03:04.780" v="1803" actId="1038"/>
          <ac:spMkLst>
            <pc:docMk/>
            <pc:sldMk cId="1771843574" sldId="310"/>
            <ac:spMk id="22" creationId="{8A16CA37-D697-584B-0C4A-62C778787ADD}"/>
          </ac:spMkLst>
        </pc:spChg>
        <pc:spChg chg="mod">
          <ac:chgData name="Soheil Abbasloo" userId="d71572ce-aea6-4a3a-9d7a-c1bc96c12f67" providerId="ADAL" clId="{59270F67-379E-4FBB-B81D-4325566F89EB}" dt="2022-11-13T23:03:43.450" v="1825" actId="1035"/>
          <ac:spMkLst>
            <pc:docMk/>
            <pc:sldMk cId="1771843574" sldId="310"/>
            <ac:spMk id="24" creationId="{A520B5BF-76B5-8D0F-830E-65892CA142AD}"/>
          </ac:spMkLst>
        </pc:spChg>
        <pc:spChg chg="mod">
          <ac:chgData name="Soheil Abbasloo" userId="d71572ce-aea6-4a3a-9d7a-c1bc96c12f67" providerId="ADAL" clId="{59270F67-379E-4FBB-B81D-4325566F89EB}" dt="2022-11-13T23:03:43.450" v="1825" actId="1035"/>
          <ac:spMkLst>
            <pc:docMk/>
            <pc:sldMk cId="1771843574" sldId="310"/>
            <ac:spMk id="25" creationId="{6D0CB4EA-C545-F5B6-692C-DCFCF07B521C}"/>
          </ac:spMkLst>
        </pc:spChg>
        <pc:spChg chg="mod">
          <ac:chgData name="Soheil Abbasloo" userId="d71572ce-aea6-4a3a-9d7a-c1bc96c12f67" providerId="ADAL" clId="{59270F67-379E-4FBB-B81D-4325566F89EB}" dt="2022-11-13T23:03:43.450" v="1825" actId="1035"/>
          <ac:spMkLst>
            <pc:docMk/>
            <pc:sldMk cId="1771843574" sldId="310"/>
            <ac:spMk id="26" creationId="{4F82D530-917F-495B-5FF4-99CE77941AF0}"/>
          </ac:spMkLst>
        </pc:spChg>
        <pc:spChg chg="mod">
          <ac:chgData name="Soheil Abbasloo" userId="d71572ce-aea6-4a3a-9d7a-c1bc96c12f67" providerId="ADAL" clId="{59270F67-379E-4FBB-B81D-4325566F89EB}" dt="2022-11-13T23:03:43.450" v="1825" actId="1035"/>
          <ac:spMkLst>
            <pc:docMk/>
            <pc:sldMk cId="1771843574" sldId="310"/>
            <ac:spMk id="27" creationId="{7655F9C4-ED50-5D2D-2139-EFEFA1561BE1}"/>
          </ac:spMkLst>
        </pc:spChg>
        <pc:spChg chg="mod">
          <ac:chgData name="Soheil Abbasloo" userId="d71572ce-aea6-4a3a-9d7a-c1bc96c12f67" providerId="ADAL" clId="{59270F67-379E-4FBB-B81D-4325566F89EB}" dt="2022-11-13T23:03:43.450" v="1825" actId="1035"/>
          <ac:spMkLst>
            <pc:docMk/>
            <pc:sldMk cId="1771843574" sldId="310"/>
            <ac:spMk id="28" creationId="{7BC9056B-34F9-787A-45BC-99BCF153DAC3}"/>
          </ac:spMkLst>
        </pc:spChg>
        <pc:spChg chg="mod">
          <ac:chgData name="Soheil Abbasloo" userId="d71572ce-aea6-4a3a-9d7a-c1bc96c12f67" providerId="ADAL" clId="{59270F67-379E-4FBB-B81D-4325566F89EB}" dt="2022-11-13T23:03:43.450" v="1825" actId="1035"/>
          <ac:spMkLst>
            <pc:docMk/>
            <pc:sldMk cId="1771843574" sldId="310"/>
            <ac:spMk id="31" creationId="{6964D6C1-1E3E-C746-2C41-3579889F58C1}"/>
          </ac:spMkLst>
        </pc:spChg>
        <pc:spChg chg="mod">
          <ac:chgData name="Soheil Abbasloo" userId="d71572ce-aea6-4a3a-9d7a-c1bc96c12f67" providerId="ADAL" clId="{59270F67-379E-4FBB-B81D-4325566F89EB}" dt="2022-11-13T23:03:43.450" v="1825" actId="1035"/>
          <ac:spMkLst>
            <pc:docMk/>
            <pc:sldMk cId="1771843574" sldId="310"/>
            <ac:spMk id="32" creationId="{658CAAE8-3854-6597-DD0B-4E90768A6B6B}"/>
          </ac:spMkLst>
        </pc:spChg>
        <pc:spChg chg="mod">
          <ac:chgData name="Soheil Abbasloo" userId="d71572ce-aea6-4a3a-9d7a-c1bc96c12f67" providerId="ADAL" clId="{59270F67-379E-4FBB-B81D-4325566F89EB}" dt="2022-11-13T23:03:43.450" v="1825" actId="1035"/>
          <ac:spMkLst>
            <pc:docMk/>
            <pc:sldMk cId="1771843574" sldId="310"/>
            <ac:spMk id="33" creationId="{864BDFF5-10EF-5DD7-C8EC-753D1A50F22C}"/>
          </ac:spMkLst>
        </pc:spChg>
        <pc:spChg chg="mod">
          <ac:chgData name="Soheil Abbasloo" userId="d71572ce-aea6-4a3a-9d7a-c1bc96c12f67" providerId="ADAL" clId="{59270F67-379E-4FBB-B81D-4325566F89EB}" dt="2022-11-13T23:03:43.450" v="1825" actId="1035"/>
          <ac:spMkLst>
            <pc:docMk/>
            <pc:sldMk cId="1771843574" sldId="310"/>
            <ac:spMk id="34" creationId="{EDB6202E-F519-3B1A-795F-CD0D987DE722}"/>
          </ac:spMkLst>
        </pc:spChg>
        <pc:spChg chg="mod">
          <ac:chgData name="Soheil Abbasloo" userId="d71572ce-aea6-4a3a-9d7a-c1bc96c12f67" providerId="ADAL" clId="{59270F67-379E-4FBB-B81D-4325566F89EB}" dt="2022-11-13T23:03:43.450" v="1825" actId="1035"/>
          <ac:spMkLst>
            <pc:docMk/>
            <pc:sldMk cId="1771843574" sldId="310"/>
            <ac:spMk id="35" creationId="{9E5FDD92-35FD-193C-10C7-12E7C95509B0}"/>
          </ac:spMkLst>
        </pc:spChg>
        <pc:spChg chg="mod">
          <ac:chgData name="Soheil Abbasloo" userId="d71572ce-aea6-4a3a-9d7a-c1bc96c12f67" providerId="ADAL" clId="{59270F67-379E-4FBB-B81D-4325566F89EB}" dt="2022-11-13T23:03:43.450" v="1825" actId="1035"/>
          <ac:spMkLst>
            <pc:docMk/>
            <pc:sldMk cId="1771843574" sldId="310"/>
            <ac:spMk id="36" creationId="{4A00C2D4-5D55-E106-F146-33BFA00A8B68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1771843574" sldId="310"/>
            <ac:spMk id="28674" creationId="{0BA5EC5B-9AED-B53C-1285-43E0ED21A7F2}"/>
          </ac:spMkLst>
        </pc:spChg>
        <pc:spChg chg="mod ord">
          <ac:chgData name="Soheil Abbasloo" userId="d71572ce-aea6-4a3a-9d7a-c1bc96c12f67" providerId="ADAL" clId="{59270F67-379E-4FBB-B81D-4325566F89EB}" dt="2022-11-13T23:04:40.483" v="1873" actId="404"/>
          <ac:spMkLst>
            <pc:docMk/>
            <pc:sldMk cId="1771843574" sldId="310"/>
            <ac:spMk id="28675" creationId="{5E38C61D-CB99-025F-3D29-C575F96877D2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1771843574" sldId="310"/>
            <ac:spMk id="28676" creationId="{7C861F52-76B5-7D02-666C-94CEBBD187CE}"/>
          </ac:spMkLst>
        </pc:spChg>
        <pc:spChg chg="mod">
          <ac:chgData name="Soheil Abbasloo" userId="d71572ce-aea6-4a3a-9d7a-c1bc96c12f67" providerId="ADAL" clId="{59270F67-379E-4FBB-B81D-4325566F89EB}" dt="2022-11-13T20:33:45.378" v="138" actId="2711"/>
          <ac:spMkLst>
            <pc:docMk/>
            <pc:sldMk cId="1771843574" sldId="310"/>
            <ac:spMk id="28677" creationId="{0D278AA8-EE2A-1236-8776-4AC1BE547F65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686" creationId="{7F23DFE2-3804-D54D-9B44-4986C79CE13D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687" creationId="{B67F0DC8-1FD9-3378-BBD8-6F5B96464D7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688" creationId="{F3842A9C-CB8A-39FA-9140-517CCE2676D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689" creationId="{0DDBCC06-5482-A063-C868-A222C21B19ED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690" creationId="{0F22BCB6-93D4-D6D8-CE2F-6048D429C9E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691" creationId="{5B4F2CD9-02CD-3C2D-08ED-CDF7D9C8F4C3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692" creationId="{C7E7F118-E7C5-7F50-5E9F-29AEB1A93AE3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693" creationId="{D6386B23-2D21-F5C1-2DDA-E38BB52F94C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694" creationId="{0FDBBF68-F057-9B6F-8C12-01C592ADC772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695" creationId="{972A48CA-1C1A-8D6B-0D22-E6CF6EC0A3B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696" creationId="{DADD4BF7-20CF-2E73-F430-559CB009FFAA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697" creationId="{19728699-2E0A-92ED-7330-B1FEA5A990C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698" creationId="{E9A0724A-862C-2DCD-D761-B5B679426A45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699" creationId="{3898981D-D9A6-407D-46CF-A6425914F04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00" creationId="{FDA4E639-4549-7BE5-E078-21D5CD3F53C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01" creationId="{CBDA4B19-DF4F-1F4D-D5BB-2B8D9CBF1618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02" creationId="{45AB10E0-D01D-EB13-8249-CDF1328C8412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03" creationId="{43A1F620-66E4-58EF-413C-48710D974928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04" creationId="{05E6D4A1-1A49-28A3-D19F-8078A561E48A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05" creationId="{00108BFB-DA83-5321-C82A-BAAA83372EF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06" creationId="{981AA749-0857-574F-031A-A42EDDEFC8AB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07" creationId="{A487B9B6-C5B6-8E56-6181-68CE5DDB69C2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08" creationId="{5D4E9A68-F647-1F76-464A-19C0B34F568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09" creationId="{40372F33-D29F-8601-DD36-FE378906AC91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10" creationId="{19609C55-1CE7-BCCB-9514-FF75B865B290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11" creationId="{1B58769C-DC77-9751-9672-90EAB7F600D9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12" creationId="{4A52C5D6-7194-314D-1F10-E8A099E27459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13" creationId="{540FA1E4-E1AE-DAD1-7549-9F65626CA281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14" creationId="{351DA580-61C1-3290-7FD7-052AAB764EAD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15" creationId="{28BFAFBB-BC6B-D527-7B4B-0C568732191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16" creationId="{6E963222-A47E-70E6-0A72-A6C51006787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17" creationId="{CD4B3B3B-BF42-5BD9-D95B-E4CC300D6A0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18" creationId="{DF234909-CED0-0D2E-6420-A56ED48CD56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19" creationId="{29D90F24-C37D-5FEB-754B-C771A8C22B16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20" creationId="{04658B02-6EF7-459C-815C-F85E3C06EE85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21" creationId="{834D0E6B-700E-EBC0-8838-060CAB99F22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22" creationId="{89B077A4-9FBA-C965-F545-BB070E76707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23" creationId="{46070F51-77D6-55F0-34E5-5AA38A06B7B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24" creationId="{D65AB0EE-944B-2846-29C1-BFED61195CB3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25" creationId="{1CAEA929-7992-B7BA-CE2F-A66D5F131949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26" creationId="{EE92FF61-1CE0-0945-CAE9-96586AADBA5B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27" creationId="{1479C5A8-1207-5A20-F1B3-936E998FB169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28" creationId="{1307F758-E870-2E57-609C-2078DBA3847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29" creationId="{671A4343-322B-C329-4388-EF5F8569D9C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30" creationId="{697B7229-2971-A3B8-3B14-4070CE56173B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31" creationId="{9EFE5015-4F8C-15FE-C592-A8BCD7FC7851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32" creationId="{AFCC5BFE-139D-9901-9E73-1899A2A30F9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33" creationId="{3E5333D1-FDE6-AA59-9732-650B8AE33CE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34" creationId="{B8CAF22A-49E2-E7C8-02AF-3981D9F6479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35" creationId="{B2BE1741-5D88-3115-7641-69BC96A3585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36" creationId="{A09E9D21-02D8-B3B6-0418-2B830EF1D2EA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37" creationId="{B19F1B12-72A4-6458-6922-381F603ADBD5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38" creationId="{1F22B471-A687-8AA0-E6E2-CBE5B035E54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39" creationId="{6B23757B-C540-4D05-A63C-DBCF05AB467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40" creationId="{68EFC9D6-CA3A-8B3D-685E-B07512F4E50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41" creationId="{35F4804A-254D-DECD-EF5C-882F14532E33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42" creationId="{7CA9A25E-5021-B14E-B3AA-BF869E6BE46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43" creationId="{2A7305EB-AE9C-5E6C-902D-F9F34D09A12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44" creationId="{DBE8145B-E162-F232-DDE1-DA3F49CFF342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45" creationId="{3269036F-824B-FA2C-EFFA-BE61AB5A075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46" creationId="{425895E6-7628-2C0D-B859-4714852B844F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47" creationId="{BEC9CEEE-AD81-2E6A-5DF4-0E425138070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48" creationId="{4A19152A-39FA-4AB5-EE8D-4CF7041BFD90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49" creationId="{4C026D7C-7D76-4EDD-761A-A6BB21C6F7E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50" creationId="{5CA48453-BE3D-9699-2183-AB073C19E50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51" creationId="{791A8A83-AA1E-8411-56C6-3DFFEEA39EBA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52" creationId="{0B86737D-14BE-B492-62A0-0C1F31E0434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53" creationId="{13ED82F2-9C08-F247-5186-B0048C0A101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54" creationId="{81E95A5E-ED0D-2E1D-479F-2D44C3443FD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55" creationId="{D48B70F1-1521-590F-79EE-C1C09FC63836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56" creationId="{E43FC214-7391-454C-8B36-D78AC5348CE9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57" creationId="{7CD89259-7EF0-744F-AA19-C455648E87D2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58" creationId="{95230F2D-E596-AD66-371D-EEDF8E42866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59" creationId="{122B5BD6-170B-3ADD-9D35-77BF0CF1C03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60" creationId="{502FC478-5572-A0EE-1D30-94621C4DD60F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61" creationId="{E42EA11C-DFD0-A69F-15F7-326916AAA329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62" creationId="{59177C33-3186-87F6-F1E9-ABA9C6E5E9F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63" creationId="{FF5A7FC1-C2E6-36E8-5DB8-AB0C91BD404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64" creationId="{3FA47863-8BD6-23CB-13BE-CFC5A6424D5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65" creationId="{4DA67A21-8FF6-0CA7-E26F-523C07DF638B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66" creationId="{22CA1849-EB2F-5B30-6D62-03946FCA1D21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67" creationId="{4DBD64C1-8DB2-854B-D695-2EC4508955E0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68" creationId="{1495C59C-66B5-1F61-3DF6-36258077A788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69" creationId="{BD0831AA-A4E0-70A6-0978-68076F9F906A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70" creationId="{0A771A02-9719-479C-BACB-3E47A6C1AB4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71" creationId="{F5DC0563-1664-6B4B-A6E7-C3CF8D4DCB3B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72" creationId="{535F556F-C537-DF86-9A2F-F8E262EC093A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73" creationId="{901C82BD-9B66-B574-0762-A650BFFCFAC5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74" creationId="{DF393E1F-4950-E820-9172-59B7BD7E733B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75" creationId="{FBA3B388-DE6E-A71B-82FB-34C49851CD25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76" creationId="{E95E0D4E-0B2E-C7CC-439E-5226E37F4FAA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77" creationId="{8A574F54-31CB-2E11-F868-1173D0ED0B8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78" creationId="{CDA8C196-AD1B-E707-44AA-9CE83CC2D69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79" creationId="{C12416D1-2E72-8ED1-BDFB-49E1D9EE270F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80" creationId="{21EFDCEE-A296-A054-03EE-F1352F03ADCF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81" creationId="{8CE1F8F5-F87B-2099-956E-3B163E3EEFB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82" creationId="{53DD6D09-2D40-E0C3-3EDC-2698D2FB91C3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83" creationId="{3D1C944E-FD69-B930-C844-E4647DFFBE58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84" creationId="{09EF7509-6377-303E-C672-F8BE954FAC23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85" creationId="{466F53D2-716C-0695-DFA0-B2E7531F3778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86" creationId="{68F23780-EACA-6CC7-CF8C-14277764581A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87" creationId="{09F4BA9A-BDEB-6D3B-B6A7-71500B18AA0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88" creationId="{D1D7C1B5-5A43-3CE7-2136-19B4B7BB92A2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89" creationId="{A290EB6B-0F48-5BDC-B97D-75924D8BBCF3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90" creationId="{C60BA1AF-B786-E87E-EB23-4FBD6C89CDA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91" creationId="{6F86F974-FE01-059B-812E-5E91658DAD5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92" creationId="{A740C51E-4FD4-00CD-75A2-8664B13277F8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93" creationId="{6BE51455-7D10-B845-4842-6C17AA26A926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94" creationId="{4BA29082-CE9A-1A0A-6E4A-1F169869AA7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95" creationId="{ED16B2B4-55BE-3146-768A-904C4EF991A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96" creationId="{4CE66043-BCF7-E637-C6AE-88238949331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97" creationId="{0FD2DA2C-B77A-BBD3-9EF1-7D8666D4C7A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98" creationId="{8F61AB5D-BDD2-997B-CAC6-D6DDE4187491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799" creationId="{CB2FC1A5-0BC3-46D0-3768-151FCF7124A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800" creationId="{F02C46CF-EFB1-AB72-5C85-F65556C93386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801" creationId="{E7197008-8F55-91A8-C99C-39DD8E8A36FD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802" creationId="{52B0ED30-BAF7-6EC1-B55C-C2DF696C46F4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803" creationId="{0F7813DE-DE3A-455E-6152-7F27BE3E44E6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804" creationId="{7417ED19-D9A9-8117-CCAD-1AD76E07B2CD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805" creationId="{B1B18DF3-C2CC-CF01-D571-819FEB6FA8EC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806" creationId="{A01BE23E-E5B1-B678-8AC3-2A4242425DAE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807" creationId="{B07089FF-00EC-41FA-2479-7F88F7F5FE2B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808" creationId="{B72FDF2A-0021-96DC-D826-E908A695A087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809" creationId="{06130868-9535-043F-49FA-E9120C8FFAA5}"/>
          </ac:spMkLst>
        </pc:spChg>
        <pc:spChg chg="mod">
          <ac:chgData name="Soheil Abbasloo" userId="d71572ce-aea6-4a3a-9d7a-c1bc96c12f67" providerId="ADAL" clId="{59270F67-379E-4FBB-B81D-4325566F89EB}" dt="2022-11-13T23:03:59.316" v="1845" actId="1035"/>
          <ac:spMkLst>
            <pc:docMk/>
            <pc:sldMk cId="1771843574" sldId="310"/>
            <ac:spMk id="28810" creationId="{97B1D7CE-2DCF-0939-6DAB-FE6C377DA2E9}"/>
          </ac:spMkLst>
        </pc:spChg>
        <pc:spChg chg="mod topLvl">
          <ac:chgData name="Soheil Abbasloo" userId="d71572ce-aea6-4a3a-9d7a-c1bc96c12f67" providerId="ADAL" clId="{59270F67-379E-4FBB-B81D-4325566F89EB}" dt="2022-11-13T23:00:42.705" v="1724" actId="165"/>
          <ac:spMkLst>
            <pc:docMk/>
            <pc:sldMk cId="1771843574" sldId="310"/>
            <ac:spMk id="28811" creationId="{353EB057-3D05-80AE-6D0D-87FB2F65C17A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8812" creationId="{5C0DA808-0103-0193-37F3-D90C1CDA9BA5}"/>
          </ac:spMkLst>
        </pc:spChg>
        <pc:spChg chg="add del mod topLvl">
          <ac:chgData name="Soheil Abbasloo" userId="d71572ce-aea6-4a3a-9d7a-c1bc96c12f67" providerId="ADAL" clId="{59270F67-379E-4FBB-B81D-4325566F89EB}" dt="2022-11-13T23:01:08.320" v="1738" actId="478"/>
          <ac:spMkLst>
            <pc:docMk/>
            <pc:sldMk cId="1771843574" sldId="310"/>
            <ac:spMk id="28813" creationId="{1C729C5B-D004-8E49-5758-36457A2B4939}"/>
          </ac:spMkLst>
        </pc:spChg>
        <pc:spChg chg="del mod topLvl">
          <ac:chgData name="Soheil Abbasloo" userId="d71572ce-aea6-4a3a-9d7a-c1bc96c12f67" providerId="ADAL" clId="{59270F67-379E-4FBB-B81D-4325566F89EB}" dt="2022-11-13T23:01:10.619" v="1739" actId="478"/>
          <ac:spMkLst>
            <pc:docMk/>
            <pc:sldMk cId="1771843574" sldId="310"/>
            <ac:spMk id="28814" creationId="{9815F1EE-DB61-B604-2C92-E6A5F625ED38}"/>
          </ac:spMkLst>
        </pc:spChg>
        <pc:spChg chg="del mod topLvl">
          <ac:chgData name="Soheil Abbasloo" userId="d71572ce-aea6-4a3a-9d7a-c1bc96c12f67" providerId="ADAL" clId="{59270F67-379E-4FBB-B81D-4325566F89EB}" dt="2022-11-13T23:01:04.334" v="1733" actId="478"/>
          <ac:spMkLst>
            <pc:docMk/>
            <pc:sldMk cId="1771843574" sldId="310"/>
            <ac:spMk id="28815" creationId="{8BB2F59A-7C0D-5377-2B96-1A782930DFAF}"/>
          </ac:spMkLst>
        </pc:spChg>
        <pc:spChg chg="del mod topLvl">
          <ac:chgData name="Soheil Abbasloo" userId="d71572ce-aea6-4a3a-9d7a-c1bc96c12f67" providerId="ADAL" clId="{59270F67-379E-4FBB-B81D-4325566F89EB}" dt="2022-11-13T23:01:06.645" v="1736" actId="478"/>
          <ac:spMkLst>
            <pc:docMk/>
            <pc:sldMk cId="1771843574" sldId="310"/>
            <ac:spMk id="28816" creationId="{7603169D-6549-1A94-C7E0-B3DFFC5A1810}"/>
          </ac:spMkLst>
        </pc:spChg>
        <pc:spChg chg="del mod topLvl">
          <ac:chgData name="Soheil Abbasloo" userId="d71572ce-aea6-4a3a-9d7a-c1bc96c12f67" providerId="ADAL" clId="{59270F67-379E-4FBB-B81D-4325566F89EB}" dt="2022-11-13T23:01:16.913" v="1741" actId="478"/>
          <ac:spMkLst>
            <pc:docMk/>
            <pc:sldMk cId="1771843574" sldId="310"/>
            <ac:spMk id="28817" creationId="{C54BBD73-E44D-CD0D-908D-1149631664C9}"/>
          </ac:spMkLst>
        </pc:spChg>
        <pc:spChg chg="del mod topLvl">
          <ac:chgData name="Soheil Abbasloo" userId="d71572ce-aea6-4a3a-9d7a-c1bc96c12f67" providerId="ADAL" clId="{59270F67-379E-4FBB-B81D-4325566F89EB}" dt="2022-11-13T23:01:05.987" v="1735" actId="478"/>
          <ac:spMkLst>
            <pc:docMk/>
            <pc:sldMk cId="1771843574" sldId="310"/>
            <ac:spMk id="28818" creationId="{39A5AF43-63E1-C8EA-F32D-881C713111AA}"/>
          </ac:spMkLst>
        </pc:spChg>
        <pc:spChg chg="del mod topLvl">
          <ac:chgData name="Soheil Abbasloo" userId="d71572ce-aea6-4a3a-9d7a-c1bc96c12f67" providerId="ADAL" clId="{59270F67-379E-4FBB-B81D-4325566F89EB}" dt="2022-11-13T23:01:14.531" v="1740" actId="478"/>
          <ac:spMkLst>
            <pc:docMk/>
            <pc:sldMk cId="1771843574" sldId="310"/>
            <ac:spMk id="28819" creationId="{44335CFE-9550-55FA-8F5B-B4CBF3B84357}"/>
          </ac:spMkLst>
        </pc:spChg>
        <pc:spChg chg="del mod topLvl">
          <ac:chgData name="Soheil Abbasloo" userId="d71572ce-aea6-4a3a-9d7a-c1bc96c12f67" providerId="ADAL" clId="{59270F67-379E-4FBB-B81D-4325566F89EB}" dt="2022-11-13T23:01:20.976" v="1743" actId="478"/>
          <ac:spMkLst>
            <pc:docMk/>
            <pc:sldMk cId="1771843574" sldId="310"/>
            <ac:spMk id="28820" creationId="{47A49F44-2004-82F2-72D3-CD8AA31D9DC1}"/>
          </ac:spMkLst>
        </pc:spChg>
        <pc:spChg chg="del mod topLvl">
          <ac:chgData name="Soheil Abbasloo" userId="d71572ce-aea6-4a3a-9d7a-c1bc96c12f67" providerId="ADAL" clId="{59270F67-379E-4FBB-B81D-4325566F89EB}" dt="2022-11-13T23:01:22.338" v="1744" actId="478"/>
          <ac:spMkLst>
            <pc:docMk/>
            <pc:sldMk cId="1771843574" sldId="310"/>
            <ac:spMk id="28821" creationId="{2F31CB17-CD1B-1381-EE7B-77397FED94C5}"/>
          </ac:spMkLst>
        </pc:spChg>
        <pc:spChg chg="del mod topLvl">
          <ac:chgData name="Soheil Abbasloo" userId="d71572ce-aea6-4a3a-9d7a-c1bc96c12f67" providerId="ADAL" clId="{59270F67-379E-4FBB-B81D-4325566F89EB}" dt="2022-11-13T23:01:05.117" v="1734" actId="478"/>
          <ac:spMkLst>
            <pc:docMk/>
            <pc:sldMk cId="1771843574" sldId="310"/>
            <ac:spMk id="28822" creationId="{28F57CED-062F-A42C-F378-DCF25AA1A83E}"/>
          </ac:spMkLst>
        </pc:spChg>
        <pc:spChg chg="del mod topLvl">
          <ac:chgData name="Soheil Abbasloo" userId="d71572ce-aea6-4a3a-9d7a-c1bc96c12f67" providerId="ADAL" clId="{59270F67-379E-4FBB-B81D-4325566F89EB}" dt="2022-11-13T23:01:19.631" v="1742" actId="478"/>
          <ac:spMkLst>
            <pc:docMk/>
            <pc:sldMk cId="1771843574" sldId="310"/>
            <ac:spMk id="28823" creationId="{02020680-8202-07DC-8624-EB738B28F4A1}"/>
          </ac:spMkLst>
        </pc:spChg>
        <pc:spChg chg="del mod topLvl">
          <ac:chgData name="Soheil Abbasloo" userId="d71572ce-aea6-4a3a-9d7a-c1bc96c12f67" providerId="ADAL" clId="{59270F67-379E-4FBB-B81D-4325566F89EB}" dt="2022-11-13T23:01:01.959" v="1732" actId="478"/>
          <ac:spMkLst>
            <pc:docMk/>
            <pc:sldMk cId="1771843574" sldId="310"/>
            <ac:spMk id="28824" creationId="{1BC63668-1D26-C676-C08B-BAF8381EF34D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25" creationId="{6BFA669D-025B-8561-B990-9ADDC1AA9A2B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26" creationId="{4CB59567-0562-51DC-8968-6D94AEFB1914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27" creationId="{8CE3B172-975C-BEEB-45C3-455CC03AA5FB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28" creationId="{474FEB82-CFAB-A4EC-2BE7-1E7031BDBF17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29" creationId="{C7B18416-9459-773A-403B-E1A05BBC8355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30" creationId="{766A777B-8AA7-4C59-00F2-F5BA376F7849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31" creationId="{E6C775B3-8E2F-04C5-2BF4-612BD7E1FE38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32" creationId="{1DEFC0C4-D93C-157A-386C-39CE829DC7D1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33" creationId="{C48D9325-B386-C913-8652-571298452D3B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34" creationId="{A745584C-A5A2-CB66-28CB-A02DC82D9E71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35" creationId="{D15FFC46-8333-7F4C-4E02-5BCD5ADF5ABD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36" creationId="{0904C811-F04E-ED81-20C8-E8A8E50E29CE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37" creationId="{6F863B65-D6A3-6A78-8AA9-7627D554CB4D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38" creationId="{9F105063-A623-6ED2-5A00-407FE10DA16A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39" creationId="{095924E1-46CF-A161-3B5C-040D306ABD1F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40" creationId="{8538F4FA-BE32-DCEB-E5D6-2E4F5D6A00D9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41" creationId="{2CA02A8E-6D45-DCAC-5C51-B0EA3E26A1CB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42" creationId="{DE0E1358-7502-270B-2A12-CBADCAA01DAF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43" creationId="{79D30572-4C9D-B932-9735-A622499B9AF4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44" creationId="{05089C88-2158-D6AD-31F2-056C307F48E4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45" creationId="{321E55FF-89C7-3E42-0FCF-DC5A14BEE3AB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46" creationId="{960DF1A8-1BF1-C45C-36B6-4469CC0F5127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47" creationId="{53082F83-654C-DCBB-ED3A-8D26DDCA49D6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48" creationId="{2248FD10-A264-EE39-0A05-6AF41E3643E4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49" creationId="{2FEA1A74-CC4C-08FF-6200-0C05524972EB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50" creationId="{048F6E52-0AEB-F768-1253-7DECF775F87F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51" creationId="{EA477419-EFB0-20BF-74D0-3831A0AD2AB7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52" creationId="{D500BB1C-5CA4-7F1B-1757-45671128F5AB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53" creationId="{CEB8B8E2-958B-F519-1EC5-C04F1D0AC7C7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54" creationId="{A3AB04D5-2370-25FA-03D2-1671C9425541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55" creationId="{91A0FAA2-B695-3400-03BE-662F939A54CD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56" creationId="{FFE1F9CE-3BCF-0C92-56D0-F9828E4D1978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57" creationId="{4D7D8DFC-F526-0FDB-746A-D5E97D2FC11E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58" creationId="{2EC6471A-EF8C-BC7C-F494-F9D4BB078B2E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59" creationId="{B772C1D2-0E70-8964-41D8-259539DC1FB6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60" creationId="{FEF10864-F984-7497-EF88-5D661E72199F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61" creationId="{7ED11581-785C-5D1A-E26F-55FC16B2829D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62" creationId="{581CDC4D-F6A9-817C-2875-D07C67F74C99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863" creationId="{A5C22370-F262-AF7E-E4D0-9AAA26ED516D}"/>
          </ac:spMkLst>
        </pc:spChg>
        <pc:spChg chg="del mod topLvl">
          <ac:chgData name="Soheil Abbasloo" userId="d71572ce-aea6-4a3a-9d7a-c1bc96c12f67" providerId="ADAL" clId="{59270F67-379E-4FBB-B81D-4325566F89EB}" dt="2022-11-13T23:02:40.446" v="1779" actId="478"/>
          <ac:spMkLst>
            <pc:docMk/>
            <pc:sldMk cId="1771843574" sldId="310"/>
            <ac:spMk id="28864" creationId="{0CE9F7A4-7BAA-5128-0FBA-F2159F67EDC8}"/>
          </ac:spMkLst>
        </pc:spChg>
        <pc:spChg chg="del mod topLvl">
          <ac:chgData name="Soheil Abbasloo" userId="d71572ce-aea6-4a3a-9d7a-c1bc96c12f67" providerId="ADAL" clId="{59270F67-379E-4FBB-B81D-4325566F89EB}" dt="2022-11-13T23:02:49.014" v="1789" actId="478"/>
          <ac:spMkLst>
            <pc:docMk/>
            <pc:sldMk cId="1771843574" sldId="310"/>
            <ac:spMk id="28865" creationId="{B36B7866-050A-7CE7-8271-3D8AC5C748C8}"/>
          </ac:spMkLst>
        </pc:spChg>
        <pc:spChg chg="del mod topLvl">
          <ac:chgData name="Soheil Abbasloo" userId="d71572ce-aea6-4a3a-9d7a-c1bc96c12f67" providerId="ADAL" clId="{59270F67-379E-4FBB-B81D-4325566F89EB}" dt="2022-11-13T23:02:51.252" v="1790" actId="478"/>
          <ac:spMkLst>
            <pc:docMk/>
            <pc:sldMk cId="1771843574" sldId="310"/>
            <ac:spMk id="28866" creationId="{EBCBC466-F9C2-CB75-64D2-91D45D5265E8}"/>
          </ac:spMkLst>
        </pc:spChg>
        <pc:spChg chg="del mod topLvl">
          <ac:chgData name="Soheil Abbasloo" userId="d71572ce-aea6-4a3a-9d7a-c1bc96c12f67" providerId="ADAL" clId="{59270F67-379E-4FBB-B81D-4325566F89EB}" dt="2022-11-13T23:02:53.162" v="1791" actId="478"/>
          <ac:spMkLst>
            <pc:docMk/>
            <pc:sldMk cId="1771843574" sldId="310"/>
            <ac:spMk id="28867" creationId="{11CD23C6-0B22-E208-D421-3C38F34E81F0}"/>
          </ac:spMkLst>
        </pc:spChg>
        <pc:spChg chg="del mod topLvl">
          <ac:chgData name="Soheil Abbasloo" userId="d71572ce-aea6-4a3a-9d7a-c1bc96c12f67" providerId="ADAL" clId="{59270F67-379E-4FBB-B81D-4325566F89EB}" dt="2022-11-13T23:02:47.012" v="1788" actId="478"/>
          <ac:spMkLst>
            <pc:docMk/>
            <pc:sldMk cId="1771843574" sldId="310"/>
            <ac:spMk id="28868" creationId="{FE79197D-2974-9CDC-4D4C-F6B8D095D074}"/>
          </ac:spMkLst>
        </pc:spChg>
        <pc:spChg chg="mod topLvl">
          <ac:chgData name="Soheil Abbasloo" userId="d71572ce-aea6-4a3a-9d7a-c1bc96c12f67" providerId="ADAL" clId="{59270F67-379E-4FBB-B81D-4325566F89EB}" dt="2022-11-13T23:00:42.705" v="1724" actId="165"/>
          <ac:spMkLst>
            <pc:docMk/>
            <pc:sldMk cId="1771843574" sldId="310"/>
            <ac:spMk id="28869" creationId="{AF66D259-7A3F-A1AC-4FF6-00E29C5BA58D}"/>
          </ac:spMkLst>
        </pc:spChg>
        <pc:spChg chg="del mod topLvl">
          <ac:chgData name="Soheil Abbasloo" userId="d71572ce-aea6-4a3a-9d7a-c1bc96c12f67" providerId="ADAL" clId="{59270F67-379E-4FBB-B81D-4325566F89EB}" dt="2022-11-13T23:02:43.602" v="1783" actId="478"/>
          <ac:spMkLst>
            <pc:docMk/>
            <pc:sldMk cId="1771843574" sldId="310"/>
            <ac:spMk id="28870" creationId="{CFBBCAD1-361B-C9F8-29CE-7D4F297DCC2B}"/>
          </ac:spMkLst>
        </pc:spChg>
        <pc:spChg chg="del mod topLvl">
          <ac:chgData name="Soheil Abbasloo" userId="d71572ce-aea6-4a3a-9d7a-c1bc96c12f67" providerId="ADAL" clId="{59270F67-379E-4FBB-B81D-4325566F89EB}" dt="2022-11-13T23:02:46.311" v="1787" actId="478"/>
          <ac:spMkLst>
            <pc:docMk/>
            <pc:sldMk cId="1771843574" sldId="310"/>
            <ac:spMk id="28871" creationId="{7BC32ADD-9EEA-0A67-F116-A12A67314C4C}"/>
          </ac:spMkLst>
        </pc:spChg>
        <pc:spChg chg="del mod topLvl">
          <ac:chgData name="Soheil Abbasloo" userId="d71572ce-aea6-4a3a-9d7a-c1bc96c12f67" providerId="ADAL" clId="{59270F67-379E-4FBB-B81D-4325566F89EB}" dt="2022-11-13T23:02:44.699" v="1785" actId="478"/>
          <ac:spMkLst>
            <pc:docMk/>
            <pc:sldMk cId="1771843574" sldId="310"/>
            <ac:spMk id="28872" creationId="{1585B8B4-FA9C-598E-39C7-632B89CFF541}"/>
          </ac:spMkLst>
        </pc:spChg>
        <pc:spChg chg="del mod topLvl">
          <ac:chgData name="Soheil Abbasloo" userId="d71572ce-aea6-4a3a-9d7a-c1bc96c12f67" providerId="ADAL" clId="{59270F67-379E-4FBB-B81D-4325566F89EB}" dt="2022-11-13T23:02:39.810" v="1778" actId="478"/>
          <ac:spMkLst>
            <pc:docMk/>
            <pc:sldMk cId="1771843574" sldId="310"/>
            <ac:spMk id="28873" creationId="{91125433-A40D-078A-4261-EFEC99011542}"/>
          </ac:spMkLst>
        </pc:spChg>
        <pc:spChg chg="del mod topLvl">
          <ac:chgData name="Soheil Abbasloo" userId="d71572ce-aea6-4a3a-9d7a-c1bc96c12f67" providerId="ADAL" clId="{59270F67-379E-4FBB-B81D-4325566F89EB}" dt="2022-11-13T23:02:42.967" v="1782" actId="478"/>
          <ac:spMkLst>
            <pc:docMk/>
            <pc:sldMk cId="1771843574" sldId="310"/>
            <ac:spMk id="28874" creationId="{80A614EA-51E7-4649-6AC2-1C2D00E09865}"/>
          </ac:spMkLst>
        </pc:spChg>
        <pc:spChg chg="del mod topLvl">
          <ac:chgData name="Soheil Abbasloo" userId="d71572ce-aea6-4a3a-9d7a-c1bc96c12f67" providerId="ADAL" clId="{59270F67-379E-4FBB-B81D-4325566F89EB}" dt="2022-11-13T23:02:45.695" v="1786" actId="478"/>
          <ac:spMkLst>
            <pc:docMk/>
            <pc:sldMk cId="1771843574" sldId="310"/>
            <ac:spMk id="28875" creationId="{62AB8A83-FF0D-5E11-6FC6-6684BD9CF7D0}"/>
          </ac:spMkLst>
        </pc:spChg>
        <pc:spChg chg="del mod topLvl">
          <ac:chgData name="Soheil Abbasloo" userId="d71572ce-aea6-4a3a-9d7a-c1bc96c12f67" providerId="ADAL" clId="{59270F67-379E-4FBB-B81D-4325566F89EB}" dt="2022-11-13T23:02:42.413" v="1781" actId="478"/>
          <ac:spMkLst>
            <pc:docMk/>
            <pc:sldMk cId="1771843574" sldId="310"/>
            <ac:spMk id="28876" creationId="{2F3068FF-3633-1FB3-D3EE-915264C0FECE}"/>
          </ac:spMkLst>
        </pc:spChg>
        <pc:spChg chg="del mod topLvl">
          <ac:chgData name="Soheil Abbasloo" userId="d71572ce-aea6-4a3a-9d7a-c1bc96c12f67" providerId="ADAL" clId="{59270F67-379E-4FBB-B81D-4325566F89EB}" dt="2022-11-13T23:02:41.502" v="1780" actId="478"/>
          <ac:spMkLst>
            <pc:docMk/>
            <pc:sldMk cId="1771843574" sldId="310"/>
            <ac:spMk id="28877" creationId="{7EAE616D-E1E1-8CDF-1F1A-87DBF0B49B9D}"/>
          </ac:spMkLst>
        </pc:spChg>
        <pc:spChg chg="del mod topLvl">
          <ac:chgData name="Soheil Abbasloo" userId="d71572ce-aea6-4a3a-9d7a-c1bc96c12f67" providerId="ADAL" clId="{59270F67-379E-4FBB-B81D-4325566F89EB}" dt="2022-11-13T23:03:06.248" v="1804" actId="478"/>
          <ac:spMkLst>
            <pc:docMk/>
            <pc:sldMk cId="1771843574" sldId="310"/>
            <ac:spMk id="28878" creationId="{880315B9-F465-1940-9FB7-4B95BB718CA2}"/>
          </ac:spMkLst>
        </pc:spChg>
        <pc:spChg chg="del mod topLvl">
          <ac:chgData name="Soheil Abbasloo" userId="d71572ce-aea6-4a3a-9d7a-c1bc96c12f67" providerId="ADAL" clId="{59270F67-379E-4FBB-B81D-4325566F89EB}" dt="2022-11-13T23:03:23.265" v="1814" actId="478"/>
          <ac:spMkLst>
            <pc:docMk/>
            <pc:sldMk cId="1771843574" sldId="310"/>
            <ac:spMk id="28879" creationId="{D995A5FC-9FBC-D2BE-F040-174A7613D423}"/>
          </ac:spMkLst>
        </pc:spChg>
        <pc:spChg chg="del mod topLvl">
          <ac:chgData name="Soheil Abbasloo" userId="d71572ce-aea6-4a3a-9d7a-c1bc96c12f67" providerId="ADAL" clId="{59270F67-379E-4FBB-B81D-4325566F89EB}" dt="2022-11-13T23:03:27.480" v="1816" actId="478"/>
          <ac:spMkLst>
            <pc:docMk/>
            <pc:sldMk cId="1771843574" sldId="310"/>
            <ac:spMk id="28880" creationId="{4E977C16-90F5-8B0C-4971-CBA3E278C79E}"/>
          </ac:spMkLst>
        </pc:spChg>
        <pc:spChg chg="del mod topLvl">
          <ac:chgData name="Soheil Abbasloo" userId="d71572ce-aea6-4a3a-9d7a-c1bc96c12f67" providerId="ADAL" clId="{59270F67-379E-4FBB-B81D-4325566F89EB}" dt="2022-11-13T23:03:24.570" v="1815" actId="478"/>
          <ac:spMkLst>
            <pc:docMk/>
            <pc:sldMk cId="1771843574" sldId="310"/>
            <ac:spMk id="28881" creationId="{E2897A8F-967F-05C8-9D97-3A139D1EC1EA}"/>
          </ac:spMkLst>
        </pc:spChg>
        <pc:spChg chg="del mod topLvl">
          <ac:chgData name="Soheil Abbasloo" userId="d71572ce-aea6-4a3a-9d7a-c1bc96c12f67" providerId="ADAL" clId="{59270F67-379E-4FBB-B81D-4325566F89EB}" dt="2022-11-13T23:03:09.460" v="1808" actId="478"/>
          <ac:spMkLst>
            <pc:docMk/>
            <pc:sldMk cId="1771843574" sldId="310"/>
            <ac:spMk id="28882" creationId="{13D8BF26-3333-C61A-BA50-35492B80D871}"/>
          </ac:spMkLst>
        </pc:spChg>
        <pc:spChg chg="mod topLvl">
          <ac:chgData name="Soheil Abbasloo" userId="d71572ce-aea6-4a3a-9d7a-c1bc96c12f67" providerId="ADAL" clId="{59270F67-379E-4FBB-B81D-4325566F89EB}" dt="2022-11-13T23:00:42.705" v="1724" actId="165"/>
          <ac:spMkLst>
            <pc:docMk/>
            <pc:sldMk cId="1771843574" sldId="310"/>
            <ac:spMk id="28883" creationId="{61F66F3D-F540-054A-F4D2-397F191C8F5A}"/>
          </ac:spMkLst>
        </pc:spChg>
        <pc:spChg chg="del mod topLvl">
          <ac:chgData name="Soheil Abbasloo" userId="d71572ce-aea6-4a3a-9d7a-c1bc96c12f67" providerId="ADAL" clId="{59270F67-379E-4FBB-B81D-4325566F89EB}" dt="2022-11-13T23:03:08.036" v="1807" actId="478"/>
          <ac:spMkLst>
            <pc:docMk/>
            <pc:sldMk cId="1771843574" sldId="310"/>
            <ac:spMk id="28884" creationId="{BE311303-5001-F1A9-1D9F-B74751D4A5F8}"/>
          </ac:spMkLst>
        </pc:spChg>
        <pc:spChg chg="del mod topLvl">
          <ac:chgData name="Soheil Abbasloo" userId="d71572ce-aea6-4a3a-9d7a-c1bc96c12f67" providerId="ADAL" clId="{59270F67-379E-4FBB-B81D-4325566F89EB}" dt="2022-11-13T23:03:10.956" v="1810" actId="478"/>
          <ac:spMkLst>
            <pc:docMk/>
            <pc:sldMk cId="1771843574" sldId="310"/>
            <ac:spMk id="28885" creationId="{6E906569-7204-29BE-D8EA-11EE4406E3F6}"/>
          </ac:spMkLst>
        </pc:spChg>
        <pc:spChg chg="del mod topLvl">
          <ac:chgData name="Soheil Abbasloo" userId="d71572ce-aea6-4a3a-9d7a-c1bc96c12f67" providerId="ADAL" clId="{59270F67-379E-4FBB-B81D-4325566F89EB}" dt="2022-11-13T23:01:00.136" v="1731" actId="478"/>
          <ac:spMkLst>
            <pc:docMk/>
            <pc:sldMk cId="1771843574" sldId="310"/>
            <ac:spMk id="28886" creationId="{4183140D-B00F-C298-14DE-153EC9F5890D}"/>
          </ac:spMkLst>
        </pc:spChg>
        <pc:spChg chg="del mod topLvl">
          <ac:chgData name="Soheil Abbasloo" userId="d71572ce-aea6-4a3a-9d7a-c1bc96c12f67" providerId="ADAL" clId="{59270F67-379E-4FBB-B81D-4325566F89EB}" dt="2022-11-13T23:03:11.649" v="1811" actId="478"/>
          <ac:spMkLst>
            <pc:docMk/>
            <pc:sldMk cId="1771843574" sldId="310"/>
            <ac:spMk id="28887" creationId="{1A5037FB-6EBC-8113-7607-88E89DE36C83}"/>
          </ac:spMkLst>
        </pc:spChg>
        <pc:spChg chg="del mod topLvl">
          <ac:chgData name="Soheil Abbasloo" userId="d71572ce-aea6-4a3a-9d7a-c1bc96c12f67" providerId="ADAL" clId="{59270F67-379E-4FBB-B81D-4325566F89EB}" dt="2022-11-13T23:03:07.534" v="1806" actId="478"/>
          <ac:spMkLst>
            <pc:docMk/>
            <pc:sldMk cId="1771843574" sldId="310"/>
            <ac:spMk id="28888" creationId="{7E694116-0837-2F8D-F630-67BB610F8E20}"/>
          </ac:spMkLst>
        </pc:spChg>
        <pc:spChg chg="del mod topLvl">
          <ac:chgData name="Soheil Abbasloo" userId="d71572ce-aea6-4a3a-9d7a-c1bc96c12f67" providerId="ADAL" clId="{59270F67-379E-4FBB-B81D-4325566F89EB}" dt="2022-11-13T23:03:10.342" v="1809" actId="478"/>
          <ac:spMkLst>
            <pc:docMk/>
            <pc:sldMk cId="1771843574" sldId="310"/>
            <ac:spMk id="28889" creationId="{2AEBD1BF-81F5-7AB6-C39F-14EC5E275977}"/>
          </ac:spMkLst>
        </pc:spChg>
        <pc:spChg chg="del mod topLvl">
          <ac:chgData name="Soheil Abbasloo" userId="d71572ce-aea6-4a3a-9d7a-c1bc96c12f67" providerId="ADAL" clId="{59270F67-379E-4FBB-B81D-4325566F89EB}" dt="2022-11-13T23:01:00.136" v="1731" actId="478"/>
          <ac:spMkLst>
            <pc:docMk/>
            <pc:sldMk cId="1771843574" sldId="310"/>
            <ac:spMk id="28890" creationId="{085C6AA0-C5CF-7FF9-D4F8-836C5E45812B}"/>
          </ac:spMkLst>
        </pc:spChg>
        <pc:spChg chg="del mod topLvl">
          <ac:chgData name="Soheil Abbasloo" userId="d71572ce-aea6-4a3a-9d7a-c1bc96c12f67" providerId="ADAL" clId="{59270F67-379E-4FBB-B81D-4325566F89EB}" dt="2022-11-13T23:03:06.949" v="1805" actId="478"/>
          <ac:spMkLst>
            <pc:docMk/>
            <pc:sldMk cId="1771843574" sldId="310"/>
            <ac:spMk id="28891" creationId="{408C7BB8-1C84-E8DA-6057-B3E8B027D118}"/>
          </ac:spMkLst>
        </pc:spChg>
        <pc:spChg chg="mod topLvl">
          <ac:chgData name="Soheil Abbasloo" userId="d71572ce-aea6-4a3a-9d7a-c1bc96c12f67" providerId="ADAL" clId="{59270F67-379E-4FBB-B81D-4325566F89EB}" dt="2022-11-13T23:00:42.705" v="1724" actId="165"/>
          <ac:spMkLst>
            <pc:docMk/>
            <pc:sldMk cId="1771843574" sldId="310"/>
            <ac:spMk id="28892" creationId="{C8E31E12-2D38-0151-2FC2-4D12652C2C73}"/>
          </ac:spMkLst>
        </pc:spChg>
        <pc:spChg chg="mod topLvl">
          <ac:chgData name="Soheil Abbasloo" userId="d71572ce-aea6-4a3a-9d7a-c1bc96c12f67" providerId="ADAL" clId="{59270F67-379E-4FBB-B81D-4325566F89EB}" dt="2022-11-13T23:00:42.705" v="1724" actId="165"/>
          <ac:spMkLst>
            <pc:docMk/>
            <pc:sldMk cId="1771843574" sldId="310"/>
            <ac:spMk id="28893" creationId="{1539E45D-98F8-E147-D3CF-60F184E8350E}"/>
          </ac:spMkLst>
        </pc:spChg>
        <pc:spChg chg="mod topLvl">
          <ac:chgData name="Soheil Abbasloo" userId="d71572ce-aea6-4a3a-9d7a-c1bc96c12f67" providerId="ADAL" clId="{59270F67-379E-4FBB-B81D-4325566F89EB}" dt="2022-11-13T23:00:42.705" v="1724" actId="165"/>
          <ac:spMkLst>
            <pc:docMk/>
            <pc:sldMk cId="1771843574" sldId="310"/>
            <ac:spMk id="28894" creationId="{AC1DDB23-2F43-F0EA-F686-298E9077C077}"/>
          </ac:spMkLst>
        </pc:spChg>
        <pc:spChg chg="mod topLvl">
          <ac:chgData name="Soheil Abbasloo" userId="d71572ce-aea6-4a3a-9d7a-c1bc96c12f67" providerId="ADAL" clId="{59270F67-379E-4FBB-B81D-4325566F89EB}" dt="2022-11-13T23:04:06.307" v="1857" actId="1035"/>
          <ac:spMkLst>
            <pc:docMk/>
            <pc:sldMk cId="1771843574" sldId="310"/>
            <ac:spMk id="28895" creationId="{26A8E20D-8589-45C6-22C7-A158D7491AE1}"/>
          </ac:spMkLst>
        </pc:spChg>
        <pc:spChg chg="mod topLvl">
          <ac:chgData name="Soheil Abbasloo" userId="d71572ce-aea6-4a3a-9d7a-c1bc96c12f67" providerId="ADAL" clId="{59270F67-379E-4FBB-B81D-4325566F89EB}" dt="2022-11-13T23:00:42.705" v="1724" actId="165"/>
          <ac:spMkLst>
            <pc:docMk/>
            <pc:sldMk cId="1771843574" sldId="310"/>
            <ac:spMk id="28896" creationId="{8D6ED6D2-4AC4-B93C-77A1-4EE0CD51172E}"/>
          </ac:spMkLst>
        </pc:spChg>
        <pc:spChg chg="mod topLvl">
          <ac:chgData name="Soheil Abbasloo" userId="d71572ce-aea6-4a3a-9d7a-c1bc96c12f67" providerId="ADAL" clId="{59270F67-379E-4FBB-B81D-4325566F89EB}" dt="2022-11-13T23:00:42.705" v="1724" actId="165"/>
          <ac:spMkLst>
            <pc:docMk/>
            <pc:sldMk cId="1771843574" sldId="310"/>
            <ac:spMk id="28897" creationId="{477559F9-DD3D-AC0E-04F0-41D637090FEB}"/>
          </ac:spMkLst>
        </pc:spChg>
        <pc:spChg chg="mod topLvl">
          <ac:chgData name="Soheil Abbasloo" userId="d71572ce-aea6-4a3a-9d7a-c1bc96c12f67" providerId="ADAL" clId="{59270F67-379E-4FBB-B81D-4325566F89EB}" dt="2022-11-13T23:00:42.705" v="1724" actId="165"/>
          <ac:spMkLst>
            <pc:docMk/>
            <pc:sldMk cId="1771843574" sldId="310"/>
            <ac:spMk id="28898" creationId="{EE5EEB4B-FB7E-BFE8-8A78-C1F3B0C449FD}"/>
          </ac:spMkLst>
        </pc:spChg>
        <pc:spChg chg="mod topLvl">
          <ac:chgData name="Soheil Abbasloo" userId="d71572ce-aea6-4a3a-9d7a-c1bc96c12f67" providerId="ADAL" clId="{59270F67-379E-4FBB-B81D-4325566F89EB}" dt="2022-11-13T23:00:42.705" v="1724" actId="165"/>
          <ac:spMkLst>
            <pc:docMk/>
            <pc:sldMk cId="1771843574" sldId="310"/>
            <ac:spMk id="28899" creationId="{132B41B6-2A48-F3F7-0699-3B69781787E0}"/>
          </ac:spMkLst>
        </pc:spChg>
        <pc:spChg chg="mod topLvl">
          <ac:chgData name="Soheil Abbasloo" userId="d71572ce-aea6-4a3a-9d7a-c1bc96c12f67" providerId="ADAL" clId="{59270F67-379E-4FBB-B81D-4325566F89EB}" dt="2022-11-13T23:04:11.499" v="1871" actId="1035"/>
          <ac:spMkLst>
            <pc:docMk/>
            <pc:sldMk cId="1771843574" sldId="310"/>
            <ac:spMk id="28900" creationId="{2055CA4D-7C91-4439-F910-C75A1FCA0562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01" creationId="{85DC079C-F345-735D-DD9A-741EA1D3F4BD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02" creationId="{35822CC8-F07F-2736-2349-99F2B489C89E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03" creationId="{B2806E33-50A9-FC29-1849-9813E3469765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04" creationId="{349CE6CF-36D5-D04D-2402-B87CE10A1B64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05" creationId="{9E894EE7-D639-56A3-3A2F-473D3C747C4E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06" creationId="{ED6A47D5-4A02-BD50-9AED-978EC269B8B4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07" creationId="{54113885-8CC7-018C-685A-3BB8256579DF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08" creationId="{134D9C81-0557-C747-C038-358A4514AC34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09" creationId="{B6074696-5C97-D31F-6017-081CA442660F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10" creationId="{41049AF0-7725-3015-ECCD-39A774EDD89D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11" creationId="{FDF2B09A-DAE9-B69C-678F-9D767AF92E4E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12" creationId="{EF5B8168-9220-C6E7-4EA4-41850E046EA6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13" creationId="{53077D25-0E3B-2AC4-22A0-4DD8D4B0092B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14" creationId="{0886B9C3-373B-645E-8D31-1F84098BEA9E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15" creationId="{6617E0F1-70D9-40ED-7643-84D946CC3EF0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16" creationId="{4658A8A8-72C0-2F47-0DEA-8891B83360C5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17" creationId="{07B6E00E-3614-DA21-2749-6F21439A2B2A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18" creationId="{6EBB339F-0310-1DAA-7FD7-0685B161CFDF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19" creationId="{4FB1B5FD-878E-1C3A-4942-7E2E19CA36F0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20" creationId="{07B3E98C-8C19-1E16-2A65-9FB559D5B483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21" creationId="{F56A4881-7808-7C40-5E90-C56522B4A3D0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22" creationId="{1A30A856-DB1E-B93C-E165-2FAB2CEBF234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23" creationId="{9A477C7C-A00C-2B1F-AA82-B1B4ACDA8124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24" creationId="{D4B3878A-869D-A7D4-961E-D51F92C862B9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25" creationId="{93C40233-7F03-D744-A2EE-1E2505CAE928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26" creationId="{BC53D2EF-5120-BA73-290F-D27DFD2D62D5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27" creationId="{9434D711-0ED0-B322-6083-6B4AAA22471D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28" creationId="{39ED32F0-D23A-4927-9997-673C96C977CB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29" creationId="{D844C502-CF77-6C0A-1753-862E7AB9CBB5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30" creationId="{CE0D8BEF-35F7-1DFF-957B-7150A23B18C3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31" creationId="{1C8D11F3-B411-A8CC-D7DB-FA6BA99BE739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32" creationId="{CD922ED5-80E8-4F64-577F-4DF312844FD8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33" creationId="{90B28B14-6EE9-856E-5D07-5FE111C59931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34" creationId="{79F16C57-A2BB-F3A6-9C0B-5A3251ABFAE9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35" creationId="{0EBF5BE3-2485-4CE4-561F-6F70431BCE23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36" creationId="{36466ACC-7A50-A923-810B-D34497FA77EC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37" creationId="{A363B593-421D-BFF7-78D0-CE4E8F4EC446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38" creationId="{875237C0-553D-B57C-F746-0D39FDEEF572}"/>
          </ac:spMkLst>
        </pc:spChg>
        <pc:spChg chg="del mod topLvl">
          <ac:chgData name="Soheil Abbasloo" userId="d71572ce-aea6-4a3a-9d7a-c1bc96c12f67" providerId="ADAL" clId="{59270F67-379E-4FBB-B81D-4325566F89EB}" dt="2022-11-13T23:00:51.797" v="1728" actId="478"/>
          <ac:spMkLst>
            <pc:docMk/>
            <pc:sldMk cId="1771843574" sldId="310"/>
            <ac:spMk id="28939" creationId="{0B54604A-C7A2-6A74-5D00-373E3F522BFE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40" creationId="{A1E6DA3B-8151-7DC4-2BCA-04E8F5740E25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41" creationId="{310B8229-1800-A3AC-27CA-BC04369142AA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42" creationId="{A07540B5-7E6C-04FB-648D-F4C7203EC4AB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43" creationId="{F2FAE3D9-5C71-F261-0E1F-928FB237B0E5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44" creationId="{7DCE7726-D77A-D6F7-607F-AAAB7F4B5ED2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45" creationId="{9CE9122E-7C31-A62E-86BF-CF1D7466D879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46" creationId="{05AE9738-AD2B-9C9F-D5E8-29CF47FA2CB1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47" creationId="{59EB0ED8-D497-444E-6C2B-7AF47E803B62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48" creationId="{F819490B-3616-A444-8304-099CB00234BB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49" creationId="{484E7CC1-86B3-67EF-2647-6D8684114272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50" creationId="{5569BE60-1CDC-40DE-79DC-BD88B5CC3ED5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51" creationId="{77934161-2093-FBE2-10C5-3847CB186015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52" creationId="{F07F7551-5BE0-43F9-9A54-0434C5E2ED51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53" creationId="{974F12A2-E12F-87C3-F455-2232AD14F7B0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54" creationId="{51D111BC-F3A8-1E4D-DC83-9126992B2365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55" creationId="{60BEF136-23DE-3A35-0490-0EF94811CEFB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56" creationId="{1EFE4648-FA8E-0ADE-A237-0A918510710F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57" creationId="{DCE02F9C-2E64-66AE-BB0F-27341824926D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58" creationId="{74648E33-36E6-BEA2-3298-52332A4394E0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59" creationId="{F6BB168E-DCE1-CEAE-98CC-655446C48F94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60" creationId="{862EDF79-1F7B-C05C-DE12-962DA1561FA8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61" creationId="{B75F2D40-2852-B793-8E81-6CAAD4978B8B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62" creationId="{26FC5169-614F-1FDF-9E98-181139BEEFC3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63" creationId="{BCD7E8BA-D615-7E91-0698-52B877EBA017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64" creationId="{DC12DBDC-BFFE-1105-E6FB-6055FB41630D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65" creationId="{A553C36E-F1E7-1CA3-2429-530B4939D3F1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66" creationId="{82F6F341-6A36-1304-09BF-17EB7B2918D0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67" creationId="{BB9A1A19-1AD2-F082-3567-3527726E55C0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68" creationId="{04AF0E5F-A3DC-7615-E824-311729EE23A7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69" creationId="{AA20F440-4E08-8271-C4B6-8E130908B13B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70" creationId="{4134E38D-E9F3-9801-7A40-1865602351C5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71" creationId="{1E2DF76D-477B-BEDB-34EB-766386E68A15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72" creationId="{E85030F8-3978-825E-2268-83CDE29099D9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73" creationId="{B5FCF1D5-0813-F87B-E855-EBF8E72D3874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74" creationId="{E91258CE-BCE8-D34C-DB22-68325BB0F35A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75" creationId="{E3064C7B-8017-084E-C0B3-BD3A832D6BDB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76" creationId="{D0110ACF-B929-489B-615A-82035F483E3E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77" creationId="{AB9DD523-90BB-CCCA-F8CF-4C5B40C110CA}"/>
          </ac:spMkLst>
        </pc:spChg>
        <pc:spChg chg="del mod topLvl">
          <ac:chgData name="Soheil Abbasloo" userId="d71572ce-aea6-4a3a-9d7a-c1bc96c12f67" providerId="ADAL" clId="{59270F67-379E-4FBB-B81D-4325566F89EB}" dt="2022-11-13T23:00:47.138" v="1725" actId="478"/>
          <ac:spMkLst>
            <pc:docMk/>
            <pc:sldMk cId="1771843574" sldId="310"/>
            <ac:spMk id="28978" creationId="{4E5977D6-C4F5-8C14-38AF-D70967154D7D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8979" creationId="{A8ED64FA-B6F3-9D4C-3A3C-09511BC54B44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8980" creationId="{0CB50F4B-BD80-CDFA-FE7C-EED22D9AC281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8981" creationId="{FAC10A79-1D61-FAB2-05F4-B7284FB562CF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8982" creationId="{D7041B65-662F-D305-B26C-14A828944258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8983" creationId="{BFCB3E63-904E-CA5E-1387-E8073E2BABA1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8984" creationId="{262CA5E8-A41E-77A0-D8EB-D2DC5E650B54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8985" creationId="{6F348A71-A5A3-5362-B8BB-BDB436183EBD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8986" creationId="{DA4C8B29-CE14-6C9E-4C54-41B49650142A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8987" creationId="{A2CC7940-1184-551A-8203-EB59D595A29F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8988" creationId="{B1054C22-D32B-0610-6D97-9F963F6872B3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8989" creationId="{5E0C97BD-D879-8BA9-AA5A-C4A829576CE5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8990" creationId="{7A8CE655-0944-F2DF-7225-4A8BA38A1E64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8991" creationId="{542F7B3F-E4CA-E22C-7AAF-63D7F05BF6DD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8992" creationId="{BE06DCF7-CD03-8221-BC1D-065A91A10EAF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8993" creationId="{6ADB6C85-AB7E-5D54-0903-91BD844434B1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8994" creationId="{23866B03-ABD2-8181-ED13-F6074C13A302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8995" creationId="{A9B66491-BBD2-68E9-8CCD-593E2B6D4DBD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8996" creationId="{2A78A48C-5075-5031-270A-21B80C2573C8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8997" creationId="{4AB487FD-E8C9-766A-71C5-D35802C3144E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8998" creationId="{A7240E97-DA41-E847-9BA4-ACD5E1312148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8999" creationId="{B88E0747-A723-7811-F51E-507DD68557F9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9000" creationId="{CCB53975-7021-0D3F-80AF-735129D9F8BC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9001" creationId="{A46F1C68-DD59-6B20-C518-F217CD5A704F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9002" creationId="{46E12879-A365-0188-E79B-58F745E7E054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9003" creationId="{ED9E8C63-F9BF-F722-7B7F-1BE1FE54F9C3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9004" creationId="{6261CD19-CED9-2A0C-B0F0-344F802AD9F6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9005" creationId="{EC005A3A-C04E-2E50-AC9A-3C80956FD17F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9006" creationId="{302446CF-B563-D73E-902F-0C223D0A2821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9007" creationId="{F763D0AE-F792-B7B0-73F8-DDE929E1037A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9008" creationId="{5DEE16FE-EFC5-D883-AFE8-80EE026F90A1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9009" creationId="{31913C20-CF18-DA05-8F3A-CAE4756EEFE5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9010" creationId="{BEEDC6D8-C46C-697D-5946-A366B2ADF905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9011" creationId="{5B1B17CB-D63D-DE48-42AB-E717D1F54372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9012" creationId="{4146D180-625B-E64C-1177-E178CE69865A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9013" creationId="{DBA9B7B6-5902-0D87-74D7-738503771CC2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9014" creationId="{C014F126-BA71-6F61-72C6-7B17A2AA5863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9015" creationId="{3B34E5BF-D54A-6838-4A4D-1ADD69F8632E}"/>
          </ac:spMkLst>
        </pc:spChg>
        <pc:spChg chg="del mod topLvl">
          <ac:chgData name="Soheil Abbasloo" userId="d71572ce-aea6-4a3a-9d7a-c1bc96c12f67" providerId="ADAL" clId="{59270F67-379E-4FBB-B81D-4325566F89EB}" dt="2022-11-13T23:00:54.459" v="1729" actId="478"/>
          <ac:spMkLst>
            <pc:docMk/>
            <pc:sldMk cId="1771843574" sldId="310"/>
            <ac:spMk id="29016" creationId="{73AC8EDA-F49F-879A-5576-60B327392C7B}"/>
          </ac:spMkLst>
        </pc:spChg>
        <pc:spChg chg="mod topLvl">
          <ac:chgData name="Soheil Abbasloo" userId="d71572ce-aea6-4a3a-9d7a-c1bc96c12f67" providerId="ADAL" clId="{59270F67-379E-4FBB-B81D-4325566F89EB}" dt="2022-11-13T23:00:42.705" v="1724" actId="165"/>
          <ac:spMkLst>
            <pc:docMk/>
            <pc:sldMk cId="1771843574" sldId="310"/>
            <ac:spMk id="29017" creationId="{5843F6E8-2FD5-7B38-71A9-60FB23C2E468}"/>
          </ac:spMkLst>
        </pc:spChg>
        <pc:spChg chg="del mod topLvl">
          <ac:chgData name="Soheil Abbasloo" userId="d71572ce-aea6-4a3a-9d7a-c1bc96c12f67" providerId="ADAL" clId="{59270F67-379E-4FBB-B81D-4325566F89EB}" dt="2022-11-13T23:01:00.136" v="1731" actId="478"/>
          <ac:spMkLst>
            <pc:docMk/>
            <pc:sldMk cId="1771843574" sldId="310"/>
            <ac:spMk id="29018" creationId="{84CED0F3-9725-EB5C-D081-CD15EBB399BA}"/>
          </ac:spMkLst>
        </pc:spChg>
        <pc:spChg chg="del mod topLvl">
          <ac:chgData name="Soheil Abbasloo" userId="d71572ce-aea6-4a3a-9d7a-c1bc96c12f67" providerId="ADAL" clId="{59270F67-379E-4FBB-B81D-4325566F89EB}" dt="2022-11-13T23:01:00.136" v="1731" actId="478"/>
          <ac:spMkLst>
            <pc:docMk/>
            <pc:sldMk cId="1771843574" sldId="310"/>
            <ac:spMk id="29019" creationId="{C350CBC6-C6FB-4BC0-B30D-CBA6C3C5A7C9}"/>
          </ac:spMkLst>
        </pc:spChg>
        <pc:spChg chg="del mod topLvl">
          <ac:chgData name="Soheil Abbasloo" userId="d71572ce-aea6-4a3a-9d7a-c1bc96c12f67" providerId="ADAL" clId="{59270F67-379E-4FBB-B81D-4325566F89EB}" dt="2022-11-13T23:01:00.136" v="1731" actId="478"/>
          <ac:spMkLst>
            <pc:docMk/>
            <pc:sldMk cId="1771843574" sldId="310"/>
            <ac:spMk id="29020" creationId="{6B55953E-3A27-0A56-6633-2E3376FA35AF}"/>
          </ac:spMkLst>
        </pc:spChg>
        <pc:spChg chg="del mod topLvl">
          <ac:chgData name="Soheil Abbasloo" userId="d71572ce-aea6-4a3a-9d7a-c1bc96c12f67" providerId="ADAL" clId="{59270F67-379E-4FBB-B81D-4325566F89EB}" dt="2022-11-13T23:01:00.136" v="1731" actId="478"/>
          <ac:spMkLst>
            <pc:docMk/>
            <pc:sldMk cId="1771843574" sldId="310"/>
            <ac:spMk id="29021" creationId="{0F7D413E-B07D-61C2-7D8C-44D0F1B6520E}"/>
          </ac:spMkLst>
        </pc:spChg>
        <pc:spChg chg="del mod topLvl">
          <ac:chgData name="Soheil Abbasloo" userId="d71572ce-aea6-4a3a-9d7a-c1bc96c12f67" providerId="ADAL" clId="{59270F67-379E-4FBB-B81D-4325566F89EB}" dt="2022-11-13T23:00:57.786" v="1730" actId="478"/>
          <ac:spMkLst>
            <pc:docMk/>
            <pc:sldMk cId="1771843574" sldId="310"/>
            <ac:spMk id="29022" creationId="{CA0F06C3-6814-8A22-D037-FD579CC88419}"/>
          </ac:spMkLst>
        </pc:spChg>
        <pc:spChg chg="del mod topLvl">
          <ac:chgData name="Soheil Abbasloo" userId="d71572ce-aea6-4a3a-9d7a-c1bc96c12f67" providerId="ADAL" clId="{59270F67-379E-4FBB-B81D-4325566F89EB}" dt="2022-11-13T23:01:00.136" v="1731" actId="478"/>
          <ac:spMkLst>
            <pc:docMk/>
            <pc:sldMk cId="1771843574" sldId="310"/>
            <ac:spMk id="29023" creationId="{CC514DA6-F613-784B-2090-CDC206363224}"/>
          </ac:spMkLst>
        </pc:spChg>
        <pc:spChg chg="del mod topLvl">
          <ac:chgData name="Soheil Abbasloo" userId="d71572ce-aea6-4a3a-9d7a-c1bc96c12f67" providerId="ADAL" clId="{59270F67-379E-4FBB-B81D-4325566F89EB}" dt="2022-11-13T23:01:00.136" v="1731" actId="478"/>
          <ac:spMkLst>
            <pc:docMk/>
            <pc:sldMk cId="1771843574" sldId="310"/>
            <ac:spMk id="29024" creationId="{E75AFFC0-76AA-56C3-64B0-D7DD1CCC0CF2}"/>
          </ac:spMkLst>
        </pc:spChg>
        <pc:spChg chg="del mod topLvl">
          <ac:chgData name="Soheil Abbasloo" userId="d71572ce-aea6-4a3a-9d7a-c1bc96c12f67" providerId="ADAL" clId="{59270F67-379E-4FBB-B81D-4325566F89EB}" dt="2022-11-13T23:01:00.136" v="1731" actId="478"/>
          <ac:spMkLst>
            <pc:docMk/>
            <pc:sldMk cId="1771843574" sldId="310"/>
            <ac:spMk id="29025" creationId="{F5940B39-CD32-315B-7D5F-C7C9A49C8C05}"/>
          </ac:spMkLst>
        </pc:spChg>
        <pc:spChg chg="del mod topLvl">
          <ac:chgData name="Soheil Abbasloo" userId="d71572ce-aea6-4a3a-9d7a-c1bc96c12f67" providerId="ADAL" clId="{59270F67-379E-4FBB-B81D-4325566F89EB}" dt="2022-11-13T23:01:00.136" v="1731" actId="478"/>
          <ac:spMkLst>
            <pc:docMk/>
            <pc:sldMk cId="1771843574" sldId="310"/>
            <ac:spMk id="29026" creationId="{C949E224-4488-4C0E-C557-7E3761905438}"/>
          </ac:spMkLst>
        </pc:spChg>
        <pc:spChg chg="del mod topLvl">
          <ac:chgData name="Soheil Abbasloo" userId="d71572ce-aea6-4a3a-9d7a-c1bc96c12f67" providerId="ADAL" clId="{59270F67-379E-4FBB-B81D-4325566F89EB}" dt="2022-11-13T23:01:00.136" v="1731" actId="478"/>
          <ac:spMkLst>
            <pc:docMk/>
            <pc:sldMk cId="1771843574" sldId="310"/>
            <ac:spMk id="29027" creationId="{F9D504EC-92A8-1EF8-8B93-4100DAA21C5D}"/>
          </ac:spMkLst>
        </pc:spChg>
        <pc:spChg chg="del mod topLvl">
          <ac:chgData name="Soheil Abbasloo" userId="d71572ce-aea6-4a3a-9d7a-c1bc96c12f67" providerId="ADAL" clId="{59270F67-379E-4FBB-B81D-4325566F89EB}" dt="2022-11-13T23:01:00.136" v="1731" actId="478"/>
          <ac:spMkLst>
            <pc:docMk/>
            <pc:sldMk cId="1771843574" sldId="310"/>
            <ac:spMk id="29028" creationId="{B8CB7292-C200-AF0D-5DB3-63D599CC9C21}"/>
          </ac:spMkLst>
        </pc:spChg>
        <pc:spChg chg="mod topLvl">
          <ac:chgData name="Soheil Abbasloo" userId="d71572ce-aea6-4a3a-9d7a-c1bc96c12f67" providerId="ADAL" clId="{59270F67-379E-4FBB-B81D-4325566F89EB}" dt="2022-11-13T23:00:42.705" v="1724" actId="165"/>
          <ac:spMkLst>
            <pc:docMk/>
            <pc:sldMk cId="1771843574" sldId="310"/>
            <ac:spMk id="29029" creationId="{F2F5AEB9-6E10-DFFF-5252-BD7030F81DA1}"/>
          </ac:spMkLst>
        </pc:spChg>
        <pc:spChg chg="add del mod topLvl">
          <ac:chgData name="Soheil Abbasloo" userId="d71572ce-aea6-4a3a-9d7a-c1bc96c12f67" providerId="ADAL" clId="{59270F67-379E-4FBB-B81D-4325566F89EB}" dt="2022-11-13T23:03:16.971" v="1813" actId="478"/>
          <ac:spMkLst>
            <pc:docMk/>
            <pc:sldMk cId="1771843574" sldId="310"/>
            <ac:spMk id="29030" creationId="{709107F3-E458-C40C-62AF-8A7A2C39634C}"/>
          </ac:spMkLst>
        </pc:spChg>
        <pc:grpChg chg="mod">
          <ac:chgData name="Soheil Abbasloo" userId="d71572ce-aea6-4a3a-9d7a-c1bc96c12f67" providerId="ADAL" clId="{59270F67-379E-4FBB-B81D-4325566F89EB}" dt="2022-11-13T20:33:45.378" v="138" actId="2711"/>
          <ac:grpSpMkLst>
            <pc:docMk/>
            <pc:sldMk cId="1771843574" sldId="310"/>
            <ac:grpSpMk id="4" creationId="{3AC68F26-6039-73A0-1209-BF794EB6228A}"/>
          </ac:grpSpMkLst>
        </pc:grpChg>
        <pc:grpChg chg="add mod">
          <ac:chgData name="Soheil Abbasloo" userId="d71572ce-aea6-4a3a-9d7a-c1bc96c12f67" providerId="ADAL" clId="{59270F67-379E-4FBB-B81D-4325566F89EB}" dt="2022-11-13T23:03:04.780" v="1803" actId="1038"/>
          <ac:grpSpMkLst>
            <pc:docMk/>
            <pc:sldMk cId="1771843574" sldId="310"/>
            <ac:grpSpMk id="9" creationId="{B9D378CD-6CEF-DE08-D0C3-47703933077F}"/>
          </ac:grpSpMkLst>
        </pc:grpChg>
        <pc:grpChg chg="mod">
          <ac:chgData name="Soheil Abbasloo" userId="d71572ce-aea6-4a3a-9d7a-c1bc96c12f67" providerId="ADAL" clId="{59270F67-379E-4FBB-B81D-4325566F89EB}" dt="2022-11-13T23:03:04.780" v="1803" actId="1038"/>
          <ac:grpSpMkLst>
            <pc:docMk/>
            <pc:sldMk cId="1771843574" sldId="310"/>
            <ac:grpSpMk id="15" creationId="{0468F2F2-ADB4-6374-0F73-17429D3D49BC}"/>
          </ac:grpSpMkLst>
        </pc:grpChg>
        <pc:grpChg chg="mod">
          <ac:chgData name="Soheil Abbasloo" userId="d71572ce-aea6-4a3a-9d7a-c1bc96c12f67" providerId="ADAL" clId="{59270F67-379E-4FBB-B81D-4325566F89EB}" dt="2022-11-13T23:03:04.780" v="1803" actId="1038"/>
          <ac:grpSpMkLst>
            <pc:docMk/>
            <pc:sldMk cId="1771843574" sldId="310"/>
            <ac:grpSpMk id="16" creationId="{42B13838-EAFC-EDD9-C7F4-BB81F6588A2A}"/>
          </ac:grpSpMkLst>
        </pc:grpChg>
        <pc:grpChg chg="add mod">
          <ac:chgData name="Soheil Abbasloo" userId="d71572ce-aea6-4a3a-9d7a-c1bc96c12f67" providerId="ADAL" clId="{59270F67-379E-4FBB-B81D-4325566F89EB}" dt="2022-11-13T23:03:43.450" v="1825" actId="1035"/>
          <ac:grpSpMkLst>
            <pc:docMk/>
            <pc:sldMk cId="1771843574" sldId="310"/>
            <ac:grpSpMk id="23" creationId="{C33DB7E7-F0C8-32A3-7488-13C173439B57}"/>
          </ac:grpSpMkLst>
        </pc:grpChg>
        <pc:grpChg chg="mod">
          <ac:chgData name="Soheil Abbasloo" userId="d71572ce-aea6-4a3a-9d7a-c1bc96c12f67" providerId="ADAL" clId="{59270F67-379E-4FBB-B81D-4325566F89EB}" dt="2022-11-13T23:03:43.450" v="1825" actId="1035"/>
          <ac:grpSpMkLst>
            <pc:docMk/>
            <pc:sldMk cId="1771843574" sldId="310"/>
            <ac:grpSpMk id="29" creationId="{768F6459-7BAB-8558-FEFD-685FD27BCB7F}"/>
          </ac:grpSpMkLst>
        </pc:grpChg>
        <pc:grpChg chg="mod">
          <ac:chgData name="Soheil Abbasloo" userId="d71572ce-aea6-4a3a-9d7a-c1bc96c12f67" providerId="ADAL" clId="{59270F67-379E-4FBB-B81D-4325566F89EB}" dt="2022-11-13T23:03:43.450" v="1825" actId="1035"/>
          <ac:grpSpMkLst>
            <pc:docMk/>
            <pc:sldMk cId="1771843574" sldId="310"/>
            <ac:grpSpMk id="30" creationId="{F3B9024D-49D2-B07C-7A00-65EB2A1C6AA3}"/>
          </ac:grpSpMkLst>
        </pc:grpChg>
        <pc:grpChg chg="del mod">
          <ac:chgData name="Soheil Abbasloo" userId="d71572ce-aea6-4a3a-9d7a-c1bc96c12f67" providerId="ADAL" clId="{59270F67-379E-4FBB-B81D-4325566F89EB}" dt="2022-11-13T23:00:42.705" v="1724" actId="165"/>
          <ac:grpSpMkLst>
            <pc:docMk/>
            <pc:sldMk cId="1771843574" sldId="310"/>
            <ac:grpSpMk id="28678" creationId="{9A75508D-9B6B-32FB-FE73-018C897DE96C}"/>
          </ac:grpSpMkLst>
        </pc:grpChg>
        <pc:grpChg chg="mod">
          <ac:chgData name="Soheil Abbasloo" userId="d71572ce-aea6-4a3a-9d7a-c1bc96c12f67" providerId="ADAL" clId="{59270F67-379E-4FBB-B81D-4325566F89EB}" dt="2022-11-13T23:03:59.316" v="1845" actId="1035"/>
          <ac:grpSpMkLst>
            <pc:docMk/>
            <pc:sldMk cId="1771843574" sldId="310"/>
            <ac:grpSpMk id="28679" creationId="{3394E02E-3730-85A5-B41B-BFE7C47A4A48}"/>
          </ac:grpSpMkLst>
        </pc:grpChg>
        <pc:picChg chg="add del mod">
          <ac:chgData name="Soheil Abbasloo" userId="d71572ce-aea6-4a3a-9d7a-c1bc96c12f67" providerId="ADAL" clId="{59270F67-379E-4FBB-B81D-4325566F89EB}" dt="2022-11-13T23:01:58.645" v="1759" actId="478"/>
          <ac:picMkLst>
            <pc:docMk/>
            <pc:sldMk cId="1771843574" sldId="310"/>
            <ac:picMk id="2" creationId="{84F64003-A90E-39CE-2B06-68C4E84FEAD3}"/>
          </ac:picMkLst>
        </pc:picChg>
        <pc:picChg chg="add mod">
          <ac:chgData name="Soheil Abbasloo" userId="d71572ce-aea6-4a3a-9d7a-c1bc96c12f67" providerId="ADAL" clId="{59270F67-379E-4FBB-B81D-4325566F89EB}" dt="2022-11-13T23:02:06.330" v="1769" actId="1035"/>
          <ac:picMkLst>
            <pc:docMk/>
            <pc:sldMk cId="1771843574" sldId="310"/>
            <ac:picMk id="3" creationId="{EEA3199A-35BA-CAA3-5FA2-FFB84022FE3F}"/>
          </ac:picMkLst>
        </pc:picChg>
        <pc:picChg chg="add mod">
          <ac:chgData name="Soheil Abbasloo" userId="d71572ce-aea6-4a3a-9d7a-c1bc96c12f67" providerId="ADAL" clId="{59270F67-379E-4FBB-B81D-4325566F89EB}" dt="2022-11-13T23:02:11.593" v="1777" actId="1037"/>
          <ac:picMkLst>
            <pc:docMk/>
            <pc:sldMk cId="1771843574" sldId="310"/>
            <ac:picMk id="5" creationId="{09E61DEF-83F7-439D-F5D0-65105029DBC8}"/>
          </ac:picMkLst>
        </pc:picChg>
        <pc:picChg chg="add mod">
          <ac:chgData name="Soheil Abbasloo" userId="d71572ce-aea6-4a3a-9d7a-c1bc96c12f67" providerId="ADAL" clId="{59270F67-379E-4FBB-B81D-4325566F89EB}" dt="2022-11-13T23:01:44.380" v="1754" actId="1076"/>
          <ac:picMkLst>
            <pc:docMk/>
            <pc:sldMk cId="1771843574" sldId="310"/>
            <ac:picMk id="6" creationId="{BFEF9A5A-6053-A67E-F4D6-B3418DC75EC1}"/>
          </ac:picMkLst>
        </pc:picChg>
        <pc:picChg chg="add mod">
          <ac:chgData name="Soheil Abbasloo" userId="d71572ce-aea6-4a3a-9d7a-c1bc96c12f67" providerId="ADAL" clId="{59270F67-379E-4FBB-B81D-4325566F89EB}" dt="2022-11-13T23:04:09.216" v="1865" actId="1038"/>
          <ac:picMkLst>
            <pc:docMk/>
            <pc:sldMk cId="1771843574" sldId="310"/>
            <ac:picMk id="7" creationId="{8547DA2F-CD72-B62C-F43F-8767310CD182}"/>
          </ac:picMkLst>
        </pc:picChg>
        <pc:picChg chg="add mod">
          <ac:chgData name="Soheil Abbasloo" userId="d71572ce-aea6-4a3a-9d7a-c1bc96c12f67" providerId="ADAL" clId="{59270F67-379E-4FBB-B81D-4325566F89EB}" dt="2022-11-13T23:02:04.851" v="1767" actId="1037"/>
          <ac:picMkLst>
            <pc:docMk/>
            <pc:sldMk cId="1771843574" sldId="310"/>
            <ac:picMk id="8" creationId="{708524CE-39D0-C085-E407-7103C300C30C}"/>
          </ac:picMkLst>
        </pc:picChg>
      </pc:sldChg>
      <pc:sldChg chg="modSp mod modClrScheme modAnim chgLayout modNotes modNotesTx">
        <pc:chgData name="Soheil Abbasloo" userId="d71572ce-aea6-4a3a-9d7a-c1bc96c12f67" providerId="ADAL" clId="{59270F67-379E-4FBB-B81D-4325566F89EB}" dt="2022-11-14T22:06:52.750" v="4113"/>
        <pc:sldMkLst>
          <pc:docMk/>
          <pc:sldMk cId="3567625117" sldId="311"/>
        </pc:sldMkLst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3567625117" sldId="311"/>
            <ac:spMk id="30722" creationId="{ACCE27A7-39DA-3188-8B28-2F86F4EFF33C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3567625117" sldId="311"/>
            <ac:spMk id="30724" creationId="{F41EFFC3-2A33-9FB7-05D0-CFBF81315967}"/>
          </ac:spMkLst>
        </pc:spChg>
        <pc:spChg chg="mod ord">
          <ac:chgData name="Soheil Abbasloo" userId="d71572ce-aea6-4a3a-9d7a-c1bc96c12f67" providerId="ADAL" clId="{59270F67-379E-4FBB-B81D-4325566F89EB}" dt="2022-11-13T23:15:24.953" v="1938" actId="113"/>
          <ac:spMkLst>
            <pc:docMk/>
            <pc:sldMk cId="3567625117" sldId="311"/>
            <ac:spMk id="1154053" creationId="{86E71454-C440-5DF3-0056-D14A32018FF3}"/>
          </ac:spMkLst>
        </pc:spChg>
      </pc:sldChg>
      <pc:sldChg chg="modSp mod modClrScheme modAnim chgLayout modNotes">
        <pc:chgData name="Soheil Abbasloo" userId="d71572ce-aea6-4a3a-9d7a-c1bc96c12f67" providerId="ADAL" clId="{59270F67-379E-4FBB-B81D-4325566F89EB}" dt="2022-11-14T22:21:06.202" v="4136"/>
        <pc:sldMkLst>
          <pc:docMk/>
          <pc:sldMk cId="2679606963" sldId="312"/>
        </pc:sldMkLst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2679606963" sldId="312"/>
            <ac:spMk id="32770" creationId="{7323A26D-ED75-C595-1053-BD16BC797A39}"/>
          </ac:spMkLst>
        </pc:spChg>
        <pc:spChg chg="mod ord">
          <ac:chgData name="Soheil Abbasloo" userId="d71572ce-aea6-4a3a-9d7a-c1bc96c12f67" providerId="ADAL" clId="{59270F67-379E-4FBB-B81D-4325566F89EB}" dt="2022-11-13T23:15:43.951" v="1940" actId="20577"/>
          <ac:spMkLst>
            <pc:docMk/>
            <pc:sldMk cId="2679606963" sldId="312"/>
            <ac:spMk id="32771" creationId="{C1283A01-1234-FD4B-676B-F8B3F7560773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2679606963" sldId="312"/>
            <ac:spMk id="32772" creationId="{EDA90E6D-6D81-599E-70D5-3E4A7017B21C}"/>
          </ac:spMkLst>
        </pc:spChg>
      </pc:sldChg>
      <pc:sldChg chg="modSp mod modClrScheme modAnim chgLayout modNotes">
        <pc:chgData name="Soheil Abbasloo" userId="d71572ce-aea6-4a3a-9d7a-c1bc96c12f67" providerId="ADAL" clId="{59270F67-379E-4FBB-B81D-4325566F89EB}" dt="2022-11-16T13:20:32.316" v="4520" actId="20577"/>
        <pc:sldMkLst>
          <pc:docMk/>
          <pc:sldMk cId="2577456709" sldId="313"/>
        </pc:sldMkLst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2577456709" sldId="313"/>
            <ac:spMk id="34818" creationId="{A9D2A5D8-1DDF-1028-7C03-62E7525C1646}"/>
          </ac:spMkLst>
        </pc:spChg>
        <pc:spChg chg="mod ord">
          <ac:chgData name="Soheil Abbasloo" userId="d71572ce-aea6-4a3a-9d7a-c1bc96c12f67" providerId="ADAL" clId="{59270F67-379E-4FBB-B81D-4325566F89EB}" dt="2022-11-16T13:20:32.316" v="4520" actId="20577"/>
          <ac:spMkLst>
            <pc:docMk/>
            <pc:sldMk cId="2577456709" sldId="313"/>
            <ac:spMk id="34819" creationId="{02297B3C-6292-3A47-0206-1B2695B46B53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2577456709" sldId="313"/>
            <ac:spMk id="34820" creationId="{DE757680-2E5E-8F82-8B12-2EA25FCA189E}"/>
          </ac:spMkLst>
        </pc:spChg>
      </pc:sldChg>
      <pc:sldChg chg="modSp mod modClrScheme modAnim chgLayout modNotes">
        <pc:chgData name="Soheil Abbasloo" userId="d71572ce-aea6-4a3a-9d7a-c1bc96c12f67" providerId="ADAL" clId="{59270F67-379E-4FBB-B81D-4325566F89EB}" dt="2022-11-16T13:20:42.020" v="4522" actId="20577"/>
        <pc:sldMkLst>
          <pc:docMk/>
          <pc:sldMk cId="39116330" sldId="314"/>
        </pc:sldMkLst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39116330" sldId="314"/>
            <ac:spMk id="36866" creationId="{3BF22337-14F1-AE70-A50D-499E148AF89E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39116330" sldId="314"/>
            <ac:spMk id="36868" creationId="{F5DB76F4-710A-0F26-5511-A1C721F372AD}"/>
          </ac:spMkLst>
        </pc:spChg>
        <pc:spChg chg="mod ord">
          <ac:chgData name="Soheil Abbasloo" userId="d71572ce-aea6-4a3a-9d7a-c1bc96c12f67" providerId="ADAL" clId="{59270F67-379E-4FBB-B81D-4325566F89EB}" dt="2022-11-16T13:20:42.020" v="4522" actId="20577"/>
          <ac:spMkLst>
            <pc:docMk/>
            <pc:sldMk cId="39116330" sldId="314"/>
            <ac:spMk id="1166339" creationId="{DBB163A0-FB0D-1090-438E-60BE3CA1C49C}"/>
          </ac:spMkLst>
        </pc:spChg>
      </pc:sldChg>
      <pc:sldChg chg="addSp delSp modSp mod modClrScheme modAnim chgLayout">
        <pc:chgData name="Soheil Abbasloo" userId="d71572ce-aea6-4a3a-9d7a-c1bc96c12f67" providerId="ADAL" clId="{59270F67-379E-4FBB-B81D-4325566F89EB}" dt="2022-11-14T22:35:07.357" v="4148"/>
        <pc:sldMkLst>
          <pc:docMk/>
          <pc:sldMk cId="760354555" sldId="315"/>
        </pc:sldMkLst>
        <pc:spChg chg="add del">
          <ac:chgData name="Soheil Abbasloo" userId="d71572ce-aea6-4a3a-9d7a-c1bc96c12f67" providerId="ADAL" clId="{59270F67-379E-4FBB-B81D-4325566F89EB}" dt="2022-11-13T21:42:54.491" v="1238" actId="22"/>
          <ac:spMkLst>
            <pc:docMk/>
            <pc:sldMk cId="760354555" sldId="315"/>
            <ac:spMk id="3" creationId="{407D70CE-3914-C653-9B42-E4DFC8415D59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760354555" sldId="315"/>
            <ac:spMk id="38914" creationId="{F993B7A3-54E0-C2D8-73D7-CFA37C0E0228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760354555" sldId="315"/>
            <ac:spMk id="38915" creationId="{0436BBB0-8688-3BCF-B8AB-3BD1E201EF01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760354555" sldId="315"/>
            <ac:spMk id="38916" creationId="{374D9675-B0C0-4DAA-02B2-8CDAA3183C24}"/>
          </ac:spMkLst>
        </pc:spChg>
        <pc:spChg chg="mod">
          <ac:chgData name="Soheil Abbasloo" userId="d71572ce-aea6-4a3a-9d7a-c1bc96c12f67" providerId="ADAL" clId="{59270F67-379E-4FBB-B81D-4325566F89EB}" dt="2022-11-13T21:43:36.349" v="1296" actId="1076"/>
          <ac:spMkLst>
            <pc:docMk/>
            <pc:sldMk cId="760354555" sldId="315"/>
            <ac:spMk id="38924" creationId="{B582F898-31AE-639F-665C-A751A771558C}"/>
          </ac:spMkLst>
        </pc:spChg>
        <pc:spChg chg="mod">
          <ac:chgData name="Soheil Abbasloo" userId="d71572ce-aea6-4a3a-9d7a-c1bc96c12f67" providerId="ADAL" clId="{59270F67-379E-4FBB-B81D-4325566F89EB}" dt="2022-11-13T21:43:33.206" v="1295" actId="1076"/>
          <ac:spMkLst>
            <pc:docMk/>
            <pc:sldMk cId="760354555" sldId="315"/>
            <ac:spMk id="38925" creationId="{961641AC-8897-97DD-8C9F-99C636EDA536}"/>
          </ac:spMkLst>
        </pc:spChg>
        <pc:spChg chg="mod">
          <ac:chgData name="Soheil Abbasloo" userId="d71572ce-aea6-4a3a-9d7a-c1bc96c12f67" providerId="ADAL" clId="{59270F67-379E-4FBB-B81D-4325566F89EB}" dt="2022-11-13T21:43:29.413" v="1294" actId="1076"/>
          <ac:spMkLst>
            <pc:docMk/>
            <pc:sldMk cId="760354555" sldId="315"/>
            <ac:spMk id="38926" creationId="{5CF431A6-2EF5-FEE7-898A-8D58768B0730}"/>
          </ac:spMkLst>
        </pc:spChg>
        <pc:spChg chg="mod">
          <ac:chgData name="Soheil Abbasloo" userId="d71572ce-aea6-4a3a-9d7a-c1bc96c12f67" providerId="ADAL" clId="{59270F67-379E-4FBB-B81D-4325566F89EB}" dt="2022-11-13T21:43:39.497" v="1297" actId="1076"/>
          <ac:spMkLst>
            <pc:docMk/>
            <pc:sldMk cId="760354555" sldId="315"/>
            <ac:spMk id="38927" creationId="{CE66EDD2-F10D-918E-3A2D-8C7906D90B6B}"/>
          </ac:spMkLst>
        </pc:spChg>
        <pc:picChg chg="add mod">
          <ac:chgData name="Soheil Abbasloo" userId="d71572ce-aea6-4a3a-9d7a-c1bc96c12f67" providerId="ADAL" clId="{59270F67-379E-4FBB-B81D-4325566F89EB}" dt="2022-11-13T21:43:10.470" v="1240" actId="1076"/>
          <ac:picMkLst>
            <pc:docMk/>
            <pc:sldMk cId="760354555" sldId="315"/>
            <ac:picMk id="4" creationId="{617D15D9-32C1-15D9-5460-B38F61CE86AF}"/>
          </ac:picMkLst>
        </pc:picChg>
        <pc:picChg chg="add mod">
          <ac:chgData name="Soheil Abbasloo" userId="d71572ce-aea6-4a3a-9d7a-c1bc96c12f67" providerId="ADAL" clId="{59270F67-379E-4FBB-B81D-4325566F89EB}" dt="2022-11-13T21:43:10.470" v="1240" actId="1076"/>
          <ac:picMkLst>
            <pc:docMk/>
            <pc:sldMk cId="760354555" sldId="315"/>
            <ac:picMk id="5" creationId="{5ABF8060-7805-E2E9-0689-01E4EA4A51F1}"/>
          </ac:picMkLst>
        </pc:picChg>
        <pc:picChg chg="del mod">
          <ac:chgData name="Soheil Abbasloo" userId="d71572ce-aea6-4a3a-9d7a-c1bc96c12f67" providerId="ADAL" clId="{59270F67-379E-4FBB-B81D-4325566F89EB}" dt="2022-11-13T21:42:52.817" v="1236" actId="478"/>
          <ac:picMkLst>
            <pc:docMk/>
            <pc:sldMk cId="760354555" sldId="315"/>
            <ac:picMk id="38917" creationId="{92A44EF5-9148-2348-E585-D6C77906C337}"/>
          </ac:picMkLst>
        </pc:picChg>
        <pc:picChg chg="del mod">
          <ac:chgData name="Soheil Abbasloo" userId="d71572ce-aea6-4a3a-9d7a-c1bc96c12f67" providerId="ADAL" clId="{59270F67-379E-4FBB-B81D-4325566F89EB}" dt="2022-11-13T21:42:52.011" v="1235" actId="478"/>
          <ac:picMkLst>
            <pc:docMk/>
            <pc:sldMk cId="760354555" sldId="315"/>
            <ac:picMk id="38918" creationId="{A50A1BC9-2D1C-F1FC-1831-3720F46FEBA2}"/>
          </ac:picMkLst>
        </pc:picChg>
        <pc:cxnChg chg="mod">
          <ac:chgData name="Soheil Abbasloo" userId="d71572ce-aea6-4a3a-9d7a-c1bc96c12f67" providerId="ADAL" clId="{59270F67-379E-4FBB-B81D-4325566F89EB}" dt="2022-11-13T21:43:47.997" v="1311" actId="1036"/>
          <ac:cxnSpMkLst>
            <pc:docMk/>
            <pc:sldMk cId="760354555" sldId="315"/>
            <ac:cxnSpMk id="10" creationId="{FD61FD5C-93ED-2E66-72FB-9D7164CC9E28}"/>
          </ac:cxnSpMkLst>
        </pc:cxnChg>
        <pc:cxnChg chg="mod">
          <ac:chgData name="Soheil Abbasloo" userId="d71572ce-aea6-4a3a-9d7a-c1bc96c12f67" providerId="ADAL" clId="{59270F67-379E-4FBB-B81D-4325566F89EB}" dt="2022-11-13T21:43:26.936" v="1293" actId="1036"/>
          <ac:cxnSpMkLst>
            <pc:docMk/>
            <pc:sldMk cId="760354555" sldId="315"/>
            <ac:cxnSpMk id="13" creationId="{FBD29F19-CA19-0699-E97C-AD447DA476C2}"/>
          </ac:cxnSpMkLst>
        </pc:cxnChg>
        <pc:cxnChg chg="mod">
          <ac:chgData name="Soheil Abbasloo" userId="d71572ce-aea6-4a3a-9d7a-c1bc96c12f67" providerId="ADAL" clId="{59270F67-379E-4FBB-B81D-4325566F89EB}" dt="2022-11-13T21:43:26.936" v="1293" actId="1036"/>
          <ac:cxnSpMkLst>
            <pc:docMk/>
            <pc:sldMk cId="760354555" sldId="315"/>
            <ac:cxnSpMk id="15" creationId="{414578F1-96BF-1978-A938-752CF7B5C4FC}"/>
          </ac:cxnSpMkLst>
        </pc:cxnChg>
        <pc:cxnChg chg="mod">
          <ac:chgData name="Soheil Abbasloo" userId="d71572ce-aea6-4a3a-9d7a-c1bc96c12f67" providerId="ADAL" clId="{59270F67-379E-4FBB-B81D-4325566F89EB}" dt="2022-11-13T21:43:46.728" v="1307" actId="1035"/>
          <ac:cxnSpMkLst>
            <pc:docMk/>
            <pc:sldMk cId="760354555" sldId="315"/>
            <ac:cxnSpMk id="17" creationId="{44B8E9C0-21A1-1354-8D86-99FAC3BF5164}"/>
          </ac:cxnSpMkLst>
        </pc:cxnChg>
      </pc:sldChg>
      <pc:sldChg chg="addSp delSp modSp mod modMedia modClrScheme delAnim modAnim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1219685189" sldId="316"/>
        </pc:sldMkLst>
        <pc:spChg chg="mod ord">
          <ac:chgData name="Soheil Abbasloo" userId="d71572ce-aea6-4a3a-9d7a-c1bc96c12f67" providerId="ADAL" clId="{59270F67-379E-4FBB-B81D-4325566F89EB}" dt="2022-11-13T19:55:20.287" v="88" actId="26606"/>
          <ac:spMkLst>
            <pc:docMk/>
            <pc:sldMk cId="1219685189" sldId="316"/>
            <ac:spMk id="39938" creationId="{A7F03AE9-0F87-4CF0-9A3B-A71605959BE2}"/>
          </ac:spMkLst>
        </pc:spChg>
        <pc:spChg chg="mod ord">
          <ac:chgData name="Soheil Abbasloo" userId="d71572ce-aea6-4a3a-9d7a-c1bc96c12f67" providerId="ADAL" clId="{59270F67-379E-4FBB-B81D-4325566F89EB}" dt="2022-11-13T19:55:20.287" v="88" actId="26606"/>
          <ac:spMkLst>
            <pc:docMk/>
            <pc:sldMk cId="1219685189" sldId="316"/>
            <ac:spMk id="39940" creationId="{3774AA39-7D7A-E7DC-5C24-6F46F350533F}"/>
          </ac:spMkLst>
        </pc:spChg>
        <pc:spChg chg="mod ord">
          <ac:chgData name="Soheil Abbasloo" userId="d71572ce-aea6-4a3a-9d7a-c1bc96c12f67" providerId="ADAL" clId="{59270F67-379E-4FBB-B81D-4325566F89EB}" dt="2022-11-13T23:19:46.471" v="2027" actId="20577"/>
          <ac:spMkLst>
            <pc:docMk/>
            <pc:sldMk cId="1219685189" sldId="316"/>
            <ac:spMk id="1180675" creationId="{0BDB39DC-8248-AFF6-7F10-6F4A2C0ACF69}"/>
          </ac:spMkLst>
        </pc:spChg>
        <pc:picChg chg="add del mod">
          <ac:chgData name="Soheil Abbasloo" userId="d71572ce-aea6-4a3a-9d7a-c1bc96c12f67" providerId="ADAL" clId="{59270F67-379E-4FBB-B81D-4325566F89EB}" dt="2022-11-13T19:55:20.287" v="88" actId="26606"/>
          <ac:picMkLst>
            <pc:docMk/>
            <pc:sldMk cId="1219685189" sldId="316"/>
            <ac:picMk id="1180677" creationId="{7076C915-F2E7-6C9B-DFF8-4653DBC4C020}"/>
          </ac:picMkLst>
        </pc:picChg>
      </pc:sldChg>
      <pc:sldChg chg="modSp mod modClrScheme modAnim chgLayout modNotes">
        <pc:chgData name="Soheil Abbasloo" userId="d71572ce-aea6-4a3a-9d7a-c1bc96c12f67" providerId="ADAL" clId="{59270F67-379E-4FBB-B81D-4325566F89EB}" dt="2022-11-14T23:10:37.738" v="4151"/>
        <pc:sldMkLst>
          <pc:docMk/>
          <pc:sldMk cId="1933400032" sldId="317"/>
        </pc:sldMkLst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1933400032" sldId="317"/>
            <ac:spMk id="41986" creationId="{94A477C7-610F-EBB2-7A15-0EA75B0542F3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1933400032" sldId="317"/>
            <ac:spMk id="41988" creationId="{3FF0D0A5-8086-81AF-F275-CF73B1018848}"/>
          </ac:spMkLst>
        </pc:spChg>
        <pc:spChg chg="mod ord">
          <ac:chgData name="Soheil Abbasloo" userId="d71572ce-aea6-4a3a-9d7a-c1bc96c12f67" providerId="ADAL" clId="{59270F67-379E-4FBB-B81D-4325566F89EB}" dt="2022-11-13T23:20:10.289" v="2028" actId="20577"/>
          <ac:spMkLst>
            <pc:docMk/>
            <pc:sldMk cId="1933400032" sldId="317"/>
            <ac:spMk id="1168387" creationId="{1A96062C-090F-1F79-37F6-F3159D3B1F09}"/>
          </ac:spMkLst>
        </pc:spChg>
      </pc:sldChg>
      <pc:sldChg chg="modSp mod modClrScheme modAnim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3645018573" sldId="319"/>
        </pc:sldMkLst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3645018573" sldId="319"/>
            <ac:spMk id="79874" creationId="{DDBF518B-F200-96C7-D187-21896CD50C2D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3645018573" sldId="319"/>
            <ac:spMk id="79876" creationId="{514AE2EE-14A5-763F-CAFA-1B4F775F980D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881" creationId="{D2A42471-9A77-BD45-9236-95D28683A62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882" creationId="{CD513722-44A7-DF40-F93C-46ACEC8CC27E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883" creationId="{9D21B01A-2EEA-4DCA-74A9-60BCE6FB5B8C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884" creationId="{9FC86281-242D-1573-6F90-19D6B2B2313F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885" creationId="{DF4B775A-E03F-A9CD-2F1C-3174D4110F17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886" creationId="{33922657-8D6B-F66B-3D21-AC8B845D2219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891" creationId="{02873577-017C-C042-139E-BF9406A25A40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892" creationId="{E57146D6-FFA7-83BB-A710-C29F847F2A5A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893" creationId="{052C1BB0-B9D6-D985-1E41-5CA8116CB331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896" creationId="{C937B8D0-AD4A-A6A9-84A6-19E9EC4629C6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897" creationId="{D4EC5142-F247-D322-0662-27D379BE0129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898" creationId="{DA53CA09-31AE-89C4-76D4-87BCD3960807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899" creationId="{53D1E741-CA30-27FC-A60A-E8A8E5E69EC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00" creationId="{F9FAB927-F238-69B7-46D6-BA431859424B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03" creationId="{A35A0C44-D1A2-E70B-FF77-1EC0239E6780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04" creationId="{32BD04E6-8358-5867-28B2-18042E242F1E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05" creationId="{B7A9E1C8-2383-CA37-2E7A-A9D66E5AC01C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06" creationId="{232000EE-30FF-2ABA-1C58-59273741C253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07" creationId="{B285FBD5-F964-E408-1FF9-58265B7AD0B3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08" creationId="{3D50DC58-84A3-F82A-3031-4C0B08DEC981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09" creationId="{E66D11E1-3026-D05F-AC53-1A6080CFCECA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10" creationId="{DC41F7D2-713D-3DA3-9B61-22A54C912BD6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11" creationId="{A0EF3C5D-BCA1-B913-979E-5CC5BDC116EE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12" creationId="{26E3FEC0-75FA-DDF1-4EA2-F87F5D99E587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13" creationId="{99FF3496-BE63-FE6C-B717-C0943D447747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16" creationId="{90B825A1-1E44-1E06-EC2C-6EEAD7BB8820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17" creationId="{635F5068-2523-0ED7-1424-ADE6C04B1925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18" creationId="{56DF528C-A6F7-EA6F-7AF8-6C9864C75B8F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19" creationId="{45E51F7C-1EC5-56A4-F75F-6CBDD28F9EDA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20" creationId="{9FA3297E-1944-64C2-EDB5-F5452320F8F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21" creationId="{B4486886-75A0-D662-8C5E-A5B12EC80C72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23" creationId="{06E26DF8-A675-35D3-B218-B20A792BA66A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24" creationId="{F99513D2-5B6D-BEE8-AA03-5AC1B0A5ECCA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25" creationId="{170B0C0D-CCA4-884A-E612-82873A189C61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26" creationId="{806A53BC-5BD9-D0FD-DAFB-DBC4FB97464D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27" creationId="{4AC653AF-00B1-A79C-0292-ACA05676E087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28" creationId="{48431ABA-7018-2DD1-A625-DBB92CFF9382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31" creationId="{7ADCCA7E-B410-8B72-735A-09BBB898B5C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32" creationId="{1023B054-9C25-4411-BB0D-F5F28D30CC00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33" creationId="{AC7F2602-931D-8BB8-4412-619615C68109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34" creationId="{D38B35E8-C780-0386-0850-8BBACC53F616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35" creationId="{C101EF44-D8F3-E14B-0228-D8EDD91475F5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36" creationId="{987738E0-1E7D-AF5E-9211-5AE324D31EDB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38" creationId="{650F5158-AAAC-A0A0-EF62-43C22A2348E9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39" creationId="{90D26418-8105-A92F-11F1-65252A303B15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40" creationId="{19FFE232-0AA4-A888-FE69-50853B629BEA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41" creationId="{E0563019-72DB-60AC-4922-4135C4E62FA7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42" creationId="{434878D4-9990-997E-C0CB-30378230695C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43" creationId="{CA402D2A-3905-F770-17A5-EBBB3B2B34CD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46" creationId="{B3B7C06C-D732-9407-8614-3B3E24871089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47" creationId="{19A683C1-E19B-F3B4-32CA-14C694822051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48" creationId="{69124A6D-89D0-2A4E-CD1F-4EA048EDA515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49" creationId="{3CB244F7-4645-571A-14DB-4A15378A8BA6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50" creationId="{812C1AD0-941B-8DC8-ADB4-18874E9BEBA0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51" creationId="{FA78F4A0-AE8B-6497-C1F3-55E18545645D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53" creationId="{CBE084BB-46E4-3E48-B547-B010E3820440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54" creationId="{4B4933D0-D3D5-125F-0D5C-85480AEA6278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55" creationId="{C3390FDA-D5B5-DEC1-0961-E77E013706A5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56" creationId="{121DC218-8D6D-0C03-75B5-45B8B49698D2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57" creationId="{BB4C5087-E09B-6AD2-46B8-E6FF35E0BC9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58" creationId="{46A4FA59-C7C6-0543-8657-04583A96ECA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61" creationId="{0564D550-0A0C-DF83-5315-C3663EBBFFC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62" creationId="{E8DC71A0-586F-45CD-46E3-6B4D45330715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63" creationId="{231B4906-3EEC-80BF-1243-3F0D94A878ED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64" creationId="{57AFD5CE-5335-0581-4F2B-6B346CF803C9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65" creationId="{5F381AF8-FFAC-107E-62F5-79E72B831508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66" creationId="{A1B60F78-EF86-C173-7F1E-C7298E6563B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68" creationId="{88CE52E5-A890-659D-05F7-110ED22D5F99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69" creationId="{601D5461-DD6C-51AA-99BE-1D9FFDCCD7D5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70" creationId="{E735E726-BABE-9680-0CB5-6AF392DCD723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71" creationId="{6810A24A-2CF4-B3E0-60F8-DCC4A12BF559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72" creationId="{564E7326-6F94-4A67-FB50-24E9EC69B072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73" creationId="{5A0494D3-EF7B-DAEA-6FA9-349B6C40DC28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76" creationId="{CFF00253-2C2C-801F-7CAA-4A43A00C865D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77" creationId="{F67ED45B-55E2-CB60-676A-911A8C2EB1E9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78" creationId="{200CE364-BF08-6E5E-73A5-5D777C6BCFB5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79" creationId="{CE675614-5A0D-461B-539D-C94FC13AAFE1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80" creationId="{ACA79DAB-F29D-DC85-D866-BA6F44441093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81" creationId="{63363D0D-3FB0-5004-5D39-DAA2D68DB0B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83" creationId="{05BEB39F-8C4A-5AF6-7E2D-48F76414379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84" creationId="{383B3B4F-CFD6-2DE9-FB9D-6CA737645302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85" creationId="{F86B1B88-6910-EBF5-5126-D8FFB47AAA3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86" creationId="{84B8FC79-59B9-BB67-1E90-10D22383DC1D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87" creationId="{77382EED-AE2A-8853-4FCD-5DF740AD2D20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88" creationId="{E3917F44-8E63-6888-2A2F-530FE0A607A1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91" creationId="{B0B2C489-A420-B52E-8DAB-7151901356A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92" creationId="{CC4BEA21-B151-2BD6-B5D4-3D3089A4AF62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93" creationId="{A71C82F1-1DE8-91C1-3F33-1BA97BA3CAC8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94" creationId="{2633757E-B20C-A36B-5966-E0877A88B9CA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95" creationId="{C8C949F8-D667-D4B0-98F5-AA466F662E48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96" creationId="{3B99C27E-C3F8-77E4-5B96-76BC371CCC1E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98" creationId="{6E6E30B5-90A1-278F-7F62-16F1427610D0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79999" creationId="{95D6B91B-B323-302C-07D9-E3A9A5253CD3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00" creationId="{F55D12B7-84A5-F732-2733-B0D570B5FF9A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01" creationId="{3BC0C970-B35A-8450-5F75-C70D9491814A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02" creationId="{D22CBCDB-C54D-BAB0-ACF0-191A36A5856D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03" creationId="{32A6A447-E657-4364-7255-B598C95276C9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06" creationId="{CC900DA6-3D46-C03D-A4D2-D98E3B3057FC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07" creationId="{E1C17E00-109C-1BE5-FAF5-CBFA776DE398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08" creationId="{99A082C2-EBC3-6239-4D4C-6D6685733886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09" creationId="{4638592B-1BFD-C38A-9D59-B063670393A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10" creationId="{01692882-A08A-66F7-D8D3-0DCD56A22FA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11" creationId="{9B88E8FD-7811-F58B-2B80-34DD872DC4AB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13" creationId="{BD275739-BD15-6B59-27A7-DCE5CCE3E537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14" creationId="{B186EDCB-5F8B-0DAB-4561-4D6852D89BAF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15" creationId="{0D5C8D10-3DBD-B242-23A1-CAFB6D02FD36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16" creationId="{74B673C1-983A-7BC9-E1DB-583BD1ABF27D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17" creationId="{269F6F78-418B-5F4D-55A9-7569E57D53FF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18" creationId="{89FE740C-8F14-412E-8453-1934C380A9F5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21" creationId="{6C2D02C8-E449-54F9-47FA-BFA8F5137B7A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22" creationId="{05276B21-CFBB-8519-CFCA-2B039A2D5086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23" creationId="{CE3FA386-DA58-9540-DDBA-2CF6246C8DAE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24" creationId="{4786A5F7-7EDB-7AA1-EF30-BDC4B8FFC14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25" creationId="{CF77BFDB-9011-AF0A-DC92-4D533FBE98C0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26" creationId="{74D3F9FA-9E04-8CBE-5735-C16BC2A34D01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28" creationId="{2B1F97B0-E237-D121-3EC5-337172B82604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29" creationId="{DA760915-90F2-1100-35CD-D776287475F3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30" creationId="{2C6E5EBF-B782-4513-B7A8-1F2577AA7F55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31" creationId="{F61B576A-1A46-1637-5F2C-E95E1E9ECDDE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32" creationId="{85F1E16C-07FD-DB25-A584-F8F04B97D2DF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33" creationId="{FC86E437-E9E4-701D-0D86-A0E2F11A2076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36" creationId="{6102E53A-A93C-AD2B-201F-2D16ACA2F0AF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37" creationId="{AA6D99DB-BEE9-0A65-A51F-32E28F069510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38" creationId="{721179DA-68CA-294F-E005-3EC438A2AA1D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39" creationId="{E1FEC1AC-3834-F3E0-86CD-4D4745B202E2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40" creationId="{B6ADFED3-7EB7-5636-2B46-A5266FA3AA9C}"/>
          </ac:spMkLst>
        </pc:spChg>
        <pc:spChg chg="mod">
          <ac:chgData name="Soheil Abbasloo" userId="d71572ce-aea6-4a3a-9d7a-c1bc96c12f67" providerId="ADAL" clId="{59270F67-379E-4FBB-B81D-4325566F89EB}" dt="2022-11-13T22:52:58.342" v="1707" actId="1036"/>
          <ac:spMkLst>
            <pc:docMk/>
            <pc:sldMk cId="3645018573" sldId="319"/>
            <ac:spMk id="80041" creationId="{13071209-6D93-9B01-A8DC-31458A3CAE9D}"/>
          </ac:spMkLst>
        </pc:spChg>
        <pc:spChg chg="mod ord">
          <ac:chgData name="Soheil Abbasloo" userId="d71572ce-aea6-4a3a-9d7a-c1bc96c12f67" providerId="ADAL" clId="{59270F67-379E-4FBB-B81D-4325566F89EB}" dt="2022-11-13T22:52:51.248" v="1698" actId="20577"/>
          <ac:spMkLst>
            <pc:docMk/>
            <pc:sldMk cId="3645018573" sldId="319"/>
            <ac:spMk id="1730742" creationId="{93E242BE-9018-73B9-9D5C-A7A76B713C5D}"/>
          </ac:spMkLst>
        </pc:s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877" creationId="{4078E947-201B-620D-859B-4FE3A72DB754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878" creationId="{7714E221-B822-82F7-CD84-0566DC72E0A8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879" creationId="{8748DDCE-1C76-9B6F-2AD0-18CE00777232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880" creationId="{8E870327-A741-E469-BAB9-FA811DB36FB6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887" creationId="{32984E4E-2AE2-24B2-53E6-EECDB3DCAB96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888" creationId="{FD8FF94D-3189-E5E0-6C07-A1B0D69636D9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889" creationId="{C3642D9A-F5E9-8172-FFE4-D23CA972E5FE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890" creationId="{4FED7AB4-02C8-2CCA-B9FF-17BD39BE2A6B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894" creationId="{9543D814-5AA3-D03C-7673-AB91E6F3D87C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895" creationId="{92BC54B3-8224-9556-DFE8-41037B41CE4A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901" creationId="{0F46D766-E145-27EB-981C-E9ED1547CBBF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902" creationId="{9F155F29-B313-7207-ECEB-BA790F61D847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914" creationId="{1C62BCAC-AA25-406B-1A2E-F6DE0BA6D029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915" creationId="{F6443F78-EB94-6DBE-8ACE-DCA8F926905E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922" creationId="{04A5E64C-EA2C-33B1-BD7B-76A68F53579B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929" creationId="{847DD95C-5408-81A7-FFCC-8C63013D195A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930" creationId="{689D9FBE-C217-A64F-1527-09AC9F9333D7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937" creationId="{441D3E90-5984-E40B-B770-156FC33E043F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944" creationId="{1B8E7D8A-B557-8116-4799-2534D23EE04E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945" creationId="{A1ACEAE3-215A-B9C7-5F73-E488F5219ED5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952" creationId="{AC6DD93D-7742-9E52-0E5E-731D5C7F433C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959" creationId="{12C92295-9EED-042C-4D91-861BEF8143EF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960" creationId="{C1E28154-4B88-513B-8FA1-3E3DCE78DF06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967" creationId="{3FF8E3DE-DD71-252D-DF10-D108CB0DC208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974" creationId="{70D3A800-4219-99A1-7DF1-FDF10C651D78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975" creationId="{347E7BB5-B75B-8A4D-4F93-D891D094E8B3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982" creationId="{D0058A3B-A758-0FA3-CA19-D50567F2495D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989" creationId="{7E3101D8-F65C-3557-6EA7-EE8726F84A2A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990" creationId="{3B89105E-44CE-2D04-EC29-9D04B73757B5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79997" creationId="{4BD7C064-1BD6-759D-D560-F210189C7CD5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80004" creationId="{D4C59CE7-3083-2808-0EB2-ECC1F7B4C374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80005" creationId="{48C7C7F5-7D67-B2A6-5BFD-5D1D44B6E80E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80012" creationId="{80DB36D4-3AE1-4284-C51C-39E51CBF4BA8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80019" creationId="{EA9DD656-2516-BADF-1017-0023DD4190E7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80020" creationId="{44EB951C-2F30-0EDB-0BB4-06F7A30B52C5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80027" creationId="{E3719C2C-F1BE-E69B-8376-94C6A34CF9A6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80034" creationId="{AE2B3A9A-04CC-4DCF-FE8A-B1DB39ECC3FF}"/>
          </ac:grpSpMkLst>
        </pc:grpChg>
        <pc:grpChg chg="mod">
          <ac:chgData name="Soheil Abbasloo" userId="d71572ce-aea6-4a3a-9d7a-c1bc96c12f67" providerId="ADAL" clId="{59270F67-379E-4FBB-B81D-4325566F89EB}" dt="2022-11-13T22:52:58.342" v="1707" actId="1036"/>
          <ac:grpSpMkLst>
            <pc:docMk/>
            <pc:sldMk cId="3645018573" sldId="319"/>
            <ac:grpSpMk id="80035" creationId="{DD7C9684-49AC-774A-36C6-5ABEC2D9F3F7}"/>
          </ac:grpSpMkLst>
        </pc:grpChg>
      </pc:sldChg>
      <pc:sldChg chg="addSp delSp modSp mod modClrScheme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3202603687" sldId="320"/>
        </pc:sldMkLst>
        <pc:spChg chg="add del mod ord">
          <ac:chgData name="Soheil Abbasloo" userId="d71572ce-aea6-4a3a-9d7a-c1bc96c12f67" providerId="ADAL" clId="{59270F67-379E-4FBB-B81D-4325566F89EB}" dt="2022-11-13T20:31:11.484" v="125" actId="478"/>
          <ac:spMkLst>
            <pc:docMk/>
            <pc:sldMk cId="3202603687" sldId="320"/>
            <ac:spMk id="2" creationId="{0B0A4B5D-99D1-03EC-49D3-F4AD779D14E8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5" creationId="{B9FC0AE0-5D38-53CA-7EA6-4F11B6C92F6D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6" creationId="{63EA7918-CA4B-61C1-4DF8-A581A499314D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7" creationId="{41EEECA3-7EEC-1466-7FCB-947BA37B7BC7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" creationId="{7ABFD724-D433-A7B3-44A3-6D6E43089D4F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9" creationId="{4E187A40-61FF-6B81-C533-36370649C264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10" creationId="{C90F5CFD-5176-DD92-6820-89AB21DA6EE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13" creationId="{4E6212EC-BBF6-7F58-A16C-4DF7C158A281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14" creationId="{D718FB80-DAB2-AC74-1DAB-3EAD1529CD97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15" creationId="{F0E38581-4D59-AD02-A3F6-5632E02CBCE0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16" creationId="{EA7BEB8D-4CBB-3059-D87B-E42D848BC7B5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17" creationId="{9FC64DF8-F705-38A7-E433-DD0CD4CE0DA0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18" creationId="{0372DD21-D5C0-C534-23A0-63A73E1AC692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21" creationId="{A54DC008-6E76-62BD-51AD-C962740760A3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22" creationId="{E5BE1BBF-1EDF-E24E-5434-1B26D04342D8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23" creationId="{1D6EF894-37F8-515F-E04D-5292A1EDCFA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24" creationId="{08480337-2999-7257-4266-C512560AA16C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25" creationId="{77195549-4F43-A1C2-8FE7-446B51EA3600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26" creationId="{A57FC4D8-8F97-7D46-3059-5446C5E6453A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29" creationId="{5F9E4BB9-1033-2F33-9CEA-76912184C663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30" creationId="{227D92B3-8BE3-CDE5-9926-2F93EEAF773B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31" creationId="{44F92331-62DD-D95A-BAC2-35D7837F59BA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32" creationId="{2BC46F84-9A89-2778-7886-65BA80E1E1E0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33" creationId="{05AFD742-4EA7-141F-0B7F-2B2B4BE64835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34" creationId="{74EA9168-72D7-3127-C74B-496F1C9F79A2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37" creationId="{136190FC-4344-9EE1-3C22-4D6518DF6BC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38" creationId="{FA8088A3-1ABB-D62B-8493-2F8A8564FAD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39" creationId="{E0193F8B-7C42-14AD-68F8-5370C2584FC3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40" creationId="{0E1F877A-B095-CA58-5D34-D3321D4730DD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41" creationId="{AFEBAA8C-662A-1370-72B2-34060003FC68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42" creationId="{4418093A-FCB6-E759-4BE1-6D06984A14AC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45" creationId="{B36B4394-A794-2F37-2970-E5CEAB0190D5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46" creationId="{0033E62B-4B3C-0FB3-2073-3E82E8A35A32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47" creationId="{FAD04794-5B2A-BF42-2AF5-A033C16A793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48" creationId="{EBE58852-6543-F938-3E1B-E7993869BFBD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49" creationId="{90C39527-7C51-ECB9-A5B8-A90CEBE453A8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50" creationId="{FF7AC0C3-BA18-BA72-7C4F-9D7037CF593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53" creationId="{B3FFC652-B2B5-22DF-A9C2-EC71017402EC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54" creationId="{24313C58-A109-0371-5B8F-7A316B116AFA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55" creationId="{84C65781-8279-C6C2-A8B1-A6506DA18557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56" creationId="{A8E67B6D-3DE0-C6DF-0B74-1EF7BD76DC35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57" creationId="{12396811-63D8-1526-37E3-05BBA5A677A9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58" creationId="{DCCE22AE-8ED7-27C2-42A5-8935053CD594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61" creationId="{AE379374-9817-3A93-56EA-8FB6F1CE8B70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62" creationId="{E22E80D9-52A3-436D-6FC9-D9CA89C68A37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63" creationId="{F71C522D-973E-EFC3-8371-53DFF9CCAAE2}"/>
          </ac:spMkLst>
        </pc:spChg>
        <pc:spChg chg="mod ord">
          <ac:chgData name="Soheil Abbasloo" userId="d71572ce-aea6-4a3a-9d7a-c1bc96c12f67" providerId="ADAL" clId="{59270F67-379E-4FBB-B81D-4325566F89EB}" dt="2022-11-13T23:52:30.328" v="2828" actId="20577"/>
          <ac:spMkLst>
            <pc:docMk/>
            <pc:sldMk cId="3202603687" sldId="320"/>
            <ac:spMk id="81922" creationId="{4B6F5529-6F06-08CF-6FB2-9E29843AA240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3202603687" sldId="320"/>
            <ac:spMk id="81923" creationId="{A866DCEF-BA6E-4114-FA61-F3E4F82B477B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3202603687" sldId="320"/>
            <ac:spMk id="81928" creationId="{A80167CB-05CF-E6E8-E716-4E7E602255C6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3202603687" sldId="320"/>
            <ac:spMk id="81929" creationId="{C3F4FD7A-7801-75F3-0950-DA6BC9086393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3202603687" sldId="320"/>
            <ac:spMk id="81930" creationId="{4A820900-D918-0FD4-99E8-BB10E8827CE7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3202603687" sldId="320"/>
            <ac:spMk id="81931" creationId="{7DFE98F1-A3B9-97DA-7065-3AB83E585EBB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3202603687" sldId="320"/>
            <ac:spMk id="81932" creationId="{E79695A3-621D-6989-51A7-FC931687AD94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3202603687" sldId="320"/>
            <ac:spMk id="81933" creationId="{D2E86B64-447B-29FA-6543-DAE2097A3B60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3202603687" sldId="320"/>
            <ac:spMk id="81934" creationId="{C629E7B0-B8D1-225C-B7C0-B0DF82F40232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3202603687" sldId="320"/>
            <ac:spMk id="81935" creationId="{6813D6BA-9589-D9ED-F071-8674DE089E92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3202603687" sldId="320"/>
            <ac:spMk id="81936" creationId="{D8EF1391-A55D-F76F-07B3-DD5D4C8A9A6E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3202603687" sldId="320"/>
            <ac:spMk id="81937" creationId="{720C9055-160A-05BD-1F3B-3580D847815D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3202603687" sldId="320"/>
            <ac:spMk id="81942" creationId="{1F28827C-D196-DB12-AFC0-0DA75894B230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3202603687" sldId="320"/>
            <ac:spMk id="81943" creationId="{B456720D-4695-B462-4662-052F230577F8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44" creationId="{DA3CAC56-BA89-F54A-77C5-D5E84915C05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45" creationId="{CCE2F9F1-4089-4597-F182-8CDEC9A1D757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46" creationId="{487D967C-1B37-25B1-9BFA-24007FCDC0D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47" creationId="{F315287D-E31E-BCE5-5C04-952A75C1606C}"/>
          </ac:spMkLst>
        </pc:spChg>
        <pc:spChg chg="del mod">
          <ac:chgData name="Soheil Abbasloo" userId="d71572ce-aea6-4a3a-9d7a-c1bc96c12f67" providerId="ADAL" clId="{59270F67-379E-4FBB-B81D-4325566F89EB}" dt="2022-11-13T22:53:31.023" v="1708" actId="478"/>
          <ac:spMkLst>
            <pc:docMk/>
            <pc:sldMk cId="3202603687" sldId="320"/>
            <ac:spMk id="81948" creationId="{9A8A6BFC-CF5E-6184-9FF8-9E3D5EDD5F47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51" creationId="{E3950F96-E075-C69B-143D-82456871CD8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52" creationId="{735C327D-BB13-91E8-BDB8-F6D6870D613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69" creationId="{B4249889-151B-AE83-A7E1-C5775C90E85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71" creationId="{54A5D67D-6216-27B4-1EE6-6D4024792659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72" creationId="{EFC332B6-E3B4-FF08-8F68-450D150FE144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73" creationId="{B2D8A8DE-8136-FD31-D922-59A683FB2B3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74" creationId="{C47C7ADC-A484-639F-1026-15CA7D1A11ED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76" creationId="{EBB08CB6-E0E4-C90F-7445-ABB46AF6DA47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77" creationId="{5211253A-18CA-BE48-2510-EE23DE0F3A9E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78" creationId="{AF8D10B7-C1EA-6A74-A897-F8FCB156FE21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79" creationId="{70A170D8-172B-716E-32CE-DA88CC6D826D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80" creationId="{A1B6A431-85EA-78F7-90A4-AF823AED56D9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81" creationId="{4CD83A8B-D6EF-04D6-3361-5FFFA3353149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82" creationId="{AE28482A-F876-1F38-108F-D0FEFB201AC4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84" creationId="{DF315E70-002C-2640-5690-8D99840C365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85" creationId="{B58C8247-B898-5AE9-2A93-06959F75978A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86" creationId="{9E2C9D86-5D14-AA83-6DCD-F39C80C62330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87" creationId="{C41B37AC-3E77-AC31-7749-D931966BB5C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88" creationId="{D8A227C1-CF61-80EE-599F-3E8024EF76E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89" creationId="{139BD38C-68A4-0EF4-2ACA-7F82F6FA31C9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92" creationId="{CD7CF512-4E46-B08E-DFDB-24A29EC18A8F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93" creationId="{8CC0CC6B-461E-1E78-2040-90F32448F0DB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94" creationId="{B1377804-91CF-4407-2C93-7F0DF1C136CD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95" creationId="{4CFE617A-8F04-A621-07CA-E8B7664D4AC4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96" creationId="{40D24BC1-B951-CF6C-3C35-BBF25B4A998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97" creationId="{13679AF9-B902-4B17-F58C-3880C6F9B20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1999" creationId="{F3F5EB78-883E-7274-3F22-EDA517A70DCE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00" creationId="{91179737-BAF5-420C-F6A1-B1AF4DC8744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01" creationId="{22476723-80A7-3320-CC67-C72DF09E19D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02" creationId="{76720F4E-2B0F-C117-C81E-349F8EDEE6B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03" creationId="{27EC2DB9-EA3E-283F-3767-AB7AE3E12F6D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04" creationId="{F4DDFE89-E2F1-6DEB-ECBB-F706FE97EBE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07" creationId="{6AD0328E-E06C-B43B-AD25-91279C70F4FD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08" creationId="{2C8503B9-9CB0-9724-F95F-3086306311B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09" creationId="{390ECE18-F874-3359-C9BC-F03E994DEBF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10" creationId="{0DF78080-7B97-DA7B-19CF-385C4FFBF9D0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11" creationId="{B16F8FC7-9E67-53E2-0BFF-4DDB63AAE09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12" creationId="{E6FFA0C5-AAD0-7C14-6998-42B33BEB5DA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14" creationId="{19CC57BB-F657-0C6D-6BC3-08928D3A960A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15" creationId="{F8F159C1-439D-FD3D-9869-5405539C629A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16" creationId="{3ED0DC69-AE5C-E4C6-E520-B82F8A3EDCDB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17" creationId="{D313D517-1684-180D-93F9-4DB6FE9FB02D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18" creationId="{F2CEB4B3-A0AB-26EC-1C1C-1BF012D883DF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19" creationId="{21897941-E2FE-D8BE-CE56-04D3CF4C5D48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22" creationId="{26EAF29A-BE16-B9E1-D16E-F2D03C20ADC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23" creationId="{241943C2-612D-E8AA-FAF2-467C0FEA14DB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24" creationId="{8B17B6B9-B4D2-9D02-7518-8CADF94B8F17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25" creationId="{56C21EE1-C893-4829-9FEA-B842538A3AE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26" creationId="{2060BF90-B88D-1990-4483-7674591BE2E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27" creationId="{2A9DEE47-F702-DF15-FDB4-0FAA5457CFFB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29" creationId="{FB1FC5E1-2361-0A75-B20E-8B581FC0D0D4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30" creationId="{FEA46DFA-29AF-14E3-AD4B-64AF351D99CE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31" creationId="{349BD982-B309-696C-AC67-6827030E223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32" creationId="{D20F4ED0-1BBC-4D6F-0936-D7E0F8946CB9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33" creationId="{D2C22865-F885-6D1D-3D09-2FAAC60D0A1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34" creationId="{7829BC1C-BD49-D265-ABBA-D30DF7B86D51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37" creationId="{B72299F9-A63A-9E8B-3D1E-84C709D293DF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38" creationId="{21E36260-C2BE-AE96-D892-8A6C2DA99AE7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39" creationId="{9AD2FFF3-D5E2-E877-79A8-6F1A328653A4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40" creationId="{FA764385-C16A-315F-D5D6-4315193A8C6A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41" creationId="{8FF61877-9063-FA3E-AFF4-79F80D14D8D7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42" creationId="{74262DF5-673C-57D8-2880-5B1C3F408CC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44" creationId="{24FFD7FC-5F26-E431-4568-1518AC9DA738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45" creationId="{0108E157-6542-D152-2856-41CDFC38EFC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46" creationId="{70D5CCAE-286D-BBB9-A815-6BA3FA8768C1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47" creationId="{424C1132-C2F8-6A20-B8C4-D8540B283E59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48" creationId="{AEFE7E62-4345-2D7F-8A28-4CF73062FC20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49" creationId="{CF4C1DCD-807C-8FF5-39FF-03B224E226DB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52" creationId="{ACA57089-AB7D-5ABF-2B07-A7C843EAB8C8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53" creationId="{DEB01975-E5BB-92CB-D7C0-F7B24ED1FCC1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54" creationId="{352EF086-7823-7E65-08AC-559BD8C78A8B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55" creationId="{F26290CA-3368-942A-81EB-6CB053ABAFF9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56" creationId="{27AFA2E9-5E65-20E6-DE6A-5C11451BF65F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57" creationId="{01D3B4FC-5006-7C89-7BB2-8AEE6D297E79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59" creationId="{59F11CFB-8F5E-F45E-A734-E28CBD22370F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60" creationId="{A16D1E65-6288-BC5C-18B0-C747A49557C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61" creationId="{6D78E500-4578-A165-3F2A-5CBDD22FD129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62" creationId="{33EDF60E-D9A8-75E0-0E07-0F95B408260B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63" creationId="{525283B6-6F5A-770B-3A8E-9639A15DDB9B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64" creationId="{2F67D21A-AB77-38BD-5949-9A1B1DCFFE4D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67" creationId="{2C5C333E-9CAF-F915-704A-8FF224E30A79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68" creationId="{F56A0CE2-90FF-E30F-4092-6E1FE6764E99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69" creationId="{FD7590F3-BCB9-661E-7C40-297F4D70321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70" creationId="{B2C3CD0F-C791-ABE0-1AF3-C1910EA1390A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71" creationId="{AE0FA62B-1A2C-7B7A-DE3E-C8E2D5998BFB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72" creationId="{282BBEC8-EBB9-3479-A4FF-F16478DCE53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74" creationId="{2201864B-22CE-79C5-6A03-F9FA69DC250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75" creationId="{FB0AA304-46F7-4486-1110-6E8857B64DB6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76" creationId="{C470E125-0BA5-FAA8-7F9B-E553BAFB96E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77" creationId="{4D35C100-60A7-524A-5A3F-791FD1255AE1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78" creationId="{25018959-E7CF-89BC-4534-10017BAD9BED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79" creationId="{B5EDFE45-5032-5CAE-C85F-B08E560FDB0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82" creationId="{FE7768A3-2418-8274-F803-053F33FEF02F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83" creationId="{7C1A5F12-BC0D-F39A-DBCC-82F8086ED607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84" creationId="{60F9A486-A791-9577-1FC5-E67AB326FBFE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85" creationId="{E8DBF907-4CAC-D27D-AE55-A0466E0CDF8F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86" creationId="{A4E97B58-F1CE-9B11-208A-55DE3287CAF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87" creationId="{5A97F106-E7C7-52D5-9371-C8CD99EF533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89" creationId="{081CFAFB-38AE-940C-7BBD-5D4284715CFF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90" creationId="{AB005BED-3EAF-0003-5DBD-ABCB1D50BC5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91" creationId="{916F8C15-8BFD-0C5E-6C93-BEBF37E4FAC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92" creationId="{3B5893C6-643E-CE14-FC1C-5DE5F1EE2EBB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93" creationId="{475EFB85-5484-A15E-F0B9-E2BFFC151921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94" creationId="{2545960C-B148-14BB-C422-82AFA1454994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97" creationId="{FB9AF03C-AD09-237E-3560-CCE9F92E672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98" creationId="{61395EB1-2618-F6DD-064F-9A9287DEDE1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099" creationId="{C66D67EC-F1E7-5F86-DE40-5EBD0829B146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00" creationId="{6E73BB09-2C70-94FA-26FC-36A4056B1841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01" creationId="{AFC9066B-7896-CE5D-CBAD-D3C1F4533CB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02" creationId="{90ABB027-CB85-9674-EFD2-009BF29A6A40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04" creationId="{AF1C134A-892D-763C-9AB8-FF60DC9E5F76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05" creationId="{FA774491-DDBD-8432-FBDD-8C59A820D514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06" creationId="{F21E0797-F7C5-91A6-4A80-07BB97FD6AB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07" creationId="{BBED442B-3CA0-E5BE-0D71-0B4473D2256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08" creationId="{51C37745-6B65-BCEA-A582-972C5D79C85D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09" creationId="{540C4CDF-0F9D-2C87-DB8D-3DD40F1E99F6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12" creationId="{AD2B5A93-6D06-4A3D-38DA-C98C959E70E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13" creationId="{7D2EB283-85AE-ED25-A90E-F12AFFBFF1C1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14" creationId="{3805DB50-FF54-438D-3075-8381BDD284A6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15" creationId="{778ED5F8-5489-51BA-CADC-992EB42B18AD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16" creationId="{75D43F2F-6C92-3E34-8BC4-BB7850F0CF5E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17" creationId="{0C7FC82D-0FEB-194F-AA6F-4A64115D3321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19" creationId="{5D0D6280-2C17-A0C4-C876-4FED00D055E7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20" creationId="{0CFC9E85-268E-A175-0855-68921065D5D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21" creationId="{BF4954A4-E786-B0B0-E8AD-E51DD1D0875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22" creationId="{769ED921-FB0E-9152-9AB6-93CAC6E962EB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23" creationId="{E7993AF0-14B3-EC5F-218C-E0449776E2E0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24" creationId="{3CC282A0-E760-DB99-6172-67BDEF2BE47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27" creationId="{22EB96B1-0FC9-9E05-CF0F-822D75E6FDA4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28" creationId="{12138570-C3A3-DB60-50C9-36E598A56A3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29" creationId="{7CBCDC61-1B4F-A238-DE2E-09D682C18D0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30" creationId="{B8317152-444F-D620-E4D9-AFAD6AB8A236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31" creationId="{D265A51D-B4E7-DF71-087D-376D4FA905DD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82132" creationId="{CE77F19A-65D8-7986-ABE0-C29566C0A2BA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33" creationId="{C8E30DEE-D954-3783-9197-6639D3DAE08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34" creationId="{2D48A7B6-DEC3-4293-C966-DF46DE90CE47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35" creationId="{C73194B8-039B-2C61-B546-A63D02D5474E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36" creationId="{67FD4E3D-7EFB-FB5D-30BF-8F1159FAA4D2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39" creationId="{66570C36-A031-888A-72AF-61CA590E4EAD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40" creationId="{298D0A73-EDCF-2B6E-3126-565D6B7675E4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41" creationId="{27BBAC90-6FD2-391C-78CC-62A7B9D8D161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42" creationId="{955A202F-08CC-855B-9DD5-BF123687B013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43" creationId="{F73AFD66-AB15-C2F4-F3ED-935B655AC837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44" creationId="{03C66EB4-0171-FE64-4B46-6027F93BC66D}"/>
          </ac:spMkLst>
        </pc:spChg>
        <pc:spChg chg="add 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45" creationId="{FC70B058-2E70-3C06-A042-69213B7C7951}"/>
          </ac:spMkLst>
        </pc:spChg>
        <pc:spChg chg="add 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46" creationId="{F417D39C-78AE-5307-964A-60434D17268F}"/>
          </ac:spMkLst>
        </pc:spChg>
        <pc:spChg chg="add 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47" creationId="{0F9EC646-DF0B-41B2-33CD-CC3E8CD91339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49" creationId="{36010D42-B22A-99B5-97F8-CBD3EBF4111F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50" creationId="{46249C9C-912D-B7E7-23C9-68005D82E85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51" creationId="{EBE1CBCF-526A-3DAB-E99A-E6C59CB80273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52" creationId="{1C5C5966-B8D0-89BE-4E41-C1F6BBA3E3AD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53" creationId="{46C53C2C-ED32-0CFA-6072-0E0CC31899AB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56" creationId="{CD7D2D0A-29C5-AF24-6200-44B4D23F5847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57" creationId="{1DAA4BEC-99A3-5980-2A6C-A0D1E3A99858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58" creationId="{0335A991-944C-08CA-9913-182F06D0A4B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59" creationId="{54B9D19F-572D-3A64-8F87-4F697951B247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60" creationId="{90223E88-A0DA-9A83-3940-83CF1345755C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61" creationId="{2E1A6974-9C87-9E13-284E-40ECBCB33B63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63" creationId="{49AB6CF0-A399-741D-794C-40F403A80F2C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64" creationId="{AC61A760-3260-F23F-F9EA-155F0CE4D74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65" creationId="{670E3690-4352-80E7-9B5E-A5A9BAB32DEC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66" creationId="{9D708865-D31B-2A96-5F25-05FB4B81396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67" creationId="{E7492A02-773D-AD1B-360C-DD41FF41735A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70" creationId="{861B06B0-C21F-9BBF-43C4-87F492D98412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71" creationId="{156896C1-DF2F-E0E7-828E-8625BD8EE83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72" creationId="{D1D5E172-4339-C2DC-1B3E-F4AD789DA892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73" creationId="{ECA19C31-57A0-A017-BADC-C86A5122455B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74" creationId="{E9F2B3C5-A207-C376-77DE-1CF3334D941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2175" creationId="{20D0390C-CF90-162A-80D1-E26005798E73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56" creationId="{D21B9204-99B4-4F93-65E1-3A601EAC80D7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57" creationId="{01985D17-B588-098E-207E-995F81C9F5CE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58" creationId="{3F00F86D-52B1-438E-6F4E-6DBE4D3DA75D}"/>
          </ac:spMkLst>
        </pc:spChg>
        <pc:spChg chg="add 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59" creationId="{177B58B3-FC42-E2D1-CF41-9630E403E96B}"/>
          </ac:spMkLst>
        </pc:spChg>
        <pc:spChg chg="add 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60" creationId="{30AFDD08-0002-2E9E-4DE8-A7C262E30463}"/>
          </ac:spMkLst>
        </pc:spChg>
        <pc:spChg chg="add 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61" creationId="{144A46C0-D98D-8792-3135-8FFE79C85CB9}"/>
          </ac:spMkLst>
        </pc:spChg>
        <pc:spChg chg="add 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62" creationId="{70612545-6675-877D-D28E-0021841C7217}"/>
          </ac:spMkLst>
        </pc:spChg>
        <pc:spChg chg="add 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63" creationId="{259EC91F-9A49-4C9F-C236-EC7F8CAA0693}"/>
          </ac:spMkLst>
        </pc:spChg>
        <pc:spChg chg="add 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64" creationId="{ABCA7A96-F09B-8B78-8A70-C8E6DF9FEFC3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67" creationId="{D6CE25C8-3FBE-B213-F32C-A3850F401C35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68" creationId="{49CFBF60-637A-AD40-70C4-4EBF5B1E898C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69" creationId="{ECD9EC1E-DEBE-DFC7-02E8-8D5B649925AA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70" creationId="{40971F92-9164-4FC0-F80B-5785C58A02BA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71" creationId="{F6F662B0-2916-2A44-6C54-27C12412769C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72" creationId="{72D90A07-A8A8-65B2-0B2A-6C556F18D7EE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75" creationId="{D1FBF991-3905-87D4-F5F7-92821DF3EC3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76" creationId="{6B594995-1759-63C8-2FB8-0B2CB2DCF0F8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77" creationId="{925B9CEE-E53E-DD18-F959-78CDECF197F3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78" creationId="{CAA712E4-AE47-C72D-9318-B23056CDEC53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79" creationId="{BF429097-EA70-60D4-C7F1-B69D2EBF80B5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80" creationId="{DA2D9F11-C947-C2A0-8137-B09C9BC8EF9C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83" creationId="{6772569E-4530-2D90-9833-9165FF11B99D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87" creationId="{A8B72B58-CBA7-565F-0FB4-FE0776BDE29A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88" creationId="{5E2ED7FA-6F38-E6C2-7347-44DF308A54C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89" creationId="{5D2C2831-EB95-45A9-AD1A-E22465CCAFDB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90" creationId="{0F4CB71C-3B3C-6141-C38E-A1FA25284D4B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91" creationId="{5785AB7A-C3BC-0575-BE9B-E4B5AFA6EDE2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94" creationId="{C45747FA-2D7B-76BB-D205-D93BDA99E6B1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95" creationId="{0905A3B9-61E0-AFFC-9C8F-333F7AF1B730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96" creationId="{0E793754-0D01-E0FB-76C0-F984F1B46455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97" creationId="{FB342F39-8C69-B95F-A0F4-CCD30E5ABF23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98" creationId="{329A4158-B2F3-A457-4D0E-A4CD8096AA20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299" creationId="{FC25B3EB-ABA6-FB31-DB8D-294587547BB5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302" creationId="{D9F5FF92-DE76-BB04-45B9-21DE2BD83F23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303" creationId="{94FF4EF7-CE8B-646E-3DF7-3322AF820851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304" creationId="{11050ADF-36AF-FD58-10A3-4F561349D088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305" creationId="{905259D3-BC2A-8D23-A240-1EF471C7B5A9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306" creationId="{7DBB592E-7B16-4940-080C-26905E65F7D8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307" creationId="{AB9795E1-9D28-FEE6-A94A-973512848147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310" creationId="{8C8F6995-2231-75A9-39AE-058A96671946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311" creationId="{CC9FEB45-30B3-9DF6-7B5C-C8128D20A9D2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312" creationId="{48CFC80C-8E6A-CA8E-4D90-145AFB112FFC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313" creationId="{7BB07B9B-9F35-9826-F0D1-AC9CC5463E51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314" creationId="{758FE9C7-91B8-52D9-46EE-D50BC0A0561A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315" creationId="{5C3DDC08-E418-B6BD-C052-3EAE65729AB4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318" creationId="{78796950-F176-3967-A37F-2B65444E9B89}"/>
          </ac:spMkLst>
        </pc:spChg>
        <pc:spChg chg="mod">
          <ac:chgData name="Soheil Abbasloo" userId="d71572ce-aea6-4a3a-9d7a-c1bc96c12f67" providerId="ADAL" clId="{59270F67-379E-4FBB-B81D-4325566F89EB}" dt="2022-11-13T22:53:39.364" v="1710" actId="1076"/>
          <ac:spMkLst>
            <pc:docMk/>
            <pc:sldMk cId="3202603687" sldId="320"/>
            <ac:spMk id="88319" creationId="{FA59C2F1-54C1-CAE3-FC1B-77F7381EC8E6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1922242" creationId="{8F013DEE-951F-8DAA-3C6D-8D2A56A66320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1922243" creationId="{9B281B2F-6463-A919-7054-96FAC8D879D2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1922244" creationId="{D510460F-F63C-8091-710A-73907A0C9B83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1922245" creationId="{FEC0FC83-1317-A53D-D917-F75106EF1EA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1922252" creationId="{E57F2692-8323-B90F-CE05-BA629E701C86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1922253" creationId="{65403DE5-8E43-6E2B-8355-4A90ECA17E75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1922254" creationId="{5A13A585-42D2-60D5-B0E6-842DE5313734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1922255" creationId="{5ACAD2DF-DBD6-A926-C867-BC20D83AE34E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1922256" creationId="{C79637FF-4B3A-588F-01E5-E15FA7DCE6E7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1922257" creationId="{6DAE31AF-A7C0-E946-C82B-9D4DD9598A8C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1922258" creationId="{B691D167-6041-B1E6-60A3-303A267CCCBA}"/>
          </ac:spMkLst>
        </pc:spChg>
        <pc:spChg chg="mod">
          <ac:chgData name="Soheil Abbasloo" userId="d71572ce-aea6-4a3a-9d7a-c1bc96c12f67" providerId="ADAL" clId="{59270F67-379E-4FBB-B81D-4325566F89EB}" dt="2022-11-13T20:31:21.527" v="126" actId="2711"/>
          <ac:spMkLst>
            <pc:docMk/>
            <pc:sldMk cId="3202603687" sldId="320"/>
            <ac:spMk id="1922259" creationId="{B9F4F00D-2909-7176-0A07-1402876C1165}"/>
          </ac:spMkLst>
        </pc:spChg>
        <pc:grpChg chg="add 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3" creationId="{BB3A1F05-E9A0-4CC4-6B42-F66427D9919A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4" creationId="{01587177-75EE-9975-D003-356CB95AF31D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11" creationId="{3B77E898-4AE6-6519-9050-6BBC202E3F33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12" creationId="{EA0D2BFB-6A48-72C9-C64A-C75FA60E27B6}"/>
          </ac:grpSpMkLst>
        </pc:grpChg>
        <pc:grpChg chg="add 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19" creationId="{5CB5C2E0-4FF4-B17C-C130-3BC386F5AD88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20" creationId="{8A72CD22-2461-C200-7D20-124F40DAF444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27" creationId="{AF98C6AD-AABC-468D-97D1-8A459A4110B9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28" creationId="{5D4FC1C3-3B1A-6130-ED75-D5269B75E28D}"/>
          </ac:grpSpMkLst>
        </pc:grpChg>
        <pc:grpChg chg="add 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35" creationId="{EF01DF13-FA0C-41EF-C7F6-61CD35FF2DD0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36" creationId="{72FA07AD-6F59-D2A5-6135-DE3C0B8A20C0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43" creationId="{8BC5E23F-7CF2-2A8F-914C-C1FA33BAAB8E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44" creationId="{16B44E45-BC6D-C6E1-877F-FB470A893F33}"/>
          </ac:grpSpMkLst>
        </pc:grpChg>
        <pc:grpChg chg="add 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51" creationId="{6BA5F651-71B9-764E-82B5-EDFA36A294EF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52" creationId="{3874FA3A-34E3-80C2-C7CD-820A8D5F7860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59" creationId="{21568EA5-1B03-804A-886A-E6E450F164B6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60" creationId="{A640C60D-80AB-CB61-7ADC-3AB9A19CE68E}"/>
          </ac:grpSpMkLst>
        </pc:grpChg>
        <pc:grpChg chg="del mod">
          <ac:chgData name="Soheil Abbasloo" userId="d71572ce-aea6-4a3a-9d7a-c1bc96c12f67" providerId="ADAL" clId="{59270F67-379E-4FBB-B81D-4325566F89EB}" dt="2022-11-13T22:53:31.023" v="1708" actId="478"/>
          <ac:grpSpMkLst>
            <pc:docMk/>
            <pc:sldMk cId="3202603687" sldId="320"/>
            <ac:grpSpMk id="81924" creationId="{7586E778-14B2-FFAC-2ED3-BECEABD8BE41}"/>
          </ac:grpSpMkLst>
        </pc:grpChg>
        <pc:grpChg chg="del mod">
          <ac:chgData name="Soheil Abbasloo" userId="d71572ce-aea6-4a3a-9d7a-c1bc96c12f67" providerId="ADAL" clId="{59270F67-379E-4FBB-B81D-4325566F89EB}" dt="2022-11-13T22:53:31.023" v="1708" actId="478"/>
          <ac:grpSpMkLst>
            <pc:docMk/>
            <pc:sldMk cId="3202603687" sldId="320"/>
            <ac:grpSpMk id="81925" creationId="{9C633A77-BA27-8930-59E1-8CE36F8175C6}"/>
          </ac:grpSpMkLst>
        </pc:grpChg>
        <pc:grpChg chg="del mod">
          <ac:chgData name="Soheil Abbasloo" userId="d71572ce-aea6-4a3a-9d7a-c1bc96c12f67" providerId="ADAL" clId="{59270F67-379E-4FBB-B81D-4325566F89EB}" dt="2022-11-13T22:53:31.023" v="1708" actId="478"/>
          <ac:grpSpMkLst>
            <pc:docMk/>
            <pc:sldMk cId="3202603687" sldId="320"/>
            <ac:grpSpMk id="81926" creationId="{AE7E08C1-2D0D-8E32-2799-39ACA11FDCC5}"/>
          </ac:grpSpMkLst>
        </pc:grpChg>
        <pc:grpChg chg="del mod">
          <ac:chgData name="Soheil Abbasloo" userId="d71572ce-aea6-4a3a-9d7a-c1bc96c12f67" providerId="ADAL" clId="{59270F67-379E-4FBB-B81D-4325566F89EB}" dt="2022-11-13T22:53:31.023" v="1708" actId="478"/>
          <ac:grpSpMkLst>
            <pc:docMk/>
            <pc:sldMk cId="3202603687" sldId="320"/>
            <ac:grpSpMk id="81927" creationId="{E4C5A705-DF76-6B71-700C-B05539FB2A6A}"/>
          </ac:grpSpMkLst>
        </pc:grpChg>
        <pc:grpChg chg="del mod">
          <ac:chgData name="Soheil Abbasloo" userId="d71572ce-aea6-4a3a-9d7a-c1bc96c12f67" providerId="ADAL" clId="{59270F67-379E-4FBB-B81D-4325566F89EB}" dt="2022-11-13T22:53:31.023" v="1708" actId="478"/>
          <ac:grpSpMkLst>
            <pc:docMk/>
            <pc:sldMk cId="3202603687" sldId="320"/>
            <ac:grpSpMk id="81938" creationId="{80925CCA-84E0-2563-4558-E5F51E8C4B15}"/>
          </ac:grpSpMkLst>
        </pc:grpChg>
        <pc:grpChg chg="del mod">
          <ac:chgData name="Soheil Abbasloo" userId="d71572ce-aea6-4a3a-9d7a-c1bc96c12f67" providerId="ADAL" clId="{59270F67-379E-4FBB-B81D-4325566F89EB}" dt="2022-11-13T22:53:31.023" v="1708" actId="478"/>
          <ac:grpSpMkLst>
            <pc:docMk/>
            <pc:sldMk cId="3202603687" sldId="320"/>
            <ac:grpSpMk id="81939" creationId="{7053327F-0480-253C-9836-842DEB3F6084}"/>
          </ac:grpSpMkLst>
        </pc:grpChg>
        <pc:grpChg chg="del mod">
          <ac:chgData name="Soheil Abbasloo" userId="d71572ce-aea6-4a3a-9d7a-c1bc96c12f67" providerId="ADAL" clId="{59270F67-379E-4FBB-B81D-4325566F89EB}" dt="2022-11-13T22:53:31.023" v="1708" actId="478"/>
          <ac:grpSpMkLst>
            <pc:docMk/>
            <pc:sldMk cId="3202603687" sldId="320"/>
            <ac:grpSpMk id="81940" creationId="{EAA3724D-BA2B-DCC7-7F86-8D5BF1043692}"/>
          </ac:grpSpMkLst>
        </pc:grpChg>
        <pc:grpChg chg="del mod">
          <ac:chgData name="Soheil Abbasloo" userId="d71572ce-aea6-4a3a-9d7a-c1bc96c12f67" providerId="ADAL" clId="{59270F67-379E-4FBB-B81D-4325566F89EB}" dt="2022-11-13T22:53:31.023" v="1708" actId="478"/>
          <ac:grpSpMkLst>
            <pc:docMk/>
            <pc:sldMk cId="3202603687" sldId="320"/>
            <ac:grpSpMk id="81941" creationId="{9B8039F0-7644-55B7-B163-9C1370AC9CAF}"/>
          </ac:grpSpMkLst>
        </pc:grpChg>
        <pc:grpChg chg="del mod">
          <ac:chgData name="Soheil Abbasloo" userId="d71572ce-aea6-4a3a-9d7a-c1bc96c12f67" providerId="ADAL" clId="{59270F67-379E-4FBB-B81D-4325566F89EB}" dt="2022-11-13T22:53:31.023" v="1708" actId="478"/>
          <ac:grpSpMkLst>
            <pc:docMk/>
            <pc:sldMk cId="3202603687" sldId="320"/>
            <ac:grpSpMk id="81949" creationId="{9555DE19-8B31-FE58-F57B-41FCDC09B2E8}"/>
          </ac:grpSpMkLst>
        </pc:grpChg>
        <pc:grpChg chg="del mod">
          <ac:chgData name="Soheil Abbasloo" userId="d71572ce-aea6-4a3a-9d7a-c1bc96c12f67" providerId="ADAL" clId="{59270F67-379E-4FBB-B81D-4325566F89EB}" dt="2022-11-13T22:53:31.023" v="1708" actId="478"/>
          <ac:grpSpMkLst>
            <pc:docMk/>
            <pc:sldMk cId="3202603687" sldId="320"/>
            <ac:grpSpMk id="81950" creationId="{158A3A35-A67D-F06A-B931-16B59F5E904E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1970" creationId="{8ACEF185-6581-39D2-BFB9-3AAF27A3E6EC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1975" creationId="{C7DF6DB9-DC92-F02B-6C63-0AA8106F5952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1983" creationId="{7CEE53A1-4E2F-5645-FD56-533A874A6E81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1990" creationId="{41AC7D08-21DB-60B7-F8C1-DBAB555F2716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1991" creationId="{7B65727E-9130-6E42-4B8F-36266176AAF5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1998" creationId="{4FBC2445-1F06-31D2-D16B-09754842394A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005" creationId="{06CCBC7A-0C26-7890-7D0E-94CC216FDAF5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006" creationId="{56CC1FF7-F413-5F01-2678-CF69257D4B41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013" creationId="{A034C509-7F42-0700-2202-5009B46C700F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020" creationId="{8643757F-3E5E-4DE9-932A-DC6D8974F16E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021" creationId="{EF8C71AE-908D-3281-4A41-A02EE34646A8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028" creationId="{A490FF8E-7EA1-1258-0CDC-7E1D16E6D1A1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035" creationId="{C6C3BBB5-A216-57B8-194D-A9FCA22D2C3B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036" creationId="{907D1A11-2CC6-1EAF-97E0-9B0C56DCF264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043" creationId="{D94A049A-3A0C-FE7E-D92F-B4C592ED34EC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050" creationId="{3F266F5B-DADB-583D-D3D5-CD8318917768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051" creationId="{5B644208-BE40-627B-87F3-4CDFDC2D25B8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058" creationId="{4798879D-0346-32D6-3910-7B23A87A41AF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065" creationId="{E55C36EC-EB43-8612-C8DF-108339232D27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066" creationId="{D028E348-2AD2-70FB-13F9-72D9B5E40BDA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073" creationId="{B079A33B-C8FD-F0B1-ED82-8678CCE52F39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080" creationId="{96BEC7DE-87AA-3E9B-DB7C-09FB6E471BA9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081" creationId="{76565A7A-8AF3-ACC0-8D36-8DEF388C65C8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088" creationId="{7C57CFF1-C6D6-BE3F-4FD8-E8ED4C1B8031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095" creationId="{941BAF3C-8844-3479-7B6C-F1E4B3687802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096" creationId="{028A6170-5606-14A3-9404-6B4AB706016C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103" creationId="{F73163E2-9C69-0483-6A51-64C00305F067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110" creationId="{5EE6B16A-AF27-5FE7-A57E-DEFDF6D82122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111" creationId="{856EFFDF-4D8B-322A-1236-975FCEFD60DE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118" creationId="{AAFC689B-8666-309F-CF9A-36361FAFA2D5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125" creationId="{F8E8BF78-08AF-759A-27C9-74BD4E64AAD3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2126" creationId="{7FCE5FF0-EB48-ED29-AC18-62346B029CFD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82137" creationId="{9A39D331-5A3B-E70B-7E01-7380D3BFED5C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82138" creationId="{8971E04A-1C73-2985-B8F9-52C7148F0C2B}"/>
          </ac:grpSpMkLst>
        </pc:grpChg>
        <pc:grpChg chg="add mod">
          <ac:chgData name="Soheil Abbasloo" userId="d71572ce-aea6-4a3a-9d7a-c1bc96c12f67" providerId="ADAL" clId="{59270F67-379E-4FBB-B81D-4325566F89EB}" dt="2022-11-13T22:53:53.854" v="1711" actId="207"/>
          <ac:grpSpMkLst>
            <pc:docMk/>
            <pc:sldMk cId="3202603687" sldId="320"/>
            <ac:grpSpMk id="82148" creationId="{8BC3623B-0452-C907-C3A6-E50B386D73FB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82154" creationId="{26EB93C5-4D8B-3AAF-8B28-19F8C799AD60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82155" creationId="{DBD729B6-BE7B-46B9-D7ED-CD48D870216D}"/>
          </ac:grpSpMkLst>
        </pc:grpChg>
        <pc:grpChg chg="add mod">
          <ac:chgData name="Soheil Abbasloo" userId="d71572ce-aea6-4a3a-9d7a-c1bc96c12f67" providerId="ADAL" clId="{59270F67-379E-4FBB-B81D-4325566F89EB}" dt="2022-11-13T22:53:53.854" v="1711" actId="207"/>
          <ac:grpSpMkLst>
            <pc:docMk/>
            <pc:sldMk cId="3202603687" sldId="320"/>
            <ac:grpSpMk id="82162" creationId="{B297FBED-EF8C-F7D7-C249-DE79D1C635D2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82168" creationId="{5930B809-795E-8C88-2C0E-4948D26A0CDD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82169" creationId="{493C3F4D-AE29-08BD-1220-03BDDF32FB79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8064" creationId="{5D82D59D-734D-210C-ABFF-0D3C7BB894F7}"/>
          </ac:grpSpMkLst>
        </pc:grpChg>
        <pc:grpChg chg="add 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88265" creationId="{143F27CD-25C2-A254-B155-F434CB5FB406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88266" creationId="{32793F88-0460-6288-88D1-CC96E805CC1C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88273" creationId="{7A79A1AA-387A-B062-6379-6B14FFF0CCE1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88274" creationId="{987462D4-01E3-5B14-662F-7B4DF6B9200C}"/>
          </ac:grpSpMkLst>
        </pc:grpChg>
        <pc:grpChg chg="add 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88281" creationId="{CF4809A5-4183-EF63-B89C-311E9B1017C5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88282" creationId="{1B4D80D2-8A6C-DC30-5DC2-A04D667A3550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8284" creationId="{28DD6733-2F8F-EB8E-A0F9-0C544F045F98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8285" creationId="{4318D178-2392-555E-449C-F2DAF33C5F71}"/>
          </ac:grpSpMkLst>
        </pc:grpChg>
        <pc:grpChg chg="mod">
          <ac:chgData name="Soheil Abbasloo" userId="d71572ce-aea6-4a3a-9d7a-c1bc96c12f67" providerId="ADAL" clId="{59270F67-379E-4FBB-B81D-4325566F89EB}" dt="2022-11-13T20:31:21.527" v="126" actId="2711"/>
          <ac:grpSpMkLst>
            <pc:docMk/>
            <pc:sldMk cId="3202603687" sldId="320"/>
            <ac:grpSpMk id="88286" creationId="{3251B5F8-3E54-42D0-90AF-5863C34B2A4B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88292" creationId="{67B231CA-F7FB-5F05-020B-1E8C89F3D99C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88293" creationId="{8B12A314-AAF9-57C2-5F1E-53EDD85050A0}"/>
          </ac:grpSpMkLst>
        </pc:grpChg>
        <pc:grpChg chg="add 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88300" creationId="{45E0D760-3A5F-D766-9F45-5F57C4DF419B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88301" creationId="{AA0D2A9B-5706-8D8D-9FBC-F7FEE2E14B45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88308" creationId="{F02D05BE-7FC2-6582-D10F-F650EAC0F7BB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88309" creationId="{641381BE-0449-E42A-CDC1-96CFB7D7CFCD}"/>
          </ac:grpSpMkLst>
        </pc:grpChg>
        <pc:grpChg chg="add 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88316" creationId="{5EC85E61-F574-9DEB-4D2B-7B69C4B2892D}"/>
          </ac:grpSpMkLst>
        </pc:grpChg>
        <pc:grpChg chg="mod">
          <ac:chgData name="Soheil Abbasloo" userId="d71572ce-aea6-4a3a-9d7a-c1bc96c12f67" providerId="ADAL" clId="{59270F67-379E-4FBB-B81D-4325566F89EB}" dt="2022-11-13T22:53:39.364" v="1710" actId="1076"/>
          <ac:grpSpMkLst>
            <pc:docMk/>
            <pc:sldMk cId="3202603687" sldId="320"/>
            <ac:grpSpMk id="88317" creationId="{15415926-5691-B014-E972-283BD8730CEC}"/>
          </ac:grpSpMkLst>
        </pc:grpChg>
      </pc:sldChg>
      <pc:sldChg chg="addSp delSp modSp mod ord modClrScheme modAnim chgLayout">
        <pc:chgData name="Soheil Abbasloo" userId="d71572ce-aea6-4a3a-9d7a-c1bc96c12f67" providerId="ADAL" clId="{59270F67-379E-4FBB-B81D-4325566F89EB}" dt="2022-11-15T16:25:05.031" v="4514"/>
        <pc:sldMkLst>
          <pc:docMk/>
          <pc:sldMk cId="2596494503" sldId="321"/>
        </pc:sldMkLst>
        <pc:spChg chg="mod">
          <ac:chgData name="Soheil Abbasloo" userId="d71572ce-aea6-4a3a-9d7a-c1bc96c12f67" providerId="ADAL" clId="{59270F67-379E-4FBB-B81D-4325566F89EB}" dt="2022-11-13T20:31:52.359" v="128" actId="2711"/>
          <ac:spMkLst>
            <pc:docMk/>
            <pc:sldMk cId="2596494503" sldId="321"/>
            <ac:spMk id="6" creationId="{84ACC277-5D59-FED1-DD11-78CC7D75535F}"/>
          </ac:spMkLst>
        </pc:spChg>
        <pc:spChg chg="mod">
          <ac:chgData name="Soheil Abbasloo" userId="d71572ce-aea6-4a3a-9d7a-c1bc96c12f67" providerId="ADAL" clId="{59270F67-379E-4FBB-B81D-4325566F89EB}" dt="2022-11-13T20:31:52.359" v="128" actId="2711"/>
          <ac:spMkLst>
            <pc:docMk/>
            <pc:sldMk cId="2596494503" sldId="321"/>
            <ac:spMk id="34" creationId="{4C522817-46FF-B933-3167-A2C61934049F}"/>
          </ac:spMkLst>
        </pc:spChg>
        <pc:spChg chg="mod">
          <ac:chgData name="Soheil Abbasloo" userId="d71572ce-aea6-4a3a-9d7a-c1bc96c12f67" providerId="ADAL" clId="{59270F67-379E-4FBB-B81D-4325566F89EB}" dt="2022-11-13T20:31:52.359" v="128" actId="2711"/>
          <ac:spMkLst>
            <pc:docMk/>
            <pc:sldMk cId="2596494503" sldId="321"/>
            <ac:spMk id="35" creationId="{0A1EA964-A433-3FDF-CA4B-DF8F6BF4834F}"/>
          </ac:spMkLst>
        </pc:spChg>
        <pc:spChg chg="mod">
          <ac:chgData name="Soheil Abbasloo" userId="d71572ce-aea6-4a3a-9d7a-c1bc96c12f67" providerId="ADAL" clId="{59270F67-379E-4FBB-B81D-4325566F89EB}" dt="2022-11-13T20:31:52.359" v="128" actId="2711"/>
          <ac:spMkLst>
            <pc:docMk/>
            <pc:sldMk cId="2596494503" sldId="321"/>
            <ac:spMk id="38" creationId="{DBA5925E-4662-6580-7C28-E45D35296B22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2596494503" sldId="321"/>
            <ac:spMk id="83970" creationId="{7DC5B36A-058A-2585-D733-DDD5B17855A9}"/>
          </ac:spMkLst>
        </pc:spChg>
        <pc:spChg chg="mod ord">
          <ac:chgData name="Soheil Abbasloo" userId="d71572ce-aea6-4a3a-9d7a-c1bc96c12f67" providerId="ADAL" clId="{59270F67-379E-4FBB-B81D-4325566F89EB}" dt="2022-11-13T19:56:32.587" v="113" actId="20577"/>
          <ac:spMkLst>
            <pc:docMk/>
            <pc:sldMk cId="2596494503" sldId="321"/>
            <ac:spMk id="83971" creationId="{03AA9F9D-8926-E5DB-BF1F-E3BB20445C82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2596494503" sldId="321"/>
            <ac:spMk id="83972" creationId="{E08250CB-5CB9-557F-2F59-B016B671BDFD}"/>
          </ac:spMkLst>
        </pc:spChg>
        <pc:spChg chg="mod">
          <ac:chgData name="Soheil Abbasloo" userId="d71572ce-aea6-4a3a-9d7a-c1bc96c12f67" providerId="ADAL" clId="{59270F67-379E-4FBB-B81D-4325566F89EB}" dt="2022-11-13T20:31:52.359" v="128" actId="2711"/>
          <ac:spMkLst>
            <pc:docMk/>
            <pc:sldMk cId="2596494503" sldId="321"/>
            <ac:spMk id="83977" creationId="{A3AD0DE8-6DB0-1DF9-90E2-870BF0676316}"/>
          </ac:spMkLst>
        </pc:spChg>
        <pc:spChg chg="mod">
          <ac:chgData name="Soheil Abbasloo" userId="d71572ce-aea6-4a3a-9d7a-c1bc96c12f67" providerId="ADAL" clId="{59270F67-379E-4FBB-B81D-4325566F89EB}" dt="2022-11-13T20:31:52.359" v="128" actId="2711"/>
          <ac:spMkLst>
            <pc:docMk/>
            <pc:sldMk cId="2596494503" sldId="321"/>
            <ac:spMk id="83982" creationId="{356CDF47-70B0-AFEA-6D02-97A3ADCCC29F}"/>
          </ac:spMkLst>
        </pc:spChg>
        <pc:spChg chg="mod">
          <ac:chgData name="Soheil Abbasloo" userId="d71572ce-aea6-4a3a-9d7a-c1bc96c12f67" providerId="ADAL" clId="{59270F67-379E-4FBB-B81D-4325566F89EB}" dt="2022-11-13T20:31:52.359" v="128" actId="2711"/>
          <ac:spMkLst>
            <pc:docMk/>
            <pc:sldMk cId="2596494503" sldId="321"/>
            <ac:spMk id="83983" creationId="{F15CE7C7-FE01-B93F-FF09-EA96E3855C69}"/>
          </ac:spMkLst>
        </pc:spChg>
        <pc:spChg chg="mod">
          <ac:chgData name="Soheil Abbasloo" userId="d71572ce-aea6-4a3a-9d7a-c1bc96c12f67" providerId="ADAL" clId="{59270F67-379E-4FBB-B81D-4325566F89EB}" dt="2022-11-13T20:31:52.359" v="128" actId="2711"/>
          <ac:spMkLst>
            <pc:docMk/>
            <pc:sldMk cId="2596494503" sldId="321"/>
            <ac:spMk id="83984" creationId="{8F6BE689-5062-22C9-D308-0A1E5447006D}"/>
          </ac:spMkLst>
        </pc:spChg>
        <pc:spChg chg="mod">
          <ac:chgData name="Soheil Abbasloo" userId="d71572ce-aea6-4a3a-9d7a-c1bc96c12f67" providerId="ADAL" clId="{59270F67-379E-4FBB-B81D-4325566F89EB}" dt="2022-11-13T20:31:52.359" v="128" actId="2711"/>
          <ac:spMkLst>
            <pc:docMk/>
            <pc:sldMk cId="2596494503" sldId="321"/>
            <ac:spMk id="83985" creationId="{2469F338-5413-30B3-492D-70A7EF0C5500}"/>
          </ac:spMkLst>
        </pc:spChg>
        <pc:picChg chg="add del mod">
          <ac:chgData name="Soheil Abbasloo" userId="d71572ce-aea6-4a3a-9d7a-c1bc96c12f67" providerId="ADAL" clId="{59270F67-379E-4FBB-B81D-4325566F89EB}" dt="2022-11-13T22:56:39.618" v="1716" actId="478"/>
          <ac:picMkLst>
            <pc:docMk/>
            <pc:sldMk cId="2596494503" sldId="321"/>
            <ac:picMk id="2" creationId="{A7E5E30D-6DA7-D095-118D-EB452E9AAFA6}"/>
          </ac:picMkLst>
        </pc:picChg>
        <pc:picChg chg="add mod">
          <ac:chgData name="Soheil Abbasloo" userId="d71572ce-aea6-4a3a-9d7a-c1bc96c12f67" providerId="ADAL" clId="{59270F67-379E-4FBB-B81D-4325566F89EB}" dt="2022-11-13T22:56:54.273" v="1723" actId="1076"/>
          <ac:picMkLst>
            <pc:docMk/>
            <pc:sldMk cId="2596494503" sldId="321"/>
            <ac:picMk id="4" creationId="{1558551E-F7C4-6A7D-CF73-7703881F0FA7}"/>
          </ac:picMkLst>
        </pc:picChg>
        <pc:picChg chg="del mod">
          <ac:chgData name="Soheil Abbasloo" userId="d71572ce-aea6-4a3a-9d7a-c1bc96c12f67" providerId="ADAL" clId="{59270F67-379E-4FBB-B81D-4325566F89EB}" dt="2022-11-13T22:54:10.548" v="1712" actId="478"/>
          <ac:picMkLst>
            <pc:docMk/>
            <pc:sldMk cId="2596494503" sldId="321"/>
            <ac:picMk id="83974" creationId="{AE4627BA-32FE-912B-A47D-F9409C5FCC96}"/>
          </ac:picMkLst>
        </pc:picChg>
        <pc:cxnChg chg="mod">
          <ac:chgData name="Soheil Abbasloo" userId="d71572ce-aea6-4a3a-9d7a-c1bc96c12f67" providerId="ADAL" clId="{59270F67-379E-4FBB-B81D-4325566F89EB}" dt="2022-11-13T20:31:52.359" v="128" actId="2711"/>
          <ac:cxnSpMkLst>
            <pc:docMk/>
            <pc:sldMk cId="2596494503" sldId="321"/>
            <ac:cxnSpMk id="26" creationId="{B1112B0F-6B18-01EA-A1C4-9719DACF9592}"/>
          </ac:cxnSpMkLst>
        </pc:cxnChg>
        <pc:cxnChg chg="mod">
          <ac:chgData name="Soheil Abbasloo" userId="d71572ce-aea6-4a3a-9d7a-c1bc96c12f67" providerId="ADAL" clId="{59270F67-379E-4FBB-B81D-4325566F89EB}" dt="2022-11-13T20:31:52.359" v="128" actId="2711"/>
          <ac:cxnSpMkLst>
            <pc:docMk/>
            <pc:sldMk cId="2596494503" sldId="321"/>
            <ac:cxnSpMk id="29" creationId="{1B5D08DB-DD24-BFE3-61B8-7FF525772587}"/>
          </ac:cxnSpMkLst>
        </pc:cxnChg>
        <pc:cxnChg chg="mod">
          <ac:chgData name="Soheil Abbasloo" userId="d71572ce-aea6-4a3a-9d7a-c1bc96c12f67" providerId="ADAL" clId="{59270F67-379E-4FBB-B81D-4325566F89EB}" dt="2022-11-13T20:31:52.359" v="128" actId="2711"/>
          <ac:cxnSpMkLst>
            <pc:docMk/>
            <pc:sldMk cId="2596494503" sldId="321"/>
            <ac:cxnSpMk id="36" creationId="{5AAD47EE-220A-4791-3C41-ADE793455666}"/>
          </ac:cxnSpMkLst>
        </pc:cxnChg>
      </pc:sldChg>
      <pc:sldChg chg="modSp del mod">
        <pc:chgData name="Soheil Abbasloo" userId="d71572ce-aea6-4a3a-9d7a-c1bc96c12f67" providerId="ADAL" clId="{59270F67-379E-4FBB-B81D-4325566F89EB}" dt="2022-11-13T23:45:55.451" v="2738" actId="47"/>
        <pc:sldMkLst>
          <pc:docMk/>
          <pc:sldMk cId="2833345357" sldId="330"/>
        </pc:sldMkLst>
        <pc:spChg chg="mod">
          <ac:chgData name="Soheil Abbasloo" userId="d71572ce-aea6-4a3a-9d7a-c1bc96c12f67" providerId="ADAL" clId="{59270F67-379E-4FBB-B81D-4325566F89EB}" dt="2022-11-13T19:49:23.262" v="1" actId="6549"/>
          <ac:spMkLst>
            <pc:docMk/>
            <pc:sldMk cId="2833345357" sldId="330"/>
            <ac:spMk id="68611" creationId="{B01032BB-FF65-6AC5-281D-77C147690625}"/>
          </ac:spMkLst>
        </pc:spChg>
      </pc:sldChg>
      <pc:sldChg chg="ord">
        <pc:chgData name="Soheil Abbasloo" userId="d71572ce-aea6-4a3a-9d7a-c1bc96c12f67" providerId="ADAL" clId="{59270F67-379E-4FBB-B81D-4325566F89EB}" dt="2022-11-13T21:06:25.181" v="535"/>
        <pc:sldMkLst>
          <pc:docMk/>
          <pc:sldMk cId="4112665821" sldId="332"/>
        </pc:sldMkLst>
      </pc:sldChg>
      <pc:sldChg chg="addSp delSp modSp mod modAnim">
        <pc:chgData name="Soheil Abbasloo" userId="d71572ce-aea6-4a3a-9d7a-c1bc96c12f67" providerId="ADAL" clId="{59270F67-379E-4FBB-B81D-4325566F89EB}" dt="2022-11-14T21:35:34.479" v="3878"/>
        <pc:sldMkLst>
          <pc:docMk/>
          <pc:sldMk cId="726735574" sldId="333"/>
        </pc:sldMkLst>
        <pc:spChg chg="add mod">
          <ac:chgData name="Soheil Abbasloo" userId="d71572ce-aea6-4a3a-9d7a-c1bc96c12f67" providerId="ADAL" clId="{59270F67-379E-4FBB-B81D-4325566F89EB}" dt="2022-11-14T21:35:25.857" v="3877" actId="1036"/>
          <ac:spMkLst>
            <pc:docMk/>
            <pc:sldMk cId="726735574" sldId="333"/>
            <ac:spMk id="2" creationId="{7690FFB2-F285-5B13-7E70-81CD52F849BF}"/>
          </ac:spMkLst>
        </pc:spChg>
        <pc:spChg chg="add mod">
          <ac:chgData name="Soheil Abbasloo" userId="d71572ce-aea6-4a3a-9d7a-c1bc96c12f67" providerId="ADAL" clId="{59270F67-379E-4FBB-B81D-4325566F89EB}" dt="2022-11-14T21:35:25.857" v="3877" actId="1036"/>
          <ac:spMkLst>
            <pc:docMk/>
            <pc:sldMk cId="726735574" sldId="333"/>
            <ac:spMk id="3" creationId="{6F718B60-050A-83E3-E1D6-B220756922B1}"/>
          </ac:spMkLst>
        </pc:spChg>
        <pc:spChg chg="add mod">
          <ac:chgData name="Soheil Abbasloo" userId="d71572ce-aea6-4a3a-9d7a-c1bc96c12f67" providerId="ADAL" clId="{59270F67-379E-4FBB-B81D-4325566F89EB}" dt="2022-11-14T21:35:25.857" v="3877" actId="1036"/>
          <ac:spMkLst>
            <pc:docMk/>
            <pc:sldMk cId="726735574" sldId="333"/>
            <ac:spMk id="4" creationId="{A086F339-5BC7-A43B-332C-0AD9E39AB8F3}"/>
          </ac:spMkLst>
        </pc:spChg>
        <pc:spChg chg="add mod">
          <ac:chgData name="Soheil Abbasloo" userId="d71572ce-aea6-4a3a-9d7a-c1bc96c12f67" providerId="ADAL" clId="{59270F67-379E-4FBB-B81D-4325566F89EB}" dt="2022-11-14T21:35:25.857" v="3877" actId="1036"/>
          <ac:spMkLst>
            <pc:docMk/>
            <pc:sldMk cId="726735574" sldId="333"/>
            <ac:spMk id="5" creationId="{D4564284-6D17-7677-685E-BC3608E53192}"/>
          </ac:spMkLst>
        </pc:spChg>
        <pc:spChg chg="add mod">
          <ac:chgData name="Soheil Abbasloo" userId="d71572ce-aea6-4a3a-9d7a-c1bc96c12f67" providerId="ADAL" clId="{59270F67-379E-4FBB-B81D-4325566F89EB}" dt="2022-11-14T21:35:25.857" v="3877" actId="1036"/>
          <ac:spMkLst>
            <pc:docMk/>
            <pc:sldMk cId="726735574" sldId="333"/>
            <ac:spMk id="6" creationId="{8CE7C089-FA84-6089-2219-6CD79E52B2FC}"/>
          </ac:spMkLst>
        </pc:spChg>
        <pc:spChg chg="add mod">
          <ac:chgData name="Soheil Abbasloo" userId="d71572ce-aea6-4a3a-9d7a-c1bc96c12f67" providerId="ADAL" clId="{59270F67-379E-4FBB-B81D-4325566F89EB}" dt="2022-11-14T21:35:25.857" v="3877" actId="1036"/>
          <ac:spMkLst>
            <pc:docMk/>
            <pc:sldMk cId="726735574" sldId="333"/>
            <ac:spMk id="7" creationId="{05C9265B-DECC-42BA-5757-B0528A6E0A9A}"/>
          </ac:spMkLst>
        </pc:spChg>
        <pc:spChg chg="add del mod">
          <ac:chgData name="Soheil Abbasloo" userId="d71572ce-aea6-4a3a-9d7a-c1bc96c12f67" providerId="ADAL" clId="{59270F67-379E-4FBB-B81D-4325566F89EB}" dt="2022-11-13T23:56:44.192" v="2849" actId="478"/>
          <ac:spMkLst>
            <pc:docMk/>
            <pc:sldMk cId="726735574" sldId="333"/>
            <ac:spMk id="8" creationId="{23F3B14A-7BC6-458E-D019-0728F1EBEB59}"/>
          </ac:spMkLst>
        </pc:spChg>
        <pc:spChg chg="mod">
          <ac:chgData name="Soheil Abbasloo" userId="d71572ce-aea6-4a3a-9d7a-c1bc96c12f67" providerId="ADAL" clId="{59270F67-379E-4FBB-B81D-4325566F89EB}" dt="2022-11-14T21:35:19.237" v="3867" actId="20577"/>
          <ac:spMkLst>
            <pc:docMk/>
            <pc:sldMk cId="726735574" sldId="333"/>
            <ac:spMk id="34819" creationId="{7D30E199-6014-3FC8-7A02-E389FCDFBB27}"/>
          </ac:spMkLst>
        </pc:spChg>
        <pc:spChg chg="mod topLvl">
          <ac:chgData name="Soheil Abbasloo" userId="d71572ce-aea6-4a3a-9d7a-c1bc96c12f67" providerId="ADAL" clId="{59270F67-379E-4FBB-B81D-4325566F89EB}" dt="2022-11-14T21:35:25.857" v="3877" actId="1036"/>
          <ac:spMkLst>
            <pc:docMk/>
            <pc:sldMk cId="726735574" sldId="333"/>
            <ac:spMk id="34823" creationId="{D84A4102-BE07-6DD6-A67A-F9DA9E2098AF}"/>
          </ac:spMkLst>
        </pc:spChg>
        <pc:spChg chg="mod topLvl">
          <ac:chgData name="Soheil Abbasloo" userId="d71572ce-aea6-4a3a-9d7a-c1bc96c12f67" providerId="ADAL" clId="{59270F67-379E-4FBB-B81D-4325566F89EB}" dt="2022-11-14T21:35:25.857" v="3877" actId="1036"/>
          <ac:spMkLst>
            <pc:docMk/>
            <pc:sldMk cId="726735574" sldId="333"/>
            <ac:spMk id="34824" creationId="{65A742B4-EC87-C627-1D03-57A53B559389}"/>
          </ac:spMkLst>
        </pc:spChg>
        <pc:spChg chg="mod topLvl">
          <ac:chgData name="Soheil Abbasloo" userId="d71572ce-aea6-4a3a-9d7a-c1bc96c12f67" providerId="ADAL" clId="{59270F67-379E-4FBB-B81D-4325566F89EB}" dt="2022-11-14T21:35:25.857" v="3877" actId="1036"/>
          <ac:spMkLst>
            <pc:docMk/>
            <pc:sldMk cId="726735574" sldId="333"/>
            <ac:spMk id="34825" creationId="{0E773DB6-826F-27F9-DADC-50FE2BCA5A1B}"/>
          </ac:spMkLst>
        </pc:spChg>
        <pc:spChg chg="mod topLvl">
          <ac:chgData name="Soheil Abbasloo" userId="d71572ce-aea6-4a3a-9d7a-c1bc96c12f67" providerId="ADAL" clId="{59270F67-379E-4FBB-B81D-4325566F89EB}" dt="2022-11-14T21:35:25.857" v="3877" actId="1036"/>
          <ac:spMkLst>
            <pc:docMk/>
            <pc:sldMk cId="726735574" sldId="333"/>
            <ac:spMk id="34826" creationId="{C8E28688-F1D0-5568-33D5-6659390052AF}"/>
          </ac:spMkLst>
        </pc:spChg>
        <pc:spChg chg="mod">
          <ac:chgData name="Soheil Abbasloo" userId="d71572ce-aea6-4a3a-9d7a-c1bc96c12f67" providerId="ADAL" clId="{59270F67-379E-4FBB-B81D-4325566F89EB}" dt="2022-11-13T23:56:18.702" v="2829" actId="165"/>
          <ac:spMkLst>
            <pc:docMk/>
            <pc:sldMk cId="726735574" sldId="333"/>
            <ac:spMk id="34827" creationId="{1FEEE62A-9ADB-A690-3C28-878D143E8BD1}"/>
          </ac:spMkLst>
        </pc:spChg>
        <pc:spChg chg="mod">
          <ac:chgData name="Soheil Abbasloo" userId="d71572ce-aea6-4a3a-9d7a-c1bc96c12f67" providerId="ADAL" clId="{59270F67-379E-4FBB-B81D-4325566F89EB}" dt="2022-11-13T23:56:18.702" v="2829" actId="165"/>
          <ac:spMkLst>
            <pc:docMk/>
            <pc:sldMk cId="726735574" sldId="333"/>
            <ac:spMk id="34828" creationId="{C52D59AE-59E8-D4C3-D4FE-F097CDF952A8}"/>
          </ac:spMkLst>
        </pc:spChg>
        <pc:spChg chg="mod">
          <ac:chgData name="Soheil Abbasloo" userId="d71572ce-aea6-4a3a-9d7a-c1bc96c12f67" providerId="ADAL" clId="{59270F67-379E-4FBB-B81D-4325566F89EB}" dt="2022-11-13T23:56:18.702" v="2829" actId="165"/>
          <ac:spMkLst>
            <pc:docMk/>
            <pc:sldMk cId="726735574" sldId="333"/>
            <ac:spMk id="34829" creationId="{C04A258D-3186-0A47-2A42-976F05EE6A49}"/>
          </ac:spMkLst>
        </pc:spChg>
        <pc:spChg chg="mod">
          <ac:chgData name="Soheil Abbasloo" userId="d71572ce-aea6-4a3a-9d7a-c1bc96c12f67" providerId="ADAL" clId="{59270F67-379E-4FBB-B81D-4325566F89EB}" dt="2022-11-13T23:56:18.702" v="2829" actId="165"/>
          <ac:spMkLst>
            <pc:docMk/>
            <pc:sldMk cId="726735574" sldId="333"/>
            <ac:spMk id="34830" creationId="{BCA9E2EF-1FA7-9114-0344-B6838A2740A9}"/>
          </ac:spMkLst>
        </pc:spChg>
        <pc:spChg chg="mod">
          <ac:chgData name="Soheil Abbasloo" userId="d71572ce-aea6-4a3a-9d7a-c1bc96c12f67" providerId="ADAL" clId="{59270F67-379E-4FBB-B81D-4325566F89EB}" dt="2022-11-13T23:56:18.702" v="2829" actId="165"/>
          <ac:spMkLst>
            <pc:docMk/>
            <pc:sldMk cId="726735574" sldId="333"/>
            <ac:spMk id="34831" creationId="{21878F04-B16A-EF1D-EC67-5AF42359F918}"/>
          </ac:spMkLst>
        </pc:spChg>
        <pc:spChg chg="mod">
          <ac:chgData name="Soheil Abbasloo" userId="d71572ce-aea6-4a3a-9d7a-c1bc96c12f67" providerId="ADAL" clId="{59270F67-379E-4FBB-B81D-4325566F89EB}" dt="2022-11-13T23:56:18.702" v="2829" actId="165"/>
          <ac:spMkLst>
            <pc:docMk/>
            <pc:sldMk cId="726735574" sldId="333"/>
            <ac:spMk id="34832" creationId="{00D67943-EF1B-56B6-6F17-D60F88F580E9}"/>
          </ac:spMkLst>
        </pc:spChg>
        <pc:spChg chg="mod">
          <ac:chgData name="Soheil Abbasloo" userId="d71572ce-aea6-4a3a-9d7a-c1bc96c12f67" providerId="ADAL" clId="{59270F67-379E-4FBB-B81D-4325566F89EB}" dt="2022-11-13T23:56:18.702" v="2829" actId="165"/>
          <ac:spMkLst>
            <pc:docMk/>
            <pc:sldMk cId="726735574" sldId="333"/>
            <ac:spMk id="34833" creationId="{5E77BCA3-5F5A-5AFB-E0BA-A194299939A8}"/>
          </ac:spMkLst>
        </pc:spChg>
        <pc:spChg chg="mod">
          <ac:chgData name="Soheil Abbasloo" userId="d71572ce-aea6-4a3a-9d7a-c1bc96c12f67" providerId="ADAL" clId="{59270F67-379E-4FBB-B81D-4325566F89EB}" dt="2022-11-13T23:56:18.702" v="2829" actId="165"/>
          <ac:spMkLst>
            <pc:docMk/>
            <pc:sldMk cId="726735574" sldId="333"/>
            <ac:spMk id="34834" creationId="{5C1C7873-23AC-907A-B501-9B518B7F6BE3}"/>
          </ac:spMkLst>
        </pc:spChg>
        <pc:spChg chg="mod">
          <ac:chgData name="Soheil Abbasloo" userId="d71572ce-aea6-4a3a-9d7a-c1bc96c12f67" providerId="ADAL" clId="{59270F67-379E-4FBB-B81D-4325566F89EB}" dt="2022-11-13T23:56:18.702" v="2829" actId="165"/>
          <ac:spMkLst>
            <pc:docMk/>
            <pc:sldMk cId="726735574" sldId="333"/>
            <ac:spMk id="34835" creationId="{ED9759B2-8CCB-D190-24A2-2ACC58AF8633}"/>
          </ac:spMkLst>
        </pc:spChg>
        <pc:spChg chg="mod">
          <ac:chgData name="Soheil Abbasloo" userId="d71572ce-aea6-4a3a-9d7a-c1bc96c12f67" providerId="ADAL" clId="{59270F67-379E-4FBB-B81D-4325566F89EB}" dt="2022-11-13T23:56:18.702" v="2829" actId="165"/>
          <ac:spMkLst>
            <pc:docMk/>
            <pc:sldMk cId="726735574" sldId="333"/>
            <ac:spMk id="34836" creationId="{CCC64E60-6839-5A22-0E01-B997B3E67D55}"/>
          </ac:spMkLst>
        </pc:spChg>
        <pc:spChg chg="mod">
          <ac:chgData name="Soheil Abbasloo" userId="d71572ce-aea6-4a3a-9d7a-c1bc96c12f67" providerId="ADAL" clId="{59270F67-379E-4FBB-B81D-4325566F89EB}" dt="2022-11-13T23:56:18.702" v="2829" actId="165"/>
          <ac:spMkLst>
            <pc:docMk/>
            <pc:sldMk cId="726735574" sldId="333"/>
            <ac:spMk id="34837" creationId="{796B7C8D-55EC-A564-B4DD-0F32668E9E78}"/>
          </ac:spMkLst>
        </pc:spChg>
        <pc:grpChg chg="add mod">
          <ac:chgData name="Soheil Abbasloo" userId="d71572ce-aea6-4a3a-9d7a-c1bc96c12f67" providerId="ADAL" clId="{59270F67-379E-4FBB-B81D-4325566F89EB}" dt="2022-11-14T21:35:25.857" v="3877" actId="1036"/>
          <ac:grpSpMkLst>
            <pc:docMk/>
            <pc:sldMk cId="726735574" sldId="333"/>
            <ac:grpSpMk id="9" creationId="{2B2C3021-C1E6-98DD-0413-EF577AB02B14}"/>
          </ac:grpSpMkLst>
        </pc:grpChg>
        <pc:grpChg chg="del">
          <ac:chgData name="Soheil Abbasloo" userId="d71572ce-aea6-4a3a-9d7a-c1bc96c12f67" providerId="ADAL" clId="{59270F67-379E-4FBB-B81D-4325566F89EB}" dt="2022-11-13T23:56:18.702" v="2829" actId="165"/>
          <ac:grpSpMkLst>
            <pc:docMk/>
            <pc:sldMk cId="726735574" sldId="333"/>
            <ac:grpSpMk id="34821" creationId="{016B5D1B-959B-29F4-5398-6200144E3E27}"/>
          </ac:grpSpMkLst>
        </pc:grpChg>
        <pc:grpChg chg="del mod topLvl">
          <ac:chgData name="Soheil Abbasloo" userId="d71572ce-aea6-4a3a-9d7a-c1bc96c12f67" providerId="ADAL" clId="{59270F67-379E-4FBB-B81D-4325566F89EB}" dt="2022-11-13T23:56:21.242" v="2830" actId="478"/>
          <ac:grpSpMkLst>
            <pc:docMk/>
            <pc:sldMk cId="726735574" sldId="333"/>
            <ac:grpSpMk id="34822" creationId="{2C3ECEB9-5E1B-FBD9-B79D-C1945B89572C}"/>
          </ac:grpSpMkLst>
        </pc:grpChg>
      </pc:sldChg>
      <pc:sldChg chg="addSp delSp modSp mod ord modAnim">
        <pc:chgData name="Soheil Abbasloo" userId="d71572ce-aea6-4a3a-9d7a-c1bc96c12f67" providerId="ADAL" clId="{59270F67-379E-4FBB-B81D-4325566F89EB}" dt="2022-11-14T21:36:39.722" v="3880"/>
        <pc:sldMkLst>
          <pc:docMk/>
          <pc:sldMk cId="0" sldId="334"/>
        </pc:sldMkLst>
        <pc:spChg chg="add mod">
          <ac:chgData name="Soheil Abbasloo" userId="d71572ce-aea6-4a3a-9d7a-c1bc96c12f67" providerId="ADAL" clId="{59270F67-379E-4FBB-B81D-4325566F89EB}" dt="2022-11-13T23:57:56.954" v="2860" actId="164"/>
          <ac:spMkLst>
            <pc:docMk/>
            <pc:sldMk cId="0" sldId="334"/>
            <ac:spMk id="2" creationId="{495A0C96-B11E-FA35-F979-6EF0636275A8}"/>
          </ac:spMkLst>
        </pc:spChg>
        <pc:spChg chg="add mod">
          <ac:chgData name="Soheil Abbasloo" userId="d71572ce-aea6-4a3a-9d7a-c1bc96c12f67" providerId="ADAL" clId="{59270F67-379E-4FBB-B81D-4325566F89EB}" dt="2022-11-13T23:57:56.954" v="2860" actId="164"/>
          <ac:spMkLst>
            <pc:docMk/>
            <pc:sldMk cId="0" sldId="334"/>
            <ac:spMk id="3" creationId="{556F7F07-E52C-E1D5-7BDA-D5ECCB5B5008}"/>
          </ac:spMkLst>
        </pc:spChg>
        <pc:spChg chg="add mod">
          <ac:chgData name="Soheil Abbasloo" userId="d71572ce-aea6-4a3a-9d7a-c1bc96c12f67" providerId="ADAL" clId="{59270F67-379E-4FBB-B81D-4325566F89EB}" dt="2022-11-13T23:57:56.954" v="2860" actId="164"/>
          <ac:spMkLst>
            <pc:docMk/>
            <pc:sldMk cId="0" sldId="334"/>
            <ac:spMk id="4" creationId="{4AF67E6F-3240-A786-35B6-A15AF71AAA3E}"/>
          </ac:spMkLst>
        </pc:spChg>
        <pc:spChg chg="add mod">
          <ac:chgData name="Soheil Abbasloo" userId="d71572ce-aea6-4a3a-9d7a-c1bc96c12f67" providerId="ADAL" clId="{59270F67-379E-4FBB-B81D-4325566F89EB}" dt="2022-11-13T23:57:56.954" v="2860" actId="164"/>
          <ac:spMkLst>
            <pc:docMk/>
            <pc:sldMk cId="0" sldId="334"/>
            <ac:spMk id="5" creationId="{A500B2FB-F3A3-0C20-E568-9A8BD2E8E13B}"/>
          </ac:spMkLst>
        </pc:spChg>
        <pc:spChg chg="mod">
          <ac:chgData name="Soheil Abbasloo" userId="d71572ce-aea6-4a3a-9d7a-c1bc96c12f67" providerId="ADAL" clId="{59270F67-379E-4FBB-B81D-4325566F89EB}" dt="2022-11-13T23:57:08.963" v="2856"/>
          <ac:spMkLst>
            <pc:docMk/>
            <pc:sldMk cId="0" sldId="334"/>
            <ac:spMk id="7" creationId="{290CC5B6-7EFE-21B9-5CDC-30FA65701E64}"/>
          </ac:spMkLst>
        </pc:spChg>
        <pc:spChg chg="mod">
          <ac:chgData name="Soheil Abbasloo" userId="d71572ce-aea6-4a3a-9d7a-c1bc96c12f67" providerId="ADAL" clId="{59270F67-379E-4FBB-B81D-4325566F89EB}" dt="2022-11-13T23:57:08.963" v="2856"/>
          <ac:spMkLst>
            <pc:docMk/>
            <pc:sldMk cId="0" sldId="334"/>
            <ac:spMk id="8" creationId="{2D176DD4-3114-4730-7148-90317BF64FD5}"/>
          </ac:spMkLst>
        </pc:spChg>
        <pc:spChg chg="mod">
          <ac:chgData name="Soheil Abbasloo" userId="d71572ce-aea6-4a3a-9d7a-c1bc96c12f67" providerId="ADAL" clId="{59270F67-379E-4FBB-B81D-4325566F89EB}" dt="2022-11-13T23:57:08.963" v="2856"/>
          <ac:spMkLst>
            <pc:docMk/>
            <pc:sldMk cId="0" sldId="334"/>
            <ac:spMk id="9" creationId="{E7C144C2-E5C4-FE22-CAEB-AF00753C52BE}"/>
          </ac:spMkLst>
        </pc:spChg>
        <pc:spChg chg="mod">
          <ac:chgData name="Soheil Abbasloo" userId="d71572ce-aea6-4a3a-9d7a-c1bc96c12f67" providerId="ADAL" clId="{59270F67-379E-4FBB-B81D-4325566F89EB}" dt="2022-11-13T23:57:08.963" v="2856"/>
          <ac:spMkLst>
            <pc:docMk/>
            <pc:sldMk cId="0" sldId="334"/>
            <ac:spMk id="10" creationId="{6ED302B7-D609-2826-2148-0BEE26269893}"/>
          </ac:spMkLst>
        </pc:spChg>
        <pc:spChg chg="mod">
          <ac:chgData name="Soheil Abbasloo" userId="d71572ce-aea6-4a3a-9d7a-c1bc96c12f67" providerId="ADAL" clId="{59270F67-379E-4FBB-B81D-4325566F89EB}" dt="2022-11-13T23:57:08.963" v="2856"/>
          <ac:spMkLst>
            <pc:docMk/>
            <pc:sldMk cId="0" sldId="334"/>
            <ac:spMk id="11" creationId="{AE17A1A8-8425-524B-A74A-86F852E02CDC}"/>
          </ac:spMkLst>
        </pc:spChg>
        <pc:spChg chg="mod">
          <ac:chgData name="Soheil Abbasloo" userId="d71572ce-aea6-4a3a-9d7a-c1bc96c12f67" providerId="ADAL" clId="{59270F67-379E-4FBB-B81D-4325566F89EB}" dt="2022-11-13T23:57:08.963" v="2856"/>
          <ac:spMkLst>
            <pc:docMk/>
            <pc:sldMk cId="0" sldId="334"/>
            <ac:spMk id="12" creationId="{4588A27D-97AC-B8C4-B05B-145F9CB3E07E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14" creationId="{F7F42D2F-D00C-F4BF-4277-D1AAA46A3DBA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15" creationId="{E7D2840F-F95E-F4B1-B120-586FBAA2DD1C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16" creationId="{E2DBEC90-F035-9F80-9CCD-00F99CFC5F0B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17" creationId="{C0705A33-E3DD-3CD1-CFC7-A5C4F6813492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18" creationId="{18B9F3A7-C923-876B-8A7E-413E9A57D09F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19" creationId="{E17701B9-93B0-266F-3EA1-1AC54D60CEAD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22" creationId="{C97E57B9-CD4D-579C-9874-91E66BA291E1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23" creationId="{E6035F79-B893-90F5-02FF-70FCC4D5513F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24" creationId="{FC42D2FF-558D-6FE2-102D-831774468C51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25" creationId="{E00E081C-BAE8-938E-011A-0DBCD6AE490A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26" creationId="{879FF014-139A-9A1D-32D0-B437043CE2BB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27" creationId="{83CCCA2B-6D26-21C6-DE2A-6F8BD23EB569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29" creationId="{F70C5306-7B2D-1E30-7387-F7525FA87F59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30" creationId="{BC29A19B-3CAE-D55F-4752-DC841754153E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31" creationId="{47254B7B-A196-CF0C-EEA6-0D3B847EE7F6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32" creationId="{1E3CD94A-47EF-AA36-CD15-F2FE0CC3D641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33" creationId="{BDE537E9-DA50-5B40-6E23-05E2D7D3F43D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34" creationId="{478CA202-2D3E-B492-7FCA-EACA0E34B2F8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36" creationId="{159820E6-D0A5-5223-7478-DCB857C06202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37" creationId="{CA008967-822D-EB55-4E1A-2DDCBF73BF42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38" creationId="{D4EEE10F-7FCD-9256-BABF-90525E3C2EBF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39" creationId="{9F3343BD-C306-5413-B0C3-DCA28E4E9BB6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40" creationId="{EE35FAA8-4F74-1686-2AFD-99F4FDC1ABC0}"/>
          </ac:spMkLst>
        </pc:spChg>
        <pc:spChg chg="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41" creationId="{E061907E-3B2C-21C9-9AD0-07FC8DED5EB1}"/>
          </ac:spMkLst>
        </pc:spChg>
        <pc:spChg chg="add 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42" creationId="{62DD09FD-9DB1-4082-3A0B-24A06AFBA19D}"/>
          </ac:spMkLst>
        </pc:spChg>
        <pc:spChg chg="add 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43" creationId="{78912B71-F5BD-169C-EB89-6A06ACEE456C}"/>
          </ac:spMkLst>
        </pc:spChg>
        <pc:spChg chg="add 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44" creationId="{E4FBE54F-CF95-0099-CAFF-8842312EEF6F}"/>
          </ac:spMkLst>
        </pc:spChg>
        <pc:spChg chg="add mod">
          <ac:chgData name="Soheil Abbasloo" userId="d71572ce-aea6-4a3a-9d7a-c1bc96c12f67" providerId="ADAL" clId="{59270F67-379E-4FBB-B81D-4325566F89EB}" dt="2022-11-13T23:59:39.090" v="3016" actId="1036"/>
          <ac:spMkLst>
            <pc:docMk/>
            <pc:sldMk cId="0" sldId="334"/>
            <ac:spMk id="45" creationId="{7F92B3D7-2E0B-18FF-BE19-34BB95DF2CB0}"/>
          </ac:spMkLst>
        </pc:spChg>
        <pc:spChg chg="mod">
          <ac:chgData name="Soheil Abbasloo" userId="d71572ce-aea6-4a3a-9d7a-c1bc96c12f67" providerId="ADAL" clId="{59270F67-379E-4FBB-B81D-4325566F89EB}" dt="2022-11-14T21:36:07.610" v="3879" actId="20577"/>
          <ac:spMkLst>
            <pc:docMk/>
            <pc:sldMk cId="0" sldId="334"/>
            <ac:spMk id="36867" creationId="{618D4074-02C7-8978-EE7F-341B3988CA86}"/>
          </ac:spMkLst>
        </pc:spChg>
        <pc:grpChg chg="add mod">
          <ac:chgData name="Soheil Abbasloo" userId="d71572ce-aea6-4a3a-9d7a-c1bc96c12f67" providerId="ADAL" clId="{59270F67-379E-4FBB-B81D-4325566F89EB}" dt="2022-11-13T23:57:56.954" v="2860" actId="164"/>
          <ac:grpSpMkLst>
            <pc:docMk/>
            <pc:sldMk cId="0" sldId="334"/>
            <ac:grpSpMk id="6" creationId="{49F4144F-8369-8A7F-54F2-B445D601881A}"/>
          </ac:grpSpMkLst>
        </pc:grpChg>
        <pc:grpChg chg="add mod">
          <ac:chgData name="Soheil Abbasloo" userId="d71572ce-aea6-4a3a-9d7a-c1bc96c12f67" providerId="ADAL" clId="{59270F67-379E-4FBB-B81D-4325566F89EB}" dt="2022-11-13T23:59:39.090" v="3016" actId="1036"/>
          <ac:grpSpMkLst>
            <pc:docMk/>
            <pc:sldMk cId="0" sldId="334"/>
            <ac:grpSpMk id="13" creationId="{66AD0ECC-0B79-8745-B110-9057344715B3}"/>
          </ac:grpSpMkLst>
        </pc:grpChg>
        <pc:grpChg chg="add mod">
          <ac:chgData name="Soheil Abbasloo" userId="d71572ce-aea6-4a3a-9d7a-c1bc96c12f67" providerId="ADAL" clId="{59270F67-379E-4FBB-B81D-4325566F89EB}" dt="2022-11-13T23:57:56.954" v="2860" actId="164"/>
          <ac:grpSpMkLst>
            <pc:docMk/>
            <pc:sldMk cId="0" sldId="334"/>
            <ac:grpSpMk id="20" creationId="{7F39F751-D9DC-05AE-D83A-476697124A24}"/>
          </ac:grpSpMkLst>
        </pc:grpChg>
        <pc:grpChg chg="add mod">
          <ac:chgData name="Soheil Abbasloo" userId="d71572ce-aea6-4a3a-9d7a-c1bc96c12f67" providerId="ADAL" clId="{59270F67-379E-4FBB-B81D-4325566F89EB}" dt="2022-11-13T23:59:39.090" v="3016" actId="1036"/>
          <ac:grpSpMkLst>
            <pc:docMk/>
            <pc:sldMk cId="0" sldId="334"/>
            <ac:grpSpMk id="21" creationId="{A817F7C9-9799-A662-1667-C47AE150C8A3}"/>
          </ac:grpSpMkLst>
        </pc:grpChg>
        <pc:grpChg chg="add mod">
          <ac:chgData name="Soheil Abbasloo" userId="d71572ce-aea6-4a3a-9d7a-c1bc96c12f67" providerId="ADAL" clId="{59270F67-379E-4FBB-B81D-4325566F89EB}" dt="2022-11-13T23:59:39.090" v="3016" actId="1036"/>
          <ac:grpSpMkLst>
            <pc:docMk/>
            <pc:sldMk cId="0" sldId="334"/>
            <ac:grpSpMk id="28" creationId="{A09B3D3E-42D8-E696-B09D-9BFA626329FA}"/>
          </ac:grpSpMkLst>
        </pc:grpChg>
        <pc:grpChg chg="add mod">
          <ac:chgData name="Soheil Abbasloo" userId="d71572ce-aea6-4a3a-9d7a-c1bc96c12f67" providerId="ADAL" clId="{59270F67-379E-4FBB-B81D-4325566F89EB}" dt="2022-11-13T23:59:39.090" v="3016" actId="1036"/>
          <ac:grpSpMkLst>
            <pc:docMk/>
            <pc:sldMk cId="0" sldId="334"/>
            <ac:grpSpMk id="35" creationId="{2441AF6B-13E8-7231-5C23-461861BA32CA}"/>
          </ac:grpSpMkLst>
        </pc:grpChg>
        <pc:grpChg chg="add mod">
          <ac:chgData name="Soheil Abbasloo" userId="d71572ce-aea6-4a3a-9d7a-c1bc96c12f67" providerId="ADAL" clId="{59270F67-379E-4FBB-B81D-4325566F89EB}" dt="2022-11-13T23:59:39.090" v="3016" actId="1036"/>
          <ac:grpSpMkLst>
            <pc:docMk/>
            <pc:sldMk cId="0" sldId="334"/>
            <ac:grpSpMk id="46" creationId="{97E37503-A757-02D4-3BCA-FF337EFE9203}"/>
          </ac:grpSpMkLst>
        </pc:grpChg>
        <pc:grpChg chg="del">
          <ac:chgData name="Soheil Abbasloo" userId="d71572ce-aea6-4a3a-9d7a-c1bc96c12f67" providerId="ADAL" clId="{59270F67-379E-4FBB-B81D-4325566F89EB}" dt="2022-11-13T23:57:08.319" v="2855" actId="478"/>
          <ac:grpSpMkLst>
            <pc:docMk/>
            <pc:sldMk cId="0" sldId="334"/>
            <ac:grpSpMk id="36869" creationId="{8FBBCB2C-6DE2-32D6-880F-14D0AE502A1D}"/>
          </ac:grpSpMkLst>
        </pc:grpChg>
      </pc:sldChg>
      <pc:sldChg chg="modSp mod modAnim">
        <pc:chgData name="Soheil Abbasloo" userId="d71572ce-aea6-4a3a-9d7a-c1bc96c12f67" providerId="ADAL" clId="{59270F67-379E-4FBB-B81D-4325566F89EB}" dt="2022-11-14T21:40:29.713" v="3891"/>
        <pc:sldMkLst>
          <pc:docMk/>
          <pc:sldMk cId="0" sldId="335"/>
        </pc:sldMkLst>
        <pc:spChg chg="mod">
          <ac:chgData name="Soheil Abbasloo" userId="d71572ce-aea6-4a3a-9d7a-c1bc96c12f67" providerId="ADAL" clId="{59270F67-379E-4FBB-B81D-4325566F89EB}" dt="2022-11-13T21:14:23.934" v="841" actId="207"/>
          <ac:spMkLst>
            <pc:docMk/>
            <pc:sldMk cId="0" sldId="335"/>
            <ac:spMk id="38914" creationId="{E7F597B5-FB07-07C2-6B33-D8F3116DE21D}"/>
          </ac:spMkLst>
        </pc:spChg>
        <pc:spChg chg="mod">
          <ac:chgData name="Soheil Abbasloo" userId="d71572ce-aea6-4a3a-9d7a-c1bc96c12f67" providerId="ADAL" clId="{59270F67-379E-4FBB-B81D-4325566F89EB}" dt="2022-11-14T21:40:10.416" v="3888" actId="20577"/>
          <ac:spMkLst>
            <pc:docMk/>
            <pc:sldMk cId="0" sldId="335"/>
            <ac:spMk id="38915" creationId="{C5D35823-4947-B44A-992B-E126CB010881}"/>
          </ac:spMkLst>
        </pc:spChg>
        <pc:spChg chg="mod">
          <ac:chgData name="Soheil Abbasloo" userId="d71572ce-aea6-4a3a-9d7a-c1bc96c12f67" providerId="ADAL" clId="{59270F67-379E-4FBB-B81D-4325566F89EB}" dt="2022-11-13T21:11:07.225" v="717" actId="1036"/>
          <ac:spMkLst>
            <pc:docMk/>
            <pc:sldMk cId="0" sldId="335"/>
            <ac:spMk id="38917" creationId="{08132BD4-EEBF-2D5C-D2BE-CD6F79024BF8}"/>
          </ac:spMkLst>
        </pc:spChg>
        <pc:spChg chg="mod">
          <ac:chgData name="Soheil Abbasloo" userId="d71572ce-aea6-4a3a-9d7a-c1bc96c12f67" providerId="ADAL" clId="{59270F67-379E-4FBB-B81D-4325566F89EB}" dt="2022-11-13T21:11:07.225" v="717" actId="1036"/>
          <ac:spMkLst>
            <pc:docMk/>
            <pc:sldMk cId="0" sldId="335"/>
            <ac:spMk id="38918" creationId="{E6F7E0DD-8BE5-AFA4-D4BE-1B7F171BEA70}"/>
          </ac:spMkLst>
        </pc:spChg>
        <pc:spChg chg="mod">
          <ac:chgData name="Soheil Abbasloo" userId="d71572ce-aea6-4a3a-9d7a-c1bc96c12f67" providerId="ADAL" clId="{59270F67-379E-4FBB-B81D-4325566F89EB}" dt="2022-11-13T21:11:07.225" v="717" actId="1036"/>
          <ac:spMkLst>
            <pc:docMk/>
            <pc:sldMk cId="0" sldId="335"/>
            <ac:spMk id="38919" creationId="{0D628FC9-D240-976D-C998-D902954E7FBC}"/>
          </ac:spMkLst>
        </pc:spChg>
        <pc:spChg chg="mod">
          <ac:chgData name="Soheil Abbasloo" userId="d71572ce-aea6-4a3a-9d7a-c1bc96c12f67" providerId="ADAL" clId="{59270F67-379E-4FBB-B81D-4325566F89EB}" dt="2022-11-13T21:11:07.225" v="717" actId="1036"/>
          <ac:spMkLst>
            <pc:docMk/>
            <pc:sldMk cId="0" sldId="335"/>
            <ac:spMk id="38920" creationId="{A91B9EFA-FF98-0369-9873-18FC837A7190}"/>
          </ac:spMkLst>
        </pc:spChg>
        <pc:spChg chg="mod">
          <ac:chgData name="Soheil Abbasloo" userId="d71572ce-aea6-4a3a-9d7a-c1bc96c12f67" providerId="ADAL" clId="{59270F67-379E-4FBB-B81D-4325566F89EB}" dt="2022-11-13T21:11:07.225" v="717" actId="1036"/>
          <ac:spMkLst>
            <pc:docMk/>
            <pc:sldMk cId="0" sldId="335"/>
            <ac:spMk id="38921" creationId="{BC5DBEA4-C75E-617E-BBEA-1F8384D87F62}"/>
          </ac:spMkLst>
        </pc:spChg>
        <pc:spChg chg="mod">
          <ac:chgData name="Soheil Abbasloo" userId="d71572ce-aea6-4a3a-9d7a-c1bc96c12f67" providerId="ADAL" clId="{59270F67-379E-4FBB-B81D-4325566F89EB}" dt="2022-11-13T21:11:07.225" v="717" actId="1036"/>
          <ac:spMkLst>
            <pc:docMk/>
            <pc:sldMk cId="0" sldId="335"/>
            <ac:spMk id="38922" creationId="{00515F36-73A0-5623-E601-7353DB382DA3}"/>
          </ac:spMkLst>
        </pc:spChg>
        <pc:spChg chg="mod">
          <ac:chgData name="Soheil Abbasloo" userId="d71572ce-aea6-4a3a-9d7a-c1bc96c12f67" providerId="ADAL" clId="{59270F67-379E-4FBB-B81D-4325566F89EB}" dt="2022-11-13T21:11:07.225" v="717" actId="1036"/>
          <ac:spMkLst>
            <pc:docMk/>
            <pc:sldMk cId="0" sldId="335"/>
            <ac:spMk id="38923" creationId="{DB87FAE6-7497-6B3E-A84D-79A1A242B9FA}"/>
          </ac:spMkLst>
        </pc:spChg>
      </pc:sldChg>
      <pc:sldChg chg="modSp mod ord modAnim">
        <pc:chgData name="Soheil Abbasloo" userId="d71572ce-aea6-4a3a-9d7a-c1bc96c12f67" providerId="ADAL" clId="{59270F67-379E-4FBB-B81D-4325566F89EB}" dt="2022-11-15T14:56:01.257" v="4442"/>
        <pc:sldMkLst>
          <pc:docMk/>
          <pc:sldMk cId="0" sldId="337"/>
        </pc:sldMkLst>
        <pc:spChg chg="mod">
          <ac:chgData name="Soheil Abbasloo" userId="d71572ce-aea6-4a3a-9d7a-c1bc96c12f67" providerId="ADAL" clId="{59270F67-379E-4FBB-B81D-4325566F89EB}" dt="2022-11-15T14:52:56.416" v="4398" actId="20577"/>
          <ac:spMkLst>
            <pc:docMk/>
            <pc:sldMk cId="0" sldId="337"/>
            <ac:spMk id="1022979" creationId="{53CEB1F4-0A31-63DC-113C-D3712D729961}"/>
          </ac:spMkLst>
        </pc:spChg>
      </pc:sldChg>
      <pc:sldChg chg="modSp modAnim">
        <pc:chgData name="Soheil Abbasloo" userId="d71572ce-aea6-4a3a-9d7a-c1bc96c12f67" providerId="ADAL" clId="{59270F67-379E-4FBB-B81D-4325566F89EB}" dt="2022-11-14T21:54:48.979" v="4090" actId="404"/>
        <pc:sldMkLst>
          <pc:docMk/>
          <pc:sldMk cId="0" sldId="338"/>
        </pc:sldMkLst>
        <pc:spChg chg="mod">
          <ac:chgData name="Soheil Abbasloo" userId="d71572ce-aea6-4a3a-9d7a-c1bc96c12f67" providerId="ADAL" clId="{59270F67-379E-4FBB-B81D-4325566F89EB}" dt="2022-11-14T21:54:48.979" v="4090" actId="404"/>
          <ac:spMkLst>
            <pc:docMk/>
            <pc:sldMk cId="0" sldId="338"/>
            <ac:spMk id="1024003" creationId="{5308FEF0-0869-8CAC-FA03-1B9CD51D563D}"/>
          </ac:spMkLst>
        </pc:spChg>
      </pc:sldChg>
      <pc:sldChg chg="addSp delSp modSp mod modAnim">
        <pc:chgData name="Soheil Abbasloo" userId="d71572ce-aea6-4a3a-9d7a-c1bc96c12f67" providerId="ADAL" clId="{59270F67-379E-4FBB-B81D-4325566F89EB}" dt="2022-11-14T21:56:38.917" v="4094"/>
        <pc:sldMkLst>
          <pc:docMk/>
          <pc:sldMk cId="0" sldId="339"/>
        </pc:sldMkLst>
        <pc:spChg chg="add mod">
          <ac:chgData name="Soheil Abbasloo" userId="d71572ce-aea6-4a3a-9d7a-c1bc96c12f67" providerId="ADAL" clId="{59270F67-379E-4FBB-B81D-4325566F89EB}" dt="2022-11-14T00:20:23.401" v="3533" actId="208"/>
          <ac:spMkLst>
            <pc:docMk/>
            <pc:sldMk cId="0" sldId="339"/>
            <ac:spMk id="4" creationId="{5774AE80-C01D-286F-F42A-FFCA1E954052}"/>
          </ac:spMkLst>
        </pc:spChg>
        <pc:spChg chg="add del mod">
          <ac:chgData name="Soheil Abbasloo" userId="d71572ce-aea6-4a3a-9d7a-c1bc96c12f67" providerId="ADAL" clId="{59270F67-379E-4FBB-B81D-4325566F89EB}" dt="2022-11-14T00:19:50.185" v="3518" actId="478"/>
          <ac:spMkLst>
            <pc:docMk/>
            <pc:sldMk cId="0" sldId="339"/>
            <ac:spMk id="5" creationId="{47917AD0-62E9-C593-FBB8-EBB006205496}"/>
          </ac:spMkLst>
        </pc:spChg>
        <pc:spChg chg="add mod">
          <ac:chgData name="Soheil Abbasloo" userId="d71572ce-aea6-4a3a-9d7a-c1bc96c12f67" providerId="ADAL" clId="{59270F67-379E-4FBB-B81D-4325566F89EB}" dt="2022-11-14T00:21:36.289" v="3556" actId="1038"/>
          <ac:spMkLst>
            <pc:docMk/>
            <pc:sldMk cId="0" sldId="339"/>
            <ac:spMk id="6" creationId="{B2721A60-84CA-0874-F991-98ABB649CC25}"/>
          </ac:spMkLst>
        </pc:spChg>
        <pc:spChg chg="add mod">
          <ac:chgData name="Soheil Abbasloo" userId="d71572ce-aea6-4a3a-9d7a-c1bc96c12f67" providerId="ADAL" clId="{59270F67-379E-4FBB-B81D-4325566F89EB}" dt="2022-11-14T00:21:44.032" v="3568" actId="1036"/>
          <ac:spMkLst>
            <pc:docMk/>
            <pc:sldMk cId="0" sldId="339"/>
            <ac:spMk id="7" creationId="{FD3A0619-FAAD-9A14-12A6-EC736A4FD20A}"/>
          </ac:spMkLst>
        </pc:spChg>
        <pc:spChg chg="mod">
          <ac:chgData name="Soheil Abbasloo" userId="d71572ce-aea6-4a3a-9d7a-c1bc96c12f67" providerId="ADAL" clId="{59270F67-379E-4FBB-B81D-4325566F89EB}" dt="2022-11-14T00:17:40.720" v="3501" actId="1076"/>
          <ac:spMkLst>
            <pc:docMk/>
            <pc:sldMk cId="0" sldId="339"/>
            <ac:spMk id="49156" creationId="{DAA0143A-292E-9BD9-5756-F9DECDA3C15D}"/>
          </ac:spMkLst>
        </pc:spChg>
        <pc:spChg chg="mod ord">
          <ac:chgData name="Soheil Abbasloo" userId="d71572ce-aea6-4a3a-9d7a-c1bc96c12f67" providerId="ADAL" clId="{59270F67-379E-4FBB-B81D-4325566F89EB}" dt="2022-11-14T00:21:00.250" v="3547" actId="1036"/>
          <ac:spMkLst>
            <pc:docMk/>
            <pc:sldMk cId="0" sldId="339"/>
            <ac:spMk id="49158" creationId="{92A24160-0FFD-675C-81D8-A426597C3169}"/>
          </ac:spMkLst>
        </pc:spChg>
        <pc:spChg chg="mod">
          <ac:chgData name="Soheil Abbasloo" userId="d71572ce-aea6-4a3a-9d7a-c1bc96c12f67" providerId="ADAL" clId="{59270F67-379E-4FBB-B81D-4325566F89EB}" dt="2022-11-14T00:20:12.599" v="3531" actId="1037"/>
          <ac:spMkLst>
            <pc:docMk/>
            <pc:sldMk cId="0" sldId="339"/>
            <ac:spMk id="49160" creationId="{E829F4F7-C9EA-0E7D-8F0B-6D1AC1F824A8}"/>
          </ac:spMkLst>
        </pc:spChg>
        <pc:spChg chg="mod">
          <ac:chgData name="Soheil Abbasloo" userId="d71572ce-aea6-4a3a-9d7a-c1bc96c12f67" providerId="ADAL" clId="{59270F67-379E-4FBB-B81D-4325566F89EB}" dt="2022-11-14T00:20:23.401" v="3533" actId="208"/>
          <ac:spMkLst>
            <pc:docMk/>
            <pc:sldMk cId="0" sldId="339"/>
            <ac:spMk id="49161" creationId="{A98CA689-A3CB-BCFF-5F6E-E227C5B79E62}"/>
          </ac:spMkLst>
        </pc:spChg>
        <pc:spChg chg="del">
          <ac:chgData name="Soheil Abbasloo" userId="d71572ce-aea6-4a3a-9d7a-c1bc96c12f67" providerId="ADAL" clId="{59270F67-379E-4FBB-B81D-4325566F89EB}" dt="2022-11-14T00:19:33.427" v="3505" actId="478"/>
          <ac:spMkLst>
            <pc:docMk/>
            <pc:sldMk cId="0" sldId="339"/>
            <ac:spMk id="49162" creationId="{6F18D224-6DDB-CC80-6617-D44A17874262}"/>
          </ac:spMkLst>
        </pc:spChg>
        <pc:spChg chg="mod">
          <ac:chgData name="Soheil Abbasloo" userId="d71572ce-aea6-4a3a-9d7a-c1bc96c12f67" providerId="ADAL" clId="{59270F67-379E-4FBB-B81D-4325566F89EB}" dt="2022-11-14T00:20:12.599" v="3531" actId="1037"/>
          <ac:spMkLst>
            <pc:docMk/>
            <pc:sldMk cId="0" sldId="339"/>
            <ac:spMk id="49163" creationId="{81948B6F-DE27-6B41-71F4-EC2E3DF7A4E6}"/>
          </ac:spMkLst>
        </pc:spChg>
        <pc:spChg chg="mod">
          <ac:chgData name="Soheil Abbasloo" userId="d71572ce-aea6-4a3a-9d7a-c1bc96c12f67" providerId="ADAL" clId="{59270F67-379E-4FBB-B81D-4325566F89EB}" dt="2022-11-14T00:18:53.233" v="3504" actId="207"/>
          <ac:spMkLst>
            <pc:docMk/>
            <pc:sldMk cId="0" sldId="339"/>
            <ac:spMk id="49164" creationId="{239DEC3A-3C23-440B-5853-5E53D3842A2F}"/>
          </ac:spMkLst>
        </pc:spChg>
        <pc:spChg chg="del">
          <ac:chgData name="Soheil Abbasloo" userId="d71572ce-aea6-4a3a-9d7a-c1bc96c12f67" providerId="ADAL" clId="{59270F67-379E-4FBB-B81D-4325566F89EB}" dt="2022-11-14T00:19:33.427" v="3505" actId="478"/>
          <ac:spMkLst>
            <pc:docMk/>
            <pc:sldMk cId="0" sldId="339"/>
            <ac:spMk id="49166" creationId="{12B7FFA9-02EA-EC95-395F-C7EB2ABF98FD}"/>
          </ac:spMkLst>
        </pc:spChg>
        <pc:spChg chg="mod">
          <ac:chgData name="Soheil Abbasloo" userId="d71572ce-aea6-4a3a-9d7a-c1bc96c12f67" providerId="ADAL" clId="{59270F67-379E-4FBB-B81D-4325566F89EB}" dt="2022-11-14T00:20:12.599" v="3531" actId="1037"/>
          <ac:spMkLst>
            <pc:docMk/>
            <pc:sldMk cId="0" sldId="339"/>
            <ac:spMk id="49167" creationId="{4B8F5737-B325-BA0B-0C62-89564086CDA2}"/>
          </ac:spMkLst>
        </pc:spChg>
        <pc:spChg chg="mod">
          <ac:chgData name="Soheil Abbasloo" userId="d71572ce-aea6-4a3a-9d7a-c1bc96c12f67" providerId="ADAL" clId="{59270F67-379E-4FBB-B81D-4325566F89EB}" dt="2022-11-14T00:20:12.599" v="3531" actId="1037"/>
          <ac:spMkLst>
            <pc:docMk/>
            <pc:sldMk cId="0" sldId="339"/>
            <ac:spMk id="49168" creationId="{491FA3CA-77BB-006D-B661-4BFF5DADBECE}"/>
          </ac:spMkLst>
        </pc:spChg>
        <pc:spChg chg="del">
          <ac:chgData name="Soheil Abbasloo" userId="d71572ce-aea6-4a3a-9d7a-c1bc96c12f67" providerId="ADAL" clId="{59270F67-379E-4FBB-B81D-4325566F89EB}" dt="2022-11-14T00:19:33.427" v="3505" actId="478"/>
          <ac:spMkLst>
            <pc:docMk/>
            <pc:sldMk cId="0" sldId="339"/>
            <ac:spMk id="49169" creationId="{54A2461E-24F1-7008-F448-13A1BB8E20E9}"/>
          </ac:spMkLst>
        </pc:spChg>
        <pc:spChg chg="del">
          <ac:chgData name="Soheil Abbasloo" userId="d71572ce-aea6-4a3a-9d7a-c1bc96c12f67" providerId="ADAL" clId="{59270F67-379E-4FBB-B81D-4325566F89EB}" dt="2022-11-14T00:19:33.427" v="3505" actId="478"/>
          <ac:spMkLst>
            <pc:docMk/>
            <pc:sldMk cId="0" sldId="339"/>
            <ac:spMk id="49170" creationId="{140D2982-0243-E67F-6E6B-F8C63DB637F3}"/>
          </ac:spMkLst>
        </pc:spChg>
        <pc:spChg chg="mod">
          <ac:chgData name="Soheil Abbasloo" userId="d71572ce-aea6-4a3a-9d7a-c1bc96c12f67" providerId="ADAL" clId="{59270F67-379E-4FBB-B81D-4325566F89EB}" dt="2022-11-14T00:20:25.012" v="3534" actId="1037"/>
          <ac:spMkLst>
            <pc:docMk/>
            <pc:sldMk cId="0" sldId="339"/>
            <ac:spMk id="49171" creationId="{2E4A1233-2AED-317E-A7E0-1234B51CDC7F}"/>
          </ac:spMkLst>
        </pc:spChg>
        <pc:spChg chg="mod">
          <ac:chgData name="Soheil Abbasloo" userId="d71572ce-aea6-4a3a-9d7a-c1bc96c12f67" providerId="ADAL" clId="{59270F67-379E-4FBB-B81D-4325566F89EB}" dt="2022-11-14T00:18:53.233" v="3504" actId="207"/>
          <ac:spMkLst>
            <pc:docMk/>
            <pc:sldMk cId="0" sldId="339"/>
            <ac:spMk id="49172" creationId="{27CB4467-BB79-8148-A219-410D90C82EBD}"/>
          </ac:spMkLst>
        </pc:spChg>
        <pc:spChg chg="mod">
          <ac:chgData name="Soheil Abbasloo" userId="d71572ce-aea6-4a3a-9d7a-c1bc96c12f67" providerId="ADAL" clId="{59270F67-379E-4FBB-B81D-4325566F89EB}" dt="2022-11-14T00:19:52.527" v="3519" actId="1037"/>
          <ac:spMkLst>
            <pc:docMk/>
            <pc:sldMk cId="0" sldId="339"/>
            <ac:spMk id="49173" creationId="{49FBD983-1071-47BF-5B6B-A1E9A502A32C}"/>
          </ac:spMkLst>
        </pc:spChg>
        <pc:spChg chg="del">
          <ac:chgData name="Soheil Abbasloo" userId="d71572ce-aea6-4a3a-9d7a-c1bc96c12f67" providerId="ADAL" clId="{59270F67-379E-4FBB-B81D-4325566F89EB}" dt="2022-11-14T00:19:33.427" v="3505" actId="478"/>
          <ac:spMkLst>
            <pc:docMk/>
            <pc:sldMk cId="0" sldId="339"/>
            <ac:spMk id="49174" creationId="{F8C02875-BE07-A015-DA39-CED28F7C6706}"/>
          </ac:spMkLst>
        </pc:spChg>
        <pc:spChg chg="mod">
          <ac:chgData name="Soheil Abbasloo" userId="d71572ce-aea6-4a3a-9d7a-c1bc96c12f67" providerId="ADAL" clId="{59270F67-379E-4FBB-B81D-4325566F89EB}" dt="2022-11-14T00:18:53.233" v="3504" actId="207"/>
          <ac:spMkLst>
            <pc:docMk/>
            <pc:sldMk cId="0" sldId="339"/>
            <ac:spMk id="49175" creationId="{B71C505F-33D8-6BF1-A62D-A2260F74C7FB}"/>
          </ac:spMkLst>
        </pc:spChg>
        <pc:spChg chg="del">
          <ac:chgData name="Soheil Abbasloo" userId="d71572ce-aea6-4a3a-9d7a-c1bc96c12f67" providerId="ADAL" clId="{59270F67-379E-4FBB-B81D-4325566F89EB}" dt="2022-11-14T00:19:33.427" v="3505" actId="478"/>
          <ac:spMkLst>
            <pc:docMk/>
            <pc:sldMk cId="0" sldId="339"/>
            <ac:spMk id="49176" creationId="{99D2B229-8F9A-6CFE-32D8-92DE25210C5C}"/>
          </ac:spMkLst>
        </pc:spChg>
        <pc:spChg chg="mod">
          <ac:chgData name="Soheil Abbasloo" userId="d71572ce-aea6-4a3a-9d7a-c1bc96c12f67" providerId="ADAL" clId="{59270F67-379E-4FBB-B81D-4325566F89EB}" dt="2022-11-14T00:20:12.599" v="3531" actId="1037"/>
          <ac:spMkLst>
            <pc:docMk/>
            <pc:sldMk cId="0" sldId="339"/>
            <ac:spMk id="49177" creationId="{E1A4635D-7935-C2C8-E8EF-93844A61FEF0}"/>
          </ac:spMkLst>
        </pc:spChg>
        <pc:spChg chg="ord">
          <ac:chgData name="Soheil Abbasloo" userId="d71572ce-aea6-4a3a-9d7a-c1bc96c12f67" providerId="ADAL" clId="{59270F67-379E-4FBB-B81D-4325566F89EB}" dt="2022-11-14T00:21:53.978" v="3569" actId="166"/>
          <ac:spMkLst>
            <pc:docMk/>
            <pc:sldMk cId="0" sldId="339"/>
            <ac:spMk id="49178" creationId="{AAAD974E-D13B-3E92-2E41-4B549CD6F718}"/>
          </ac:spMkLst>
        </pc:spChg>
        <pc:spChg chg="ord">
          <ac:chgData name="Soheil Abbasloo" userId="d71572ce-aea6-4a3a-9d7a-c1bc96c12f67" providerId="ADAL" clId="{59270F67-379E-4FBB-B81D-4325566F89EB}" dt="2022-11-14T00:21:53.978" v="3569" actId="166"/>
          <ac:spMkLst>
            <pc:docMk/>
            <pc:sldMk cId="0" sldId="339"/>
            <ac:spMk id="49179" creationId="{F963DE09-BD0C-34B3-F038-C0C933020A9D}"/>
          </ac:spMkLst>
        </pc:spChg>
        <pc:spChg chg="mod">
          <ac:chgData name="Soheil Abbasloo" userId="d71572ce-aea6-4a3a-9d7a-c1bc96c12f67" providerId="ADAL" clId="{59270F67-379E-4FBB-B81D-4325566F89EB}" dt="2022-11-14T00:20:36.443" v="3536" actId="1582"/>
          <ac:spMkLst>
            <pc:docMk/>
            <pc:sldMk cId="0" sldId="339"/>
            <ac:spMk id="49181" creationId="{FBB561CC-802D-DA6C-3E41-9D2ABB8A6161}"/>
          </ac:spMkLst>
        </pc:spChg>
        <pc:spChg chg="mod">
          <ac:chgData name="Soheil Abbasloo" userId="d71572ce-aea6-4a3a-9d7a-c1bc96c12f67" providerId="ADAL" clId="{59270F67-379E-4FBB-B81D-4325566F89EB}" dt="2022-11-14T00:20:42.796" v="3537" actId="1582"/>
          <ac:spMkLst>
            <pc:docMk/>
            <pc:sldMk cId="0" sldId="339"/>
            <ac:spMk id="49182" creationId="{877995E9-ABAA-8889-7BC4-DA6A8E17AA6F}"/>
          </ac:spMkLst>
        </pc:spChg>
        <pc:picChg chg="add mod">
          <ac:chgData name="Soheil Abbasloo" userId="d71572ce-aea6-4a3a-9d7a-c1bc96c12f67" providerId="ADAL" clId="{59270F67-379E-4FBB-B81D-4325566F89EB}" dt="2022-11-14T00:17:25.453" v="3496" actId="1076"/>
          <ac:picMkLst>
            <pc:docMk/>
            <pc:sldMk cId="0" sldId="339"/>
            <ac:picMk id="2" creationId="{5D6A1382-112D-79E4-0B1D-9DEDE7581076}"/>
          </ac:picMkLst>
        </pc:picChg>
        <pc:picChg chg="add mod">
          <ac:chgData name="Soheil Abbasloo" userId="d71572ce-aea6-4a3a-9d7a-c1bc96c12f67" providerId="ADAL" clId="{59270F67-379E-4FBB-B81D-4325566F89EB}" dt="2022-11-14T00:17:27.386" v="3497" actId="1076"/>
          <ac:picMkLst>
            <pc:docMk/>
            <pc:sldMk cId="0" sldId="339"/>
            <ac:picMk id="3" creationId="{3CAE98FC-6895-9B9B-A125-930F22F5F09C}"/>
          </ac:picMkLst>
        </pc:picChg>
        <pc:picChg chg="del">
          <ac:chgData name="Soheil Abbasloo" userId="d71572ce-aea6-4a3a-9d7a-c1bc96c12f67" providerId="ADAL" clId="{59270F67-379E-4FBB-B81D-4325566F89EB}" dt="2022-11-14T00:17:23.215" v="3494" actId="478"/>
          <ac:picMkLst>
            <pc:docMk/>
            <pc:sldMk cId="0" sldId="339"/>
            <ac:picMk id="49180" creationId="{055C9DE5-FFEF-C48A-AD92-EBFDF2492C3A}"/>
          </ac:picMkLst>
        </pc:picChg>
        <pc:picChg chg="del">
          <ac:chgData name="Soheil Abbasloo" userId="d71572ce-aea6-4a3a-9d7a-c1bc96c12f67" providerId="ADAL" clId="{59270F67-379E-4FBB-B81D-4325566F89EB}" dt="2022-11-14T00:17:24.057" v="3495" actId="478"/>
          <ac:picMkLst>
            <pc:docMk/>
            <pc:sldMk cId="0" sldId="339"/>
            <ac:picMk id="49183" creationId="{6EF9E874-8AB4-D423-83E2-5EABFED1C454}"/>
          </ac:picMkLst>
        </pc:picChg>
      </pc:sldChg>
      <pc:sldChg chg="modSp mod modAnim">
        <pc:chgData name="Soheil Abbasloo" userId="d71572ce-aea6-4a3a-9d7a-c1bc96c12f67" providerId="ADAL" clId="{59270F67-379E-4FBB-B81D-4325566F89EB}" dt="2022-11-15T15:09:55.538" v="4493"/>
        <pc:sldMkLst>
          <pc:docMk/>
          <pc:sldMk cId="0" sldId="340"/>
        </pc:sldMkLst>
        <pc:spChg chg="mod">
          <ac:chgData name="Soheil Abbasloo" userId="d71572ce-aea6-4a3a-9d7a-c1bc96c12f67" providerId="ADAL" clId="{59270F67-379E-4FBB-B81D-4325566F89EB}" dt="2022-11-15T15:09:23.836" v="4488" actId="20577"/>
          <ac:spMkLst>
            <pc:docMk/>
            <pc:sldMk cId="0" sldId="340"/>
            <ac:spMk id="51204" creationId="{60B5D282-8E24-FD21-8365-E9766DFC14F2}"/>
          </ac:spMkLst>
        </pc:spChg>
      </pc:sldChg>
      <pc:sldChg chg="modSp mod modAnim">
        <pc:chgData name="Soheil Abbasloo" userId="d71572ce-aea6-4a3a-9d7a-c1bc96c12f67" providerId="ADAL" clId="{59270F67-379E-4FBB-B81D-4325566F89EB}" dt="2022-11-14T21:58:04.677" v="4102"/>
        <pc:sldMkLst>
          <pc:docMk/>
          <pc:sldMk cId="0" sldId="341"/>
        </pc:sldMkLst>
        <pc:spChg chg="mod">
          <ac:chgData name="Soheil Abbasloo" userId="d71572ce-aea6-4a3a-9d7a-c1bc96c12f67" providerId="ADAL" clId="{59270F67-379E-4FBB-B81D-4325566F89EB}" dt="2022-11-14T21:57:55.445" v="4101" actId="1076"/>
          <ac:spMkLst>
            <pc:docMk/>
            <pc:sldMk cId="0" sldId="341"/>
            <ac:spMk id="53252" creationId="{6A467621-24BF-3DCB-2ECA-C95717F4D3CF}"/>
          </ac:spMkLst>
        </pc:spChg>
      </pc:sldChg>
      <pc:sldChg chg="modSp mod">
        <pc:chgData name="Soheil Abbasloo" userId="d71572ce-aea6-4a3a-9d7a-c1bc96c12f67" providerId="ADAL" clId="{59270F67-379E-4FBB-B81D-4325566F89EB}" dt="2022-11-14T21:58:28.442" v="4104" actId="20577"/>
        <pc:sldMkLst>
          <pc:docMk/>
          <pc:sldMk cId="0" sldId="342"/>
        </pc:sldMkLst>
        <pc:spChg chg="mod">
          <ac:chgData name="Soheil Abbasloo" userId="d71572ce-aea6-4a3a-9d7a-c1bc96c12f67" providerId="ADAL" clId="{59270F67-379E-4FBB-B81D-4325566F89EB}" dt="2022-11-14T21:58:28.442" v="4104" actId="20577"/>
          <ac:spMkLst>
            <pc:docMk/>
            <pc:sldMk cId="0" sldId="342"/>
            <ac:spMk id="55300" creationId="{4F4D82FA-C17F-E41D-7AE2-586A74D69548}"/>
          </ac:spMkLst>
        </pc:spChg>
      </pc:sldChg>
      <pc:sldChg chg="addSp delSp modSp mod modClrScheme chgLayout">
        <pc:chgData name="Soheil Abbasloo" userId="d71572ce-aea6-4a3a-9d7a-c1bc96c12f67" providerId="ADAL" clId="{59270F67-379E-4FBB-B81D-4325566F89EB}" dt="2022-11-13T19:49:54.836" v="8" actId="404"/>
        <pc:sldMkLst>
          <pc:docMk/>
          <pc:sldMk cId="2191105725" sldId="343"/>
        </pc:sldMkLst>
        <pc:spChg chg="add del mod ord">
          <ac:chgData name="Soheil Abbasloo" userId="d71572ce-aea6-4a3a-9d7a-c1bc96c12f67" providerId="ADAL" clId="{59270F67-379E-4FBB-B81D-4325566F89EB}" dt="2022-11-13T19:49:47.715" v="3" actId="700"/>
          <ac:spMkLst>
            <pc:docMk/>
            <pc:sldMk cId="2191105725" sldId="343"/>
            <ac:spMk id="2" creationId="{69A0CBF7-65BC-F6B8-83A6-33FAA9F408A1}"/>
          </ac:spMkLst>
        </pc:spChg>
        <pc:spChg chg="add del mod ord">
          <ac:chgData name="Soheil Abbasloo" userId="d71572ce-aea6-4a3a-9d7a-c1bc96c12f67" providerId="ADAL" clId="{59270F67-379E-4FBB-B81D-4325566F89EB}" dt="2022-11-13T19:49:51.933" v="4" actId="700"/>
          <ac:spMkLst>
            <pc:docMk/>
            <pc:sldMk cId="2191105725" sldId="343"/>
            <ac:spMk id="3" creationId="{FCE85B20-8C9C-EADD-BFFE-3F3AC3D0F283}"/>
          </ac:spMkLst>
        </pc:spChg>
        <pc:spChg chg="del">
          <ac:chgData name="Soheil Abbasloo" userId="d71572ce-aea6-4a3a-9d7a-c1bc96c12f67" providerId="ADAL" clId="{59270F67-379E-4FBB-B81D-4325566F89EB}" dt="2022-11-13T19:49:42.769" v="2" actId="700"/>
          <ac:spMkLst>
            <pc:docMk/>
            <pc:sldMk cId="2191105725" sldId="343"/>
            <ac:spMk id="4" creationId="{84A27046-59D0-37A0-74BE-F26A869E9D89}"/>
          </ac:spMkLst>
        </pc:spChg>
        <pc:spChg chg="add mod ord">
          <ac:chgData name="Soheil Abbasloo" userId="d71572ce-aea6-4a3a-9d7a-c1bc96c12f67" providerId="ADAL" clId="{59270F67-379E-4FBB-B81D-4325566F89EB}" dt="2022-11-13T19:49:51.933" v="4" actId="700"/>
          <ac:spMkLst>
            <pc:docMk/>
            <pc:sldMk cId="2191105725" sldId="343"/>
            <ac:spMk id="5" creationId="{235E2507-C2D7-D7F4-FF59-2558660323C9}"/>
          </ac:spMkLst>
        </pc:spChg>
        <pc:spChg chg="mod ord">
          <ac:chgData name="Soheil Abbasloo" userId="d71572ce-aea6-4a3a-9d7a-c1bc96c12f67" providerId="ADAL" clId="{59270F67-379E-4FBB-B81D-4325566F89EB}" dt="2022-11-13T19:49:54.836" v="8" actId="404"/>
          <ac:spMkLst>
            <pc:docMk/>
            <pc:sldMk cId="2191105725" sldId="343"/>
            <ac:spMk id="57346" creationId="{EBA5EBD4-1ECB-C1F4-B720-CA4798D1C994}"/>
          </ac:spMkLst>
        </pc:spChg>
        <pc:spChg chg="mod ord">
          <ac:chgData name="Soheil Abbasloo" userId="d71572ce-aea6-4a3a-9d7a-c1bc96c12f67" providerId="ADAL" clId="{59270F67-379E-4FBB-B81D-4325566F89EB}" dt="2022-11-13T19:49:51.933" v="4" actId="700"/>
          <ac:spMkLst>
            <pc:docMk/>
            <pc:sldMk cId="2191105725" sldId="343"/>
            <ac:spMk id="57348" creationId="{836F0053-083D-3B53-9D88-9F0920FFCDC0}"/>
          </ac:spMkLst>
        </pc:spChg>
      </pc:sldChg>
      <pc:sldChg chg="addSp delSp modSp mod modAnim">
        <pc:chgData name="Soheil Abbasloo" userId="d71572ce-aea6-4a3a-9d7a-c1bc96c12f67" providerId="ADAL" clId="{59270F67-379E-4FBB-B81D-4325566F89EB}" dt="2022-11-14T22:13:35.896" v="4117" actId="113"/>
        <pc:sldMkLst>
          <pc:docMk/>
          <pc:sldMk cId="502120273" sldId="345"/>
        </pc:sldMkLst>
        <pc:spChg chg="add mod">
          <ac:chgData name="Soheil Abbasloo" userId="d71572ce-aea6-4a3a-9d7a-c1bc96c12f67" providerId="ADAL" clId="{59270F67-379E-4FBB-B81D-4325566F89EB}" dt="2022-11-14T00:04:59.281" v="3192" actId="20577"/>
          <ac:spMkLst>
            <pc:docMk/>
            <pc:sldMk cId="502120273" sldId="345"/>
            <ac:spMk id="13" creationId="{B7355A29-362C-5841-4AFD-51CB0DB5E4AB}"/>
          </ac:spMkLst>
        </pc:spChg>
        <pc:spChg chg="mod">
          <ac:chgData name="Soheil Abbasloo" userId="d71572ce-aea6-4a3a-9d7a-c1bc96c12f67" providerId="ADAL" clId="{59270F67-379E-4FBB-B81D-4325566F89EB}" dt="2022-11-14T22:13:35.896" v="4117" actId="113"/>
          <ac:spMkLst>
            <pc:docMk/>
            <pc:sldMk cId="502120273" sldId="345"/>
            <ac:spMk id="58371" creationId="{37CB2741-986C-6AD9-8B57-29BA69E1B930}"/>
          </ac:spMkLst>
        </pc:spChg>
        <pc:grpChg chg="add del mod">
          <ac:chgData name="Soheil Abbasloo" userId="d71572ce-aea6-4a3a-9d7a-c1bc96c12f67" providerId="ADAL" clId="{59270F67-379E-4FBB-B81D-4325566F89EB}" dt="2022-11-13T23:39:55.159" v="2410" actId="1076"/>
          <ac:grpSpMkLst>
            <pc:docMk/>
            <pc:sldMk cId="502120273" sldId="345"/>
            <ac:grpSpMk id="10" creationId="{73334AA3-2358-0EA6-E2DA-857347D2D196}"/>
          </ac:grpSpMkLst>
        </pc:grpChg>
        <pc:picChg chg="add mod topLvl">
          <ac:chgData name="Soheil Abbasloo" userId="d71572ce-aea6-4a3a-9d7a-c1bc96c12f67" providerId="ADAL" clId="{59270F67-379E-4FBB-B81D-4325566F89EB}" dt="2022-11-13T23:39:55.159" v="2410" actId="1076"/>
          <ac:picMkLst>
            <pc:docMk/>
            <pc:sldMk cId="502120273" sldId="345"/>
            <ac:picMk id="3" creationId="{7F10B894-ED52-2D07-A03A-999FC6907B97}"/>
          </ac:picMkLst>
        </pc:picChg>
        <pc:picChg chg="add del mod">
          <ac:chgData name="Soheil Abbasloo" userId="d71572ce-aea6-4a3a-9d7a-c1bc96c12f67" providerId="ADAL" clId="{59270F67-379E-4FBB-B81D-4325566F89EB}" dt="2022-11-13T23:34:28.622" v="2215" actId="478"/>
          <ac:picMkLst>
            <pc:docMk/>
            <pc:sldMk cId="502120273" sldId="345"/>
            <ac:picMk id="4" creationId="{811C819E-48DF-0CF9-4F36-1479B3572EB9}"/>
          </ac:picMkLst>
        </pc:picChg>
        <pc:picChg chg="add mod topLvl modCrop">
          <ac:chgData name="Soheil Abbasloo" userId="d71572ce-aea6-4a3a-9d7a-c1bc96c12f67" providerId="ADAL" clId="{59270F67-379E-4FBB-B81D-4325566F89EB}" dt="2022-11-13T23:39:55.159" v="2410" actId="1076"/>
          <ac:picMkLst>
            <pc:docMk/>
            <pc:sldMk cId="502120273" sldId="345"/>
            <ac:picMk id="6" creationId="{7B135256-8C1D-96E2-E6FD-FA1067142FDD}"/>
          </ac:picMkLst>
        </pc:picChg>
        <pc:picChg chg="add mod topLvl modCrop">
          <ac:chgData name="Soheil Abbasloo" userId="d71572ce-aea6-4a3a-9d7a-c1bc96c12f67" providerId="ADAL" clId="{59270F67-379E-4FBB-B81D-4325566F89EB}" dt="2022-11-13T23:39:55.159" v="2410" actId="1076"/>
          <ac:picMkLst>
            <pc:docMk/>
            <pc:sldMk cId="502120273" sldId="345"/>
            <ac:picMk id="8" creationId="{C98BA4E9-8DCC-2659-5DA0-6A419E4DD7DD}"/>
          </ac:picMkLst>
        </pc:picChg>
        <pc:picChg chg="add mod topLvl modCrop">
          <ac:chgData name="Soheil Abbasloo" userId="d71572ce-aea6-4a3a-9d7a-c1bc96c12f67" providerId="ADAL" clId="{59270F67-379E-4FBB-B81D-4325566F89EB}" dt="2022-11-13T23:39:55.159" v="2410" actId="1076"/>
          <ac:picMkLst>
            <pc:docMk/>
            <pc:sldMk cId="502120273" sldId="345"/>
            <ac:picMk id="9" creationId="{5B22CED5-972A-851F-AD08-31DEFE4317EF}"/>
          </ac:picMkLst>
        </pc:picChg>
        <pc:picChg chg="add del mod">
          <ac:chgData name="Soheil Abbasloo" userId="d71572ce-aea6-4a3a-9d7a-c1bc96c12f67" providerId="ADAL" clId="{59270F67-379E-4FBB-B81D-4325566F89EB}" dt="2022-11-13T23:39:13.059" v="2399" actId="21"/>
          <ac:picMkLst>
            <pc:docMk/>
            <pc:sldMk cId="502120273" sldId="345"/>
            <ac:picMk id="11" creationId="{DD49283B-EBDD-EF04-82F3-260330730864}"/>
          </ac:picMkLst>
        </pc:picChg>
        <pc:picChg chg="mod topLvl">
          <ac:chgData name="Soheil Abbasloo" userId="d71572ce-aea6-4a3a-9d7a-c1bc96c12f67" providerId="ADAL" clId="{59270F67-379E-4FBB-B81D-4325566F89EB}" dt="2022-11-13T23:39:55.159" v="2410" actId="1076"/>
          <ac:picMkLst>
            <pc:docMk/>
            <pc:sldMk cId="502120273" sldId="345"/>
            <ac:picMk id="58373" creationId="{58AF08D9-FB3B-0FC1-1A3D-BF40B2AC6BEB}"/>
          </ac:picMkLst>
        </pc:picChg>
      </pc:sldChg>
      <pc:sldChg chg="addSp delSp modSp mod modAnim modNotes">
        <pc:chgData name="Soheil Abbasloo" userId="d71572ce-aea6-4a3a-9d7a-c1bc96c12f67" providerId="ADAL" clId="{59270F67-379E-4FBB-B81D-4325566F89EB}" dt="2022-11-14T22:07:03.918" v="4114" actId="6549"/>
        <pc:sldMkLst>
          <pc:docMk/>
          <pc:sldMk cId="2729977578" sldId="346"/>
        </pc:sldMkLst>
        <pc:spChg chg="add mod">
          <ac:chgData name="Soheil Abbasloo" userId="d71572ce-aea6-4a3a-9d7a-c1bc96c12f67" providerId="ADAL" clId="{59270F67-379E-4FBB-B81D-4325566F89EB}" dt="2022-11-14T22:06:41.151" v="4112" actId="207"/>
          <ac:spMkLst>
            <pc:docMk/>
            <pc:sldMk cId="2729977578" sldId="346"/>
            <ac:spMk id="2" creationId="{9E481CCD-A334-636A-4F91-DF160FAA6936}"/>
          </ac:spMkLst>
        </pc:spChg>
        <pc:spChg chg="mod">
          <ac:chgData name="Soheil Abbasloo" userId="d71572ce-aea6-4a3a-9d7a-c1bc96c12f67" providerId="ADAL" clId="{59270F67-379E-4FBB-B81D-4325566F89EB}" dt="2022-11-14T22:07:03.918" v="4114" actId="6549"/>
          <ac:spMkLst>
            <pc:docMk/>
            <pc:sldMk cId="2729977578" sldId="346"/>
            <ac:spMk id="60420" creationId="{71F998E4-BFF6-4E9A-6A31-05D28F22C9BA}"/>
          </ac:spMkLst>
        </pc:spChg>
        <pc:grpChg chg="add del mod">
          <ac:chgData name="Soheil Abbasloo" userId="d71572ce-aea6-4a3a-9d7a-c1bc96c12f67" providerId="ADAL" clId="{59270F67-379E-4FBB-B81D-4325566F89EB}" dt="2022-11-13T23:38:42.230" v="2313"/>
          <ac:grpSpMkLst>
            <pc:docMk/>
            <pc:sldMk cId="2729977578" sldId="346"/>
            <ac:grpSpMk id="2" creationId="{E2CE3F04-DE3F-6D41-8106-DB92B8F73E5C}"/>
          </ac:grpSpMkLst>
        </pc:grpChg>
        <pc:grpChg chg="add del mod">
          <ac:chgData name="Soheil Abbasloo" userId="d71572ce-aea6-4a3a-9d7a-c1bc96c12f67" providerId="ADAL" clId="{59270F67-379E-4FBB-B81D-4325566F89EB}" dt="2022-11-13T23:40:00.148" v="2414"/>
          <ac:grpSpMkLst>
            <pc:docMk/>
            <pc:sldMk cId="2729977578" sldId="346"/>
            <ac:grpSpMk id="9" creationId="{CEBD6A45-B77A-69BD-F07A-BB47C0C9C7E5}"/>
          </ac:grpSpMkLst>
        </pc:grpChg>
        <pc:grpChg chg="add del mod">
          <ac:chgData name="Soheil Abbasloo" userId="d71572ce-aea6-4a3a-9d7a-c1bc96c12f67" providerId="ADAL" clId="{59270F67-379E-4FBB-B81D-4325566F89EB}" dt="2022-11-13T23:40:10.420" v="2417" actId="478"/>
          <ac:grpSpMkLst>
            <pc:docMk/>
            <pc:sldMk cId="2729977578" sldId="346"/>
            <ac:grpSpMk id="15" creationId="{483B5B87-CD7C-CA39-F960-7159CC5C0C90}"/>
          </ac:grpSpMkLst>
        </pc:grpChg>
        <pc:grpChg chg="add mod">
          <ac:chgData name="Soheil Abbasloo" userId="d71572ce-aea6-4a3a-9d7a-c1bc96c12f67" providerId="ADAL" clId="{59270F67-379E-4FBB-B81D-4325566F89EB}" dt="2022-11-13T23:40:50.738" v="2483" actId="164"/>
          <ac:grpSpMkLst>
            <pc:docMk/>
            <pc:sldMk cId="2729977578" sldId="346"/>
            <ac:grpSpMk id="25" creationId="{32C3E1FC-3D71-482C-C786-76079714844A}"/>
          </ac:grpSpMkLst>
        </pc:grpChg>
        <pc:picChg chg="mod">
          <ac:chgData name="Soheil Abbasloo" userId="d71572ce-aea6-4a3a-9d7a-c1bc96c12f67" providerId="ADAL" clId="{59270F67-379E-4FBB-B81D-4325566F89EB}" dt="2022-11-13T23:38:41.727" v="2312" actId="1076"/>
          <ac:picMkLst>
            <pc:docMk/>
            <pc:sldMk cId="2729977578" sldId="346"/>
            <ac:picMk id="3" creationId="{D053CE4E-9F3F-CDF4-BA97-BE731054771C}"/>
          </ac:picMkLst>
        </pc:picChg>
        <pc:picChg chg="mod">
          <ac:chgData name="Soheil Abbasloo" userId="d71572ce-aea6-4a3a-9d7a-c1bc96c12f67" providerId="ADAL" clId="{59270F67-379E-4FBB-B81D-4325566F89EB}" dt="2022-11-13T23:38:41.727" v="2312" actId="1076"/>
          <ac:picMkLst>
            <pc:docMk/>
            <pc:sldMk cId="2729977578" sldId="346"/>
            <ac:picMk id="4" creationId="{CA2461DF-C837-F2D9-4899-2603423786BA}"/>
          </ac:picMkLst>
        </pc:picChg>
        <pc:picChg chg="mod">
          <ac:chgData name="Soheil Abbasloo" userId="d71572ce-aea6-4a3a-9d7a-c1bc96c12f67" providerId="ADAL" clId="{59270F67-379E-4FBB-B81D-4325566F89EB}" dt="2022-11-13T23:38:41.727" v="2312" actId="1076"/>
          <ac:picMkLst>
            <pc:docMk/>
            <pc:sldMk cId="2729977578" sldId="346"/>
            <ac:picMk id="5" creationId="{4DFB2F47-64F4-7F6A-00B5-7A5F2C52844F}"/>
          </ac:picMkLst>
        </pc:picChg>
        <pc:picChg chg="mod">
          <ac:chgData name="Soheil Abbasloo" userId="d71572ce-aea6-4a3a-9d7a-c1bc96c12f67" providerId="ADAL" clId="{59270F67-379E-4FBB-B81D-4325566F89EB}" dt="2022-11-13T23:38:41.727" v="2312" actId="1076"/>
          <ac:picMkLst>
            <pc:docMk/>
            <pc:sldMk cId="2729977578" sldId="346"/>
            <ac:picMk id="6" creationId="{D6B099B6-026D-CD38-22C6-7876DDAE897C}"/>
          </ac:picMkLst>
        </pc:picChg>
        <pc:picChg chg="mod">
          <ac:chgData name="Soheil Abbasloo" userId="d71572ce-aea6-4a3a-9d7a-c1bc96c12f67" providerId="ADAL" clId="{59270F67-379E-4FBB-B81D-4325566F89EB}" dt="2022-11-13T23:38:41.727" v="2312" actId="1076"/>
          <ac:picMkLst>
            <pc:docMk/>
            <pc:sldMk cId="2729977578" sldId="346"/>
            <ac:picMk id="7" creationId="{9600F5CE-AFF7-91CA-5522-72B8C87228FC}"/>
          </ac:picMkLst>
        </pc:picChg>
        <pc:picChg chg="add del mod">
          <ac:chgData name="Soheil Abbasloo" userId="d71572ce-aea6-4a3a-9d7a-c1bc96c12f67" providerId="ADAL" clId="{59270F67-379E-4FBB-B81D-4325566F89EB}" dt="2022-11-13T23:39:56.605" v="2412"/>
          <ac:picMkLst>
            <pc:docMk/>
            <pc:sldMk cId="2729977578" sldId="346"/>
            <ac:picMk id="8" creationId="{AAC945B5-56C9-0BBC-73C7-C82B38E196AB}"/>
          </ac:picMkLst>
        </pc:picChg>
        <pc:picChg chg="mod">
          <ac:chgData name="Soheil Abbasloo" userId="d71572ce-aea6-4a3a-9d7a-c1bc96c12f67" providerId="ADAL" clId="{59270F67-379E-4FBB-B81D-4325566F89EB}" dt="2022-11-13T23:39:57.780" v="2413"/>
          <ac:picMkLst>
            <pc:docMk/>
            <pc:sldMk cId="2729977578" sldId="346"/>
            <ac:picMk id="10" creationId="{DD1C5B76-03CA-93CD-5C5F-B9C7E2FA0EB0}"/>
          </ac:picMkLst>
        </pc:picChg>
        <pc:picChg chg="mod">
          <ac:chgData name="Soheil Abbasloo" userId="d71572ce-aea6-4a3a-9d7a-c1bc96c12f67" providerId="ADAL" clId="{59270F67-379E-4FBB-B81D-4325566F89EB}" dt="2022-11-13T23:39:57.780" v="2413"/>
          <ac:picMkLst>
            <pc:docMk/>
            <pc:sldMk cId="2729977578" sldId="346"/>
            <ac:picMk id="11" creationId="{90E0960A-0F31-303E-9796-AEA9BC970F8D}"/>
          </ac:picMkLst>
        </pc:picChg>
        <pc:picChg chg="mod">
          <ac:chgData name="Soheil Abbasloo" userId="d71572ce-aea6-4a3a-9d7a-c1bc96c12f67" providerId="ADAL" clId="{59270F67-379E-4FBB-B81D-4325566F89EB}" dt="2022-11-13T23:39:57.780" v="2413"/>
          <ac:picMkLst>
            <pc:docMk/>
            <pc:sldMk cId="2729977578" sldId="346"/>
            <ac:picMk id="12" creationId="{DBD9526E-8E95-AE12-5F05-C30E13643DEE}"/>
          </ac:picMkLst>
        </pc:picChg>
        <pc:picChg chg="mod">
          <ac:chgData name="Soheil Abbasloo" userId="d71572ce-aea6-4a3a-9d7a-c1bc96c12f67" providerId="ADAL" clId="{59270F67-379E-4FBB-B81D-4325566F89EB}" dt="2022-11-13T23:39:57.780" v="2413"/>
          <ac:picMkLst>
            <pc:docMk/>
            <pc:sldMk cId="2729977578" sldId="346"/>
            <ac:picMk id="13" creationId="{8EF2A150-20A6-0C9A-F4AD-737A8D30CEF0}"/>
          </ac:picMkLst>
        </pc:picChg>
        <pc:picChg chg="mod">
          <ac:chgData name="Soheil Abbasloo" userId="d71572ce-aea6-4a3a-9d7a-c1bc96c12f67" providerId="ADAL" clId="{59270F67-379E-4FBB-B81D-4325566F89EB}" dt="2022-11-13T23:39:57.780" v="2413"/>
          <ac:picMkLst>
            <pc:docMk/>
            <pc:sldMk cId="2729977578" sldId="346"/>
            <ac:picMk id="14" creationId="{34FF2B41-A64F-1644-43E3-920CFC63CD27}"/>
          </ac:picMkLst>
        </pc:picChg>
        <pc:picChg chg="mod">
          <ac:chgData name="Soheil Abbasloo" userId="d71572ce-aea6-4a3a-9d7a-c1bc96c12f67" providerId="ADAL" clId="{59270F67-379E-4FBB-B81D-4325566F89EB}" dt="2022-11-13T23:40:02.015" v="2416"/>
          <ac:picMkLst>
            <pc:docMk/>
            <pc:sldMk cId="2729977578" sldId="346"/>
            <ac:picMk id="16" creationId="{096EED4F-40E6-790E-1612-E685F14EE29B}"/>
          </ac:picMkLst>
        </pc:picChg>
        <pc:picChg chg="mod">
          <ac:chgData name="Soheil Abbasloo" userId="d71572ce-aea6-4a3a-9d7a-c1bc96c12f67" providerId="ADAL" clId="{59270F67-379E-4FBB-B81D-4325566F89EB}" dt="2022-11-13T23:40:02.015" v="2416"/>
          <ac:picMkLst>
            <pc:docMk/>
            <pc:sldMk cId="2729977578" sldId="346"/>
            <ac:picMk id="17" creationId="{E2B55A98-E737-158C-2B8F-2A7298FDE88A}"/>
          </ac:picMkLst>
        </pc:picChg>
        <pc:picChg chg="mod">
          <ac:chgData name="Soheil Abbasloo" userId="d71572ce-aea6-4a3a-9d7a-c1bc96c12f67" providerId="ADAL" clId="{59270F67-379E-4FBB-B81D-4325566F89EB}" dt="2022-11-13T23:40:02.015" v="2416"/>
          <ac:picMkLst>
            <pc:docMk/>
            <pc:sldMk cId="2729977578" sldId="346"/>
            <ac:picMk id="18" creationId="{C2182B32-4184-05CA-9FDE-B12D01B201F5}"/>
          </ac:picMkLst>
        </pc:picChg>
        <pc:picChg chg="mod">
          <ac:chgData name="Soheil Abbasloo" userId="d71572ce-aea6-4a3a-9d7a-c1bc96c12f67" providerId="ADAL" clId="{59270F67-379E-4FBB-B81D-4325566F89EB}" dt="2022-11-13T23:40:02.015" v="2416"/>
          <ac:picMkLst>
            <pc:docMk/>
            <pc:sldMk cId="2729977578" sldId="346"/>
            <ac:picMk id="19" creationId="{47B4BF03-D7E3-1288-22FE-475C7E9EE649}"/>
          </ac:picMkLst>
        </pc:picChg>
        <pc:picChg chg="mod">
          <ac:chgData name="Soheil Abbasloo" userId="d71572ce-aea6-4a3a-9d7a-c1bc96c12f67" providerId="ADAL" clId="{59270F67-379E-4FBB-B81D-4325566F89EB}" dt="2022-11-13T23:40:02.015" v="2416"/>
          <ac:picMkLst>
            <pc:docMk/>
            <pc:sldMk cId="2729977578" sldId="346"/>
            <ac:picMk id="20" creationId="{F8B47C61-866D-D440-B6A7-452784C2CE39}"/>
          </ac:picMkLst>
        </pc:picChg>
        <pc:picChg chg="add mod">
          <ac:chgData name="Soheil Abbasloo" userId="d71572ce-aea6-4a3a-9d7a-c1bc96c12f67" providerId="ADAL" clId="{59270F67-379E-4FBB-B81D-4325566F89EB}" dt="2022-11-13T23:40:50.738" v="2483" actId="164"/>
          <ac:picMkLst>
            <pc:docMk/>
            <pc:sldMk cId="2729977578" sldId="346"/>
            <ac:picMk id="21" creationId="{2E1595AE-32A9-E2D8-96DC-2E75BE3A5D97}"/>
          </ac:picMkLst>
        </pc:picChg>
        <pc:picChg chg="add mod">
          <ac:chgData name="Soheil Abbasloo" userId="d71572ce-aea6-4a3a-9d7a-c1bc96c12f67" providerId="ADAL" clId="{59270F67-379E-4FBB-B81D-4325566F89EB}" dt="2022-11-13T23:40:50.738" v="2483" actId="164"/>
          <ac:picMkLst>
            <pc:docMk/>
            <pc:sldMk cId="2729977578" sldId="346"/>
            <ac:picMk id="22" creationId="{24C51AFD-9816-7711-12D7-865572F76622}"/>
          </ac:picMkLst>
        </pc:picChg>
        <pc:picChg chg="add mod">
          <ac:chgData name="Soheil Abbasloo" userId="d71572ce-aea6-4a3a-9d7a-c1bc96c12f67" providerId="ADAL" clId="{59270F67-379E-4FBB-B81D-4325566F89EB}" dt="2022-11-13T23:40:50.738" v="2483" actId="164"/>
          <ac:picMkLst>
            <pc:docMk/>
            <pc:sldMk cId="2729977578" sldId="346"/>
            <ac:picMk id="23" creationId="{805AB513-63CA-17BE-13F8-8ED1ACAD9955}"/>
          </ac:picMkLst>
        </pc:picChg>
        <pc:picChg chg="add mod">
          <ac:chgData name="Soheil Abbasloo" userId="d71572ce-aea6-4a3a-9d7a-c1bc96c12f67" providerId="ADAL" clId="{59270F67-379E-4FBB-B81D-4325566F89EB}" dt="2022-11-13T23:40:50.738" v="2483" actId="164"/>
          <ac:picMkLst>
            <pc:docMk/>
            <pc:sldMk cId="2729977578" sldId="346"/>
            <ac:picMk id="24" creationId="{44BE8F7B-163B-7B44-9135-F798486A57AF}"/>
          </ac:picMkLst>
        </pc:picChg>
        <pc:picChg chg="add del mod">
          <ac:chgData name="Soheil Abbasloo" userId="d71572ce-aea6-4a3a-9d7a-c1bc96c12f67" providerId="ADAL" clId="{59270F67-379E-4FBB-B81D-4325566F89EB}" dt="2022-11-13T23:40:50.738" v="2483" actId="164"/>
          <ac:picMkLst>
            <pc:docMk/>
            <pc:sldMk cId="2729977578" sldId="346"/>
            <ac:picMk id="60421" creationId="{119DDE66-6A31-546A-E82A-F3D1185FC795}"/>
          </ac:picMkLst>
        </pc:picChg>
      </pc:sldChg>
      <pc:sldChg chg="addSp modSp mod">
        <pc:chgData name="Soheil Abbasloo" userId="d71572ce-aea6-4a3a-9d7a-c1bc96c12f67" providerId="ADAL" clId="{59270F67-379E-4FBB-B81D-4325566F89EB}" dt="2022-11-13T23:44:37.419" v="2734" actId="207"/>
        <pc:sldMkLst>
          <pc:docMk/>
          <pc:sldMk cId="2163379150" sldId="347"/>
        </pc:sldMkLst>
        <pc:spChg chg="mod">
          <ac:chgData name="Soheil Abbasloo" userId="d71572ce-aea6-4a3a-9d7a-c1bc96c12f67" providerId="ADAL" clId="{59270F67-379E-4FBB-B81D-4325566F89EB}" dt="2022-11-13T23:44:37.419" v="2734" actId="207"/>
          <ac:spMkLst>
            <pc:docMk/>
            <pc:sldMk cId="2163379150" sldId="347"/>
            <ac:spMk id="62468" creationId="{799BF57A-9A9A-F952-FA7E-D39FD4D1942A}"/>
          </ac:spMkLst>
        </pc:spChg>
        <pc:grpChg chg="add mod">
          <ac:chgData name="Soheil Abbasloo" userId="d71572ce-aea6-4a3a-9d7a-c1bc96c12f67" providerId="ADAL" clId="{59270F67-379E-4FBB-B81D-4325566F89EB}" dt="2022-11-13T23:41:51.586" v="2614" actId="1036"/>
          <ac:grpSpMkLst>
            <pc:docMk/>
            <pc:sldMk cId="2163379150" sldId="347"/>
            <ac:grpSpMk id="6" creationId="{3692DD54-BAA7-C127-FFA2-0F5E739FBCA2}"/>
          </ac:grpSpMkLst>
        </pc:grpChg>
        <pc:picChg chg="add mod">
          <ac:chgData name="Soheil Abbasloo" userId="d71572ce-aea6-4a3a-9d7a-c1bc96c12f67" providerId="ADAL" clId="{59270F67-379E-4FBB-B81D-4325566F89EB}" dt="2022-11-13T23:41:51.586" v="2614" actId="1036"/>
          <ac:picMkLst>
            <pc:docMk/>
            <pc:sldMk cId="2163379150" sldId="347"/>
            <ac:picMk id="2" creationId="{B10E3A27-C3A3-2AB0-1077-A747124C3624}"/>
          </ac:picMkLst>
        </pc:picChg>
        <pc:picChg chg="add mod">
          <ac:chgData name="Soheil Abbasloo" userId="d71572ce-aea6-4a3a-9d7a-c1bc96c12f67" providerId="ADAL" clId="{59270F67-379E-4FBB-B81D-4325566F89EB}" dt="2022-11-13T23:41:51.586" v="2614" actId="1036"/>
          <ac:picMkLst>
            <pc:docMk/>
            <pc:sldMk cId="2163379150" sldId="347"/>
            <ac:picMk id="3" creationId="{16EC8CBB-7D7A-1F14-E2CC-BFF1AFE98964}"/>
          </ac:picMkLst>
        </pc:picChg>
        <pc:picChg chg="add mod">
          <ac:chgData name="Soheil Abbasloo" userId="d71572ce-aea6-4a3a-9d7a-c1bc96c12f67" providerId="ADAL" clId="{59270F67-379E-4FBB-B81D-4325566F89EB}" dt="2022-11-13T23:41:51.586" v="2614" actId="1036"/>
          <ac:picMkLst>
            <pc:docMk/>
            <pc:sldMk cId="2163379150" sldId="347"/>
            <ac:picMk id="4" creationId="{12E83DC4-84CA-F12C-D74A-E538928B2E9E}"/>
          </ac:picMkLst>
        </pc:picChg>
        <pc:picChg chg="add mod">
          <ac:chgData name="Soheil Abbasloo" userId="d71572ce-aea6-4a3a-9d7a-c1bc96c12f67" providerId="ADAL" clId="{59270F67-379E-4FBB-B81D-4325566F89EB}" dt="2022-11-13T23:41:51.586" v="2614" actId="1036"/>
          <ac:picMkLst>
            <pc:docMk/>
            <pc:sldMk cId="2163379150" sldId="347"/>
            <ac:picMk id="5" creationId="{6600F353-68A7-A92F-BFBC-B668DB266946}"/>
          </ac:picMkLst>
        </pc:picChg>
        <pc:picChg chg="mod">
          <ac:chgData name="Soheil Abbasloo" userId="d71572ce-aea6-4a3a-9d7a-c1bc96c12f67" providerId="ADAL" clId="{59270F67-379E-4FBB-B81D-4325566F89EB}" dt="2022-11-13T23:41:51.586" v="2614" actId="1036"/>
          <ac:picMkLst>
            <pc:docMk/>
            <pc:sldMk cId="2163379150" sldId="347"/>
            <ac:picMk id="62469" creationId="{3DF2EB52-6E2F-4081-3BFA-85610D7EB444}"/>
          </ac:picMkLst>
        </pc:picChg>
      </pc:sldChg>
      <pc:sldChg chg="addSp delSp modSp mod modAnim">
        <pc:chgData name="Soheil Abbasloo" userId="d71572ce-aea6-4a3a-9d7a-c1bc96c12f67" providerId="ADAL" clId="{59270F67-379E-4FBB-B81D-4325566F89EB}" dt="2022-11-14T22:13:13.173" v="4116"/>
        <pc:sldMkLst>
          <pc:docMk/>
          <pc:sldMk cId="1299576287" sldId="348"/>
        </pc:sldMkLst>
        <pc:spChg chg="add del">
          <ac:chgData name="Soheil Abbasloo" userId="d71572ce-aea6-4a3a-9d7a-c1bc96c12f67" providerId="ADAL" clId="{59270F67-379E-4FBB-B81D-4325566F89EB}" dt="2022-11-13T23:43:47.032" v="2720" actId="22"/>
          <ac:spMkLst>
            <pc:docMk/>
            <pc:sldMk cId="1299576287" sldId="348"/>
            <ac:spMk id="3" creationId="{9585DE43-578E-1C72-F1F1-C6E575F83733}"/>
          </ac:spMkLst>
        </pc:spChg>
        <pc:spChg chg="mod">
          <ac:chgData name="Soheil Abbasloo" userId="d71572ce-aea6-4a3a-9d7a-c1bc96c12f67" providerId="ADAL" clId="{59270F67-379E-4FBB-B81D-4325566F89EB}" dt="2022-11-13T23:44:31.762" v="2732" actId="207"/>
          <ac:spMkLst>
            <pc:docMk/>
            <pc:sldMk cId="1299576287" sldId="348"/>
            <ac:spMk id="64516" creationId="{79AAE1A6-528C-13DA-88A8-FF72980A99DA}"/>
          </ac:spMkLst>
        </pc:spChg>
        <pc:grpChg chg="add mod">
          <ac:chgData name="Soheil Abbasloo" userId="d71572ce-aea6-4a3a-9d7a-c1bc96c12f67" providerId="ADAL" clId="{59270F67-379E-4FBB-B81D-4325566F89EB}" dt="2022-11-13T23:44:17.153" v="2730" actId="1038"/>
          <ac:grpSpMkLst>
            <pc:docMk/>
            <pc:sldMk cId="1299576287" sldId="348"/>
            <ac:grpSpMk id="8" creationId="{F3FB6CBB-6457-534F-5760-F2D0ED23D43F}"/>
          </ac:grpSpMkLst>
        </pc:grpChg>
        <pc:picChg chg="add mod">
          <ac:chgData name="Soheil Abbasloo" userId="d71572ce-aea6-4a3a-9d7a-c1bc96c12f67" providerId="ADAL" clId="{59270F67-379E-4FBB-B81D-4325566F89EB}" dt="2022-11-13T23:44:17.153" v="2730" actId="1038"/>
          <ac:picMkLst>
            <pc:docMk/>
            <pc:sldMk cId="1299576287" sldId="348"/>
            <ac:picMk id="4" creationId="{8F62FA80-8448-EE56-E2CF-FC593656483A}"/>
          </ac:picMkLst>
        </pc:picChg>
        <pc:picChg chg="add mod">
          <ac:chgData name="Soheil Abbasloo" userId="d71572ce-aea6-4a3a-9d7a-c1bc96c12f67" providerId="ADAL" clId="{59270F67-379E-4FBB-B81D-4325566F89EB}" dt="2022-11-13T23:44:17.153" v="2730" actId="1038"/>
          <ac:picMkLst>
            <pc:docMk/>
            <pc:sldMk cId="1299576287" sldId="348"/>
            <ac:picMk id="5" creationId="{BAB17E48-744A-8A6B-EE28-DC9A2EE989A2}"/>
          </ac:picMkLst>
        </pc:picChg>
        <pc:picChg chg="add mod">
          <ac:chgData name="Soheil Abbasloo" userId="d71572ce-aea6-4a3a-9d7a-c1bc96c12f67" providerId="ADAL" clId="{59270F67-379E-4FBB-B81D-4325566F89EB}" dt="2022-11-13T23:44:17.153" v="2730" actId="1038"/>
          <ac:picMkLst>
            <pc:docMk/>
            <pc:sldMk cId="1299576287" sldId="348"/>
            <ac:picMk id="6" creationId="{CBC8BAC9-BBC7-2227-9624-364B8B61BFC2}"/>
          </ac:picMkLst>
        </pc:picChg>
        <pc:picChg chg="add mod">
          <ac:chgData name="Soheil Abbasloo" userId="d71572ce-aea6-4a3a-9d7a-c1bc96c12f67" providerId="ADAL" clId="{59270F67-379E-4FBB-B81D-4325566F89EB}" dt="2022-11-13T23:44:17.153" v="2730" actId="1038"/>
          <ac:picMkLst>
            <pc:docMk/>
            <pc:sldMk cId="1299576287" sldId="348"/>
            <ac:picMk id="7" creationId="{174C4330-93D3-82DE-596A-24DC21023027}"/>
          </ac:picMkLst>
        </pc:picChg>
        <pc:picChg chg="mod">
          <ac:chgData name="Soheil Abbasloo" userId="d71572ce-aea6-4a3a-9d7a-c1bc96c12f67" providerId="ADAL" clId="{59270F67-379E-4FBB-B81D-4325566F89EB}" dt="2022-11-13T23:44:17.153" v="2730" actId="1038"/>
          <ac:picMkLst>
            <pc:docMk/>
            <pc:sldMk cId="1299576287" sldId="348"/>
            <ac:picMk id="64517" creationId="{77AB4A4E-6C38-AFD5-A2E5-4152DD679F59}"/>
          </ac:picMkLst>
        </pc:picChg>
      </pc:sldChg>
      <pc:sldChg chg="modSp mod">
        <pc:chgData name="Soheil Abbasloo" userId="d71572ce-aea6-4a3a-9d7a-c1bc96c12f67" providerId="ADAL" clId="{59270F67-379E-4FBB-B81D-4325566F89EB}" dt="2022-11-13T23:45:33.926" v="2737" actId="20577"/>
        <pc:sldMkLst>
          <pc:docMk/>
          <pc:sldMk cId="495332591" sldId="349"/>
        </pc:sldMkLst>
        <pc:spChg chg="mod">
          <ac:chgData name="Soheil Abbasloo" userId="d71572ce-aea6-4a3a-9d7a-c1bc96c12f67" providerId="ADAL" clId="{59270F67-379E-4FBB-B81D-4325566F89EB}" dt="2022-11-13T23:45:33.926" v="2737" actId="20577"/>
          <ac:spMkLst>
            <pc:docMk/>
            <pc:sldMk cId="495332591" sldId="349"/>
            <ac:spMk id="1829891" creationId="{731BDB29-9CC7-6342-EAD7-1DA0EAA0AD36}"/>
          </ac:spMkLst>
        </pc:spChg>
      </pc:sldChg>
      <pc:sldChg chg="addSp delSp modSp add del mod modClrScheme chgLayout">
        <pc:chgData name="Soheil Abbasloo" userId="d71572ce-aea6-4a3a-9d7a-c1bc96c12f67" providerId="ADAL" clId="{59270F67-379E-4FBB-B81D-4325566F89EB}" dt="2022-11-15T14:54:19.501" v="4409" actId="1038"/>
        <pc:sldMkLst>
          <pc:docMk/>
          <pc:sldMk cId="0" sldId="373"/>
        </pc:sldMkLst>
        <pc:spChg chg="add del mod ord">
          <ac:chgData name="Soheil Abbasloo" userId="d71572ce-aea6-4a3a-9d7a-c1bc96c12f67" providerId="ADAL" clId="{59270F67-379E-4FBB-B81D-4325566F89EB}" dt="2022-11-14T00:10:48.590" v="3275" actId="478"/>
          <ac:spMkLst>
            <pc:docMk/>
            <pc:sldMk cId="0" sldId="373"/>
            <ac:spMk id="8" creationId="{187FBFE4-E0B2-8207-BFF9-2BEFDD43F480}"/>
          </ac:spMkLst>
        </pc:spChg>
        <pc:spChg chg="del mod ord">
          <ac:chgData name="Soheil Abbasloo" userId="d71572ce-aea6-4a3a-9d7a-c1bc96c12f67" providerId="ADAL" clId="{59270F67-379E-4FBB-B81D-4325566F89EB}" dt="2022-11-14T00:10:34.811" v="3271" actId="478"/>
          <ac:spMkLst>
            <pc:docMk/>
            <pc:sldMk cId="0" sldId="373"/>
            <ac:spMk id="52" creationId="{00000000-0000-0000-0000-000000000000}"/>
          </ac:spMkLst>
        </pc:spChg>
        <pc:spChg chg="mod ord">
          <ac:chgData name="Soheil Abbasloo" userId="d71572ce-aea6-4a3a-9d7a-c1bc96c12f67" providerId="ADAL" clId="{59270F67-379E-4FBB-B81D-4325566F89EB}" dt="2022-11-14T00:10:28.406" v="3269" actId="700"/>
          <ac:spMkLst>
            <pc:docMk/>
            <pc:sldMk cId="0" sldId="373"/>
            <ac:spMk id="53" creationId="{00000000-0000-0000-0000-000000000000}"/>
          </ac:spMkLst>
        </pc:spChg>
        <pc:spChg chg="del mod ord">
          <ac:chgData name="Soheil Abbasloo" userId="d71572ce-aea6-4a3a-9d7a-c1bc96c12f67" providerId="ADAL" clId="{59270F67-379E-4FBB-B81D-4325566F89EB}" dt="2022-11-14T00:10:33.935" v="3270" actId="478"/>
          <ac:spMkLst>
            <pc:docMk/>
            <pc:sldMk cId="0" sldId="373"/>
            <ac:spMk id="54" creationId="{00000000-0000-0000-0000-000000000000}"/>
          </ac:spMkLst>
        </pc:spChg>
        <pc:spChg chg="mod ord">
          <ac:chgData name="Soheil Abbasloo" userId="d71572ce-aea6-4a3a-9d7a-c1bc96c12f67" providerId="ADAL" clId="{59270F67-379E-4FBB-B81D-4325566F89EB}" dt="2022-11-14T00:10:28.406" v="3269" actId="700"/>
          <ac:spMkLst>
            <pc:docMk/>
            <pc:sldMk cId="0" sldId="373"/>
            <ac:spMk id="2100226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30.673" v="3995" actId="478"/>
          <ac:spMkLst>
            <pc:docMk/>
            <pc:sldMk cId="0" sldId="373"/>
            <ac:spMk id="2100234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32.441" v="3996" actId="478"/>
          <ac:spMkLst>
            <pc:docMk/>
            <pc:sldMk cId="0" sldId="373"/>
            <ac:spMk id="2100235" creationId="{00000000-0000-0000-0000-000000000000}"/>
          </ac:spMkLst>
        </pc:spChg>
        <pc:spChg chg="mod">
          <ac:chgData name="Soheil Abbasloo" userId="d71572ce-aea6-4a3a-9d7a-c1bc96c12f67" providerId="ADAL" clId="{59270F67-379E-4FBB-B81D-4325566F89EB}" dt="2022-11-15T14:54:19.501" v="4409" actId="1038"/>
          <ac:spMkLst>
            <pc:docMk/>
            <pc:sldMk cId="0" sldId="373"/>
            <ac:spMk id="2100236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29.619" v="3994" actId="478"/>
          <ac:spMkLst>
            <pc:docMk/>
            <pc:sldMk cId="0" sldId="373"/>
            <ac:spMk id="2100238" creationId="{00000000-0000-0000-0000-000000000000}"/>
          </ac:spMkLst>
        </pc:spChg>
        <pc:graphicFrameChg chg="del">
          <ac:chgData name="Soheil Abbasloo" userId="d71572ce-aea6-4a3a-9d7a-c1bc96c12f67" providerId="ADAL" clId="{59270F67-379E-4FBB-B81D-4325566F89EB}" dt="2022-11-14T21:52:28.938" v="3993" actId="478"/>
          <ac:graphicFrameMkLst>
            <pc:docMk/>
            <pc:sldMk cId="0" sldId="373"/>
            <ac:graphicFrameMk id="2100274" creationId="{00000000-0000-0000-0000-000000000000}"/>
          </ac:graphicFrameMkLst>
        </pc:graphicFrameChg>
      </pc:sldChg>
      <pc:sldChg chg="addSp delSp modSp add del mod modClrScheme chgLayout">
        <pc:chgData name="Soheil Abbasloo" userId="d71572ce-aea6-4a3a-9d7a-c1bc96c12f67" providerId="ADAL" clId="{59270F67-379E-4FBB-B81D-4325566F89EB}" dt="2022-11-14T21:52:37.879" v="4000" actId="478"/>
        <pc:sldMkLst>
          <pc:docMk/>
          <pc:sldMk cId="0" sldId="374"/>
        </pc:sldMkLst>
        <pc:spChg chg="add del mod ord">
          <ac:chgData name="Soheil Abbasloo" userId="d71572ce-aea6-4a3a-9d7a-c1bc96c12f67" providerId="ADAL" clId="{59270F67-379E-4FBB-B81D-4325566F89EB}" dt="2022-11-14T00:10:44.359" v="3274" actId="478"/>
          <ac:spMkLst>
            <pc:docMk/>
            <pc:sldMk cId="0" sldId="374"/>
            <ac:spMk id="10" creationId="{B8F99272-3467-4E59-6FD4-53904D62765D}"/>
          </ac:spMkLst>
        </pc:spChg>
        <pc:spChg chg="del mod ord">
          <ac:chgData name="Soheil Abbasloo" userId="d71572ce-aea6-4a3a-9d7a-c1bc96c12f67" providerId="ADAL" clId="{59270F67-379E-4FBB-B81D-4325566F89EB}" dt="2022-11-14T00:10:41.621" v="3273" actId="478"/>
          <ac:spMkLst>
            <pc:docMk/>
            <pc:sldMk cId="0" sldId="374"/>
            <ac:spMk id="60" creationId="{00000000-0000-0000-0000-000000000000}"/>
          </ac:spMkLst>
        </pc:spChg>
        <pc:spChg chg="mod ord">
          <ac:chgData name="Soheil Abbasloo" userId="d71572ce-aea6-4a3a-9d7a-c1bc96c12f67" providerId="ADAL" clId="{59270F67-379E-4FBB-B81D-4325566F89EB}" dt="2022-11-14T00:10:28.406" v="3269" actId="700"/>
          <ac:spMkLst>
            <pc:docMk/>
            <pc:sldMk cId="0" sldId="374"/>
            <ac:spMk id="61" creationId="{00000000-0000-0000-0000-000000000000}"/>
          </ac:spMkLst>
        </pc:spChg>
        <pc:spChg chg="del mod ord">
          <ac:chgData name="Soheil Abbasloo" userId="d71572ce-aea6-4a3a-9d7a-c1bc96c12f67" providerId="ADAL" clId="{59270F67-379E-4FBB-B81D-4325566F89EB}" dt="2022-11-14T00:10:40.377" v="3272" actId="478"/>
          <ac:spMkLst>
            <pc:docMk/>
            <pc:sldMk cId="0" sldId="374"/>
            <ac:spMk id="62" creationId="{00000000-0000-0000-0000-000000000000}"/>
          </ac:spMkLst>
        </pc:spChg>
        <pc:spChg chg="mod ord">
          <ac:chgData name="Soheil Abbasloo" userId="d71572ce-aea6-4a3a-9d7a-c1bc96c12f67" providerId="ADAL" clId="{59270F67-379E-4FBB-B81D-4325566F89EB}" dt="2022-11-14T00:10:28.406" v="3269" actId="700"/>
          <ac:spMkLst>
            <pc:docMk/>
            <pc:sldMk cId="0" sldId="374"/>
            <ac:spMk id="2102274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35.248" v="3997" actId="478"/>
          <ac:spMkLst>
            <pc:docMk/>
            <pc:sldMk cId="0" sldId="374"/>
            <ac:spMk id="2102276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37.879" v="4000" actId="478"/>
          <ac:spMkLst>
            <pc:docMk/>
            <pc:sldMk cId="0" sldId="374"/>
            <ac:spMk id="2102277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37.030" v="3999" actId="478"/>
          <ac:spMkLst>
            <pc:docMk/>
            <pc:sldMk cId="0" sldId="374"/>
            <ac:spMk id="2102280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36.299" v="3998" actId="478"/>
          <ac:spMkLst>
            <pc:docMk/>
            <pc:sldMk cId="0" sldId="374"/>
            <ac:spMk id="2102281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9270F67-379E-4FBB-B81D-4325566F89EB}" dt="2022-11-15T14:54:57.891" v="4440" actId="1037"/>
        <pc:sldMkLst>
          <pc:docMk/>
          <pc:sldMk cId="0" sldId="375"/>
        </pc:sldMkLst>
        <pc:spChg chg="add del mod ord">
          <ac:chgData name="Soheil Abbasloo" userId="d71572ce-aea6-4a3a-9d7a-c1bc96c12f67" providerId="ADAL" clId="{59270F67-379E-4FBB-B81D-4325566F89EB}" dt="2022-11-14T00:10:58.667" v="3278" actId="478"/>
          <ac:spMkLst>
            <pc:docMk/>
            <pc:sldMk cId="0" sldId="375"/>
            <ac:spMk id="8" creationId="{93186857-49C2-818D-6DEF-91BD40272E4C}"/>
          </ac:spMkLst>
        </pc:spChg>
        <pc:spChg chg="del mod ord">
          <ac:chgData name="Soheil Abbasloo" userId="d71572ce-aea6-4a3a-9d7a-c1bc96c12f67" providerId="ADAL" clId="{59270F67-379E-4FBB-B81D-4325566F89EB}" dt="2022-11-14T00:10:57.105" v="3277" actId="478"/>
          <ac:spMkLst>
            <pc:docMk/>
            <pc:sldMk cId="0" sldId="375"/>
            <ac:spMk id="51" creationId="{00000000-0000-0000-0000-000000000000}"/>
          </ac:spMkLst>
        </pc:spChg>
        <pc:spChg chg="mod ord">
          <ac:chgData name="Soheil Abbasloo" userId="d71572ce-aea6-4a3a-9d7a-c1bc96c12f67" providerId="ADAL" clId="{59270F67-379E-4FBB-B81D-4325566F89EB}" dt="2022-11-14T00:10:28.406" v="3269" actId="700"/>
          <ac:spMkLst>
            <pc:docMk/>
            <pc:sldMk cId="0" sldId="375"/>
            <ac:spMk id="52" creationId="{00000000-0000-0000-0000-000000000000}"/>
          </ac:spMkLst>
        </pc:spChg>
        <pc:spChg chg="del mod ord">
          <ac:chgData name="Soheil Abbasloo" userId="d71572ce-aea6-4a3a-9d7a-c1bc96c12f67" providerId="ADAL" clId="{59270F67-379E-4FBB-B81D-4325566F89EB}" dt="2022-11-14T00:10:56.351" v="3276" actId="478"/>
          <ac:spMkLst>
            <pc:docMk/>
            <pc:sldMk cId="0" sldId="375"/>
            <ac:spMk id="53" creationId="{00000000-0000-0000-0000-000000000000}"/>
          </ac:spMkLst>
        </pc:spChg>
        <pc:spChg chg="mod ord">
          <ac:chgData name="Soheil Abbasloo" userId="d71572ce-aea6-4a3a-9d7a-c1bc96c12f67" providerId="ADAL" clId="{59270F67-379E-4FBB-B81D-4325566F89EB}" dt="2022-11-14T00:10:28.406" v="3269" actId="700"/>
          <ac:spMkLst>
            <pc:docMk/>
            <pc:sldMk cId="0" sldId="375"/>
            <ac:spMk id="2104322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43.093" v="4003" actId="478"/>
          <ac:spMkLst>
            <pc:docMk/>
            <pc:sldMk cId="0" sldId="375"/>
            <ac:spMk id="2104324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44.164" v="4004" actId="478"/>
          <ac:spMkLst>
            <pc:docMk/>
            <pc:sldMk cId="0" sldId="375"/>
            <ac:spMk id="2104325" creationId="{00000000-0000-0000-0000-000000000000}"/>
          </ac:spMkLst>
        </pc:spChg>
        <pc:spChg chg="mod">
          <ac:chgData name="Soheil Abbasloo" userId="d71572ce-aea6-4a3a-9d7a-c1bc96c12f67" providerId="ADAL" clId="{59270F67-379E-4FBB-B81D-4325566F89EB}" dt="2022-11-15T14:54:57.891" v="4440" actId="1037"/>
          <ac:spMkLst>
            <pc:docMk/>
            <pc:sldMk cId="0" sldId="375"/>
            <ac:spMk id="2104326" creationId="{00000000-0000-0000-0000-000000000000}"/>
          </ac:spMkLst>
        </pc:spChg>
        <pc:spChg chg="mod">
          <ac:chgData name="Soheil Abbasloo" userId="d71572ce-aea6-4a3a-9d7a-c1bc96c12f67" providerId="ADAL" clId="{59270F67-379E-4FBB-B81D-4325566F89EB}" dt="2022-11-15T14:54:57.891" v="4440" actId="1037"/>
          <ac:spMkLst>
            <pc:docMk/>
            <pc:sldMk cId="0" sldId="375"/>
            <ac:spMk id="2104327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41.420" v="4001" actId="478"/>
          <ac:spMkLst>
            <pc:docMk/>
            <pc:sldMk cId="0" sldId="375"/>
            <ac:spMk id="2104328" creationId="{00000000-0000-0000-0000-000000000000}"/>
          </ac:spMkLst>
        </pc:spChg>
        <pc:graphicFrameChg chg="del">
          <ac:chgData name="Soheil Abbasloo" userId="d71572ce-aea6-4a3a-9d7a-c1bc96c12f67" providerId="ADAL" clId="{59270F67-379E-4FBB-B81D-4325566F89EB}" dt="2022-11-14T21:52:41.974" v="4002" actId="478"/>
          <ac:graphicFrameMkLst>
            <pc:docMk/>
            <pc:sldMk cId="0" sldId="375"/>
            <ac:graphicFrameMk id="2104369" creationId="{00000000-0000-0000-0000-000000000000}"/>
          </ac:graphicFrameMkLst>
        </pc:graphicFrameChg>
      </pc:sldChg>
      <pc:sldChg chg="addSp delSp modSp add del mod modClrScheme chgLayout">
        <pc:chgData name="Soheil Abbasloo" userId="d71572ce-aea6-4a3a-9d7a-c1bc96c12f67" providerId="ADAL" clId="{59270F67-379E-4FBB-B81D-4325566F89EB}" dt="2022-11-14T21:52:49.931" v="4008" actId="478"/>
        <pc:sldMkLst>
          <pc:docMk/>
          <pc:sldMk cId="0" sldId="376"/>
        </pc:sldMkLst>
        <pc:spChg chg="add del mod ord">
          <ac:chgData name="Soheil Abbasloo" userId="d71572ce-aea6-4a3a-9d7a-c1bc96c12f67" providerId="ADAL" clId="{59270F67-379E-4FBB-B81D-4325566F89EB}" dt="2022-11-14T00:11:04.187" v="3281" actId="478"/>
          <ac:spMkLst>
            <pc:docMk/>
            <pc:sldMk cId="0" sldId="376"/>
            <ac:spMk id="9" creationId="{9809DED2-F3A3-EE97-AF78-746429D17D0D}"/>
          </ac:spMkLst>
        </pc:spChg>
        <pc:spChg chg="del mod ord">
          <ac:chgData name="Soheil Abbasloo" userId="d71572ce-aea6-4a3a-9d7a-c1bc96c12f67" providerId="ADAL" clId="{59270F67-379E-4FBB-B81D-4325566F89EB}" dt="2022-11-14T00:11:02.739" v="3280" actId="478"/>
          <ac:spMkLst>
            <pc:docMk/>
            <pc:sldMk cId="0" sldId="376"/>
            <ac:spMk id="59" creationId="{00000000-0000-0000-0000-000000000000}"/>
          </ac:spMkLst>
        </pc:spChg>
        <pc:spChg chg="mod ord">
          <ac:chgData name="Soheil Abbasloo" userId="d71572ce-aea6-4a3a-9d7a-c1bc96c12f67" providerId="ADAL" clId="{59270F67-379E-4FBB-B81D-4325566F89EB}" dt="2022-11-14T00:10:28.406" v="3269" actId="700"/>
          <ac:spMkLst>
            <pc:docMk/>
            <pc:sldMk cId="0" sldId="376"/>
            <ac:spMk id="60" creationId="{00000000-0000-0000-0000-000000000000}"/>
          </ac:spMkLst>
        </pc:spChg>
        <pc:spChg chg="del mod ord">
          <ac:chgData name="Soheil Abbasloo" userId="d71572ce-aea6-4a3a-9d7a-c1bc96c12f67" providerId="ADAL" clId="{59270F67-379E-4FBB-B81D-4325566F89EB}" dt="2022-11-14T00:11:02.226" v="3279" actId="478"/>
          <ac:spMkLst>
            <pc:docMk/>
            <pc:sldMk cId="0" sldId="376"/>
            <ac:spMk id="61" creationId="{00000000-0000-0000-0000-000000000000}"/>
          </ac:spMkLst>
        </pc:spChg>
        <pc:spChg chg="mod ord">
          <ac:chgData name="Soheil Abbasloo" userId="d71572ce-aea6-4a3a-9d7a-c1bc96c12f67" providerId="ADAL" clId="{59270F67-379E-4FBB-B81D-4325566F89EB}" dt="2022-11-14T00:10:28.406" v="3269" actId="700"/>
          <ac:spMkLst>
            <pc:docMk/>
            <pc:sldMk cId="0" sldId="376"/>
            <ac:spMk id="2106370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48.804" v="4007" actId="478"/>
          <ac:spMkLst>
            <pc:docMk/>
            <pc:sldMk cId="0" sldId="376"/>
            <ac:spMk id="2106372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49.931" v="4008" actId="478"/>
          <ac:spMkLst>
            <pc:docMk/>
            <pc:sldMk cId="0" sldId="376"/>
            <ac:spMk id="2106373" creationId="{00000000-0000-0000-0000-000000000000}"/>
          </ac:spMkLst>
        </pc:spChg>
        <pc:spChg chg="del">
          <ac:chgData name="Soheil Abbasloo" userId="d71572ce-aea6-4a3a-9d7a-c1bc96c12f67" providerId="ADAL" clId="{59270F67-379E-4FBB-B81D-4325566F89EB}" dt="2022-11-14T21:52:47.347" v="4005" actId="478"/>
          <ac:spMkLst>
            <pc:docMk/>
            <pc:sldMk cId="0" sldId="376"/>
            <ac:spMk id="2106376" creationId="{00000000-0000-0000-0000-000000000000}"/>
          </ac:spMkLst>
        </pc:spChg>
        <pc:graphicFrameChg chg="del">
          <ac:chgData name="Soheil Abbasloo" userId="d71572ce-aea6-4a3a-9d7a-c1bc96c12f67" providerId="ADAL" clId="{59270F67-379E-4FBB-B81D-4325566F89EB}" dt="2022-11-14T21:52:47.747" v="4006" actId="478"/>
          <ac:graphicFrameMkLst>
            <pc:docMk/>
            <pc:sldMk cId="0" sldId="376"/>
            <ac:graphicFrameMk id="2106425" creationId="{00000000-0000-0000-0000-000000000000}"/>
          </ac:graphicFrameMkLst>
        </pc:graphicFrameChg>
      </pc:sldChg>
      <pc:sldChg chg="modSp mod">
        <pc:chgData name="Soheil Abbasloo" userId="d71572ce-aea6-4a3a-9d7a-c1bc96c12f67" providerId="ADAL" clId="{59270F67-379E-4FBB-B81D-4325566F89EB}" dt="2022-11-14T00:03:10.687" v="3166" actId="242"/>
        <pc:sldMkLst>
          <pc:docMk/>
          <pc:sldMk cId="3161953703" sldId="451"/>
        </pc:sldMkLst>
        <pc:spChg chg="mod">
          <ac:chgData name="Soheil Abbasloo" userId="d71572ce-aea6-4a3a-9d7a-c1bc96c12f67" providerId="ADAL" clId="{59270F67-379E-4FBB-B81D-4325566F89EB}" dt="2022-11-14T00:03:10.687" v="3166" actId="242"/>
          <ac:spMkLst>
            <pc:docMk/>
            <pc:sldMk cId="3161953703" sldId="451"/>
            <ac:spMk id="4" creationId="{F1551E79-EF51-67B4-3408-70520B3D4315}"/>
          </ac:spMkLst>
        </pc:spChg>
      </pc:sldChg>
      <pc:sldChg chg="modSp mod modClrScheme chgLayout modNotes">
        <pc:chgData name="Soheil Abbasloo" userId="d71572ce-aea6-4a3a-9d7a-c1bc96c12f67" providerId="ADAL" clId="{59270F67-379E-4FBB-B81D-4325566F89EB}" dt="2022-11-14T22:06:52.750" v="4113"/>
        <pc:sldMkLst>
          <pc:docMk/>
          <pc:sldMk cId="0" sldId="452"/>
        </pc:sldMkLst>
        <pc:spChg chg="mod ord">
          <ac:chgData name="Soheil Abbasloo" userId="d71572ce-aea6-4a3a-9d7a-c1bc96c12f67" providerId="ADAL" clId="{59270F67-379E-4FBB-B81D-4325566F89EB}" dt="2022-11-13T19:53:51.302" v="27" actId="14100"/>
          <ac:spMkLst>
            <pc:docMk/>
            <pc:sldMk cId="0" sldId="452"/>
            <ac:spMk id="8" creationId="{7739BFDF-7CFC-86D0-FF75-0859C60CF684}"/>
          </ac:spMkLst>
        </pc:spChg>
        <pc:spChg chg="mod ord">
          <ac:chgData name="Soheil Abbasloo" userId="d71572ce-aea6-4a3a-9d7a-c1bc96c12f67" providerId="ADAL" clId="{59270F67-379E-4FBB-B81D-4325566F89EB}" dt="2022-11-13T19:53:56.370" v="42" actId="1037"/>
          <ac:spMkLst>
            <pc:docMk/>
            <pc:sldMk cId="0" sldId="452"/>
            <ac:spMk id="20483" creationId="{CD30620E-2A71-3320-C085-AB3351DA779F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452"/>
            <ac:spMk id="22530" creationId="{5FD97A41-5074-2654-1902-065714986F51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452"/>
            <ac:spMk id="22533" creationId="{FB259C26-0AF9-1673-AC36-B834CFBF0346}"/>
          </ac:spMkLst>
        </pc:spChg>
      </pc:sldChg>
      <pc:sldChg chg="addSp delSp modSp mod modClrScheme chgLayout">
        <pc:chgData name="Soheil Abbasloo" userId="d71572ce-aea6-4a3a-9d7a-c1bc96c12f67" providerId="ADAL" clId="{59270F67-379E-4FBB-B81D-4325566F89EB}" dt="2022-11-13T19:56:05.639" v="104" actId="404"/>
        <pc:sldMkLst>
          <pc:docMk/>
          <pc:sldMk cId="1894795117" sldId="453"/>
        </pc:sldMkLst>
        <pc:spChg chg="add del mod ord">
          <ac:chgData name="Soheil Abbasloo" userId="d71572ce-aea6-4a3a-9d7a-c1bc96c12f67" providerId="ADAL" clId="{59270F67-379E-4FBB-B81D-4325566F89EB}" dt="2022-11-13T19:55:49.393" v="93" actId="700"/>
          <ac:spMkLst>
            <pc:docMk/>
            <pc:sldMk cId="1894795117" sldId="453"/>
            <ac:spMk id="2" creationId="{66D0DCE7-B3F7-1B65-C689-77BF43B5CDFF}"/>
          </ac:spMkLst>
        </pc:spChg>
        <pc:spChg chg="add mod ord">
          <ac:chgData name="Soheil Abbasloo" userId="d71572ce-aea6-4a3a-9d7a-c1bc96c12f67" providerId="ADAL" clId="{59270F67-379E-4FBB-B81D-4325566F89EB}" dt="2022-11-13T19:55:49.393" v="93" actId="700"/>
          <ac:spMkLst>
            <pc:docMk/>
            <pc:sldMk cId="1894795117" sldId="453"/>
            <ac:spMk id="3" creationId="{2E9254D2-DF8A-0AC2-A20A-30569E23D141}"/>
          </ac:spMkLst>
        </pc:spChg>
        <pc:spChg chg="del 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1894795117" sldId="453"/>
            <ac:spMk id="6" creationId="{C23CB240-07B5-DECE-8CF6-03A3A0AFD32A}"/>
          </ac:spMkLst>
        </pc:spChg>
        <pc:spChg chg="mod ord">
          <ac:chgData name="Soheil Abbasloo" userId="d71572ce-aea6-4a3a-9d7a-c1bc96c12f67" providerId="ADAL" clId="{59270F67-379E-4FBB-B81D-4325566F89EB}" dt="2022-11-13T19:56:05.639" v="104" actId="404"/>
          <ac:spMkLst>
            <pc:docMk/>
            <pc:sldMk cId="1894795117" sldId="453"/>
            <ac:spMk id="62466" creationId="{86A121BC-303F-E3D6-C225-1BBC316C9370}"/>
          </ac:spMkLst>
        </pc:spChg>
        <pc:spChg chg="mod ord">
          <ac:chgData name="Soheil Abbasloo" userId="d71572ce-aea6-4a3a-9d7a-c1bc96c12f67" providerId="ADAL" clId="{59270F67-379E-4FBB-B81D-4325566F89EB}" dt="2022-11-13T19:55:49.393" v="93" actId="700"/>
          <ac:spMkLst>
            <pc:docMk/>
            <pc:sldMk cId="1894795117" sldId="453"/>
            <ac:spMk id="62468" creationId="{D3A2503C-E736-FD81-726F-4791DBB476B2}"/>
          </ac:spMkLst>
        </pc:spChg>
      </pc:sldChg>
      <pc:sldChg chg="addSp delSp modSp mod modClrScheme modAnim chgLayout">
        <pc:chgData name="Soheil Abbasloo" userId="d71572ce-aea6-4a3a-9d7a-c1bc96c12f67" providerId="ADAL" clId="{59270F67-379E-4FBB-B81D-4325566F89EB}" dt="2022-11-14T23:37:38.031" v="4164"/>
        <pc:sldMkLst>
          <pc:docMk/>
          <pc:sldMk cId="3622899995" sldId="454"/>
        </pc:sldMkLst>
        <pc:spChg chg="mod ord">
          <ac:chgData name="Soheil Abbasloo" userId="d71572ce-aea6-4a3a-9d7a-c1bc96c12f67" providerId="ADAL" clId="{59270F67-379E-4FBB-B81D-4325566F89EB}" dt="2022-11-13T22:25:56.775" v="1590" actId="1076"/>
          <ac:spMkLst>
            <pc:docMk/>
            <pc:sldMk cId="3622899995" sldId="454"/>
            <ac:spMk id="63490" creationId="{29AC7B3C-8212-51EF-8354-95CFB488A27E}"/>
          </ac:spMkLst>
        </pc:spChg>
        <pc:spChg chg="mod ord">
          <ac:chgData name="Soheil Abbasloo" userId="d71572ce-aea6-4a3a-9d7a-c1bc96c12f67" providerId="ADAL" clId="{59270F67-379E-4FBB-B81D-4325566F89EB}" dt="2022-11-14T23:35:34.598" v="4163" actId="20577"/>
          <ac:spMkLst>
            <pc:docMk/>
            <pc:sldMk cId="3622899995" sldId="454"/>
            <ac:spMk id="63491" creationId="{0B3501E1-9E91-A307-8009-0967151C235D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3622899995" sldId="454"/>
            <ac:spMk id="63492" creationId="{4184A8A1-F8D9-E034-A51E-FFB86491BF59}"/>
          </ac:spMkLst>
        </pc:spChg>
        <pc:picChg chg="add mod">
          <ac:chgData name="Soheil Abbasloo" userId="d71572ce-aea6-4a3a-9d7a-c1bc96c12f67" providerId="ADAL" clId="{59270F67-379E-4FBB-B81D-4325566F89EB}" dt="2022-11-13T22:20:20.915" v="1549" actId="1076"/>
          <ac:picMkLst>
            <pc:docMk/>
            <pc:sldMk cId="3622899995" sldId="454"/>
            <ac:picMk id="2" creationId="{DD4B1F3B-A803-34AC-872B-37C1CA8BF57C}"/>
          </ac:picMkLst>
        </pc:picChg>
        <pc:picChg chg="add mod">
          <ac:chgData name="Soheil Abbasloo" userId="d71572ce-aea6-4a3a-9d7a-c1bc96c12f67" providerId="ADAL" clId="{59270F67-379E-4FBB-B81D-4325566F89EB}" dt="2022-11-13T22:20:25.724" v="1552" actId="1076"/>
          <ac:picMkLst>
            <pc:docMk/>
            <pc:sldMk cId="3622899995" sldId="454"/>
            <ac:picMk id="3" creationId="{08B0D136-4762-841F-04F7-850D68D9396D}"/>
          </ac:picMkLst>
        </pc:picChg>
        <pc:picChg chg="add mod">
          <ac:chgData name="Soheil Abbasloo" userId="d71572ce-aea6-4a3a-9d7a-c1bc96c12f67" providerId="ADAL" clId="{59270F67-379E-4FBB-B81D-4325566F89EB}" dt="2022-11-13T22:20:30.601" v="1555" actId="1076"/>
          <ac:picMkLst>
            <pc:docMk/>
            <pc:sldMk cId="3622899995" sldId="454"/>
            <ac:picMk id="4" creationId="{F6836B0B-0324-A31D-BC1D-A0B2195338D6}"/>
          </ac:picMkLst>
        </pc:picChg>
        <pc:picChg chg="add del mod">
          <ac:chgData name="Soheil Abbasloo" userId="d71572ce-aea6-4a3a-9d7a-c1bc96c12f67" providerId="ADAL" clId="{59270F67-379E-4FBB-B81D-4325566F89EB}" dt="2022-11-13T22:22:27.702" v="1560" actId="478"/>
          <ac:picMkLst>
            <pc:docMk/>
            <pc:sldMk cId="3622899995" sldId="454"/>
            <ac:picMk id="6" creationId="{6EC44C74-20B1-E215-9B76-0263A95AECA3}"/>
          </ac:picMkLst>
        </pc:picChg>
        <pc:picChg chg="add mod">
          <ac:chgData name="Soheil Abbasloo" userId="d71572ce-aea6-4a3a-9d7a-c1bc96c12f67" providerId="ADAL" clId="{59270F67-379E-4FBB-B81D-4325566F89EB}" dt="2022-11-13T22:22:55.293" v="1576" actId="14100"/>
          <ac:picMkLst>
            <pc:docMk/>
            <pc:sldMk cId="3622899995" sldId="454"/>
            <ac:picMk id="8" creationId="{27629478-75E1-4854-D96F-1E26AFA7D835}"/>
          </ac:picMkLst>
        </pc:picChg>
        <pc:picChg chg="add del mod">
          <ac:chgData name="Soheil Abbasloo" userId="d71572ce-aea6-4a3a-9d7a-c1bc96c12f67" providerId="ADAL" clId="{59270F67-379E-4FBB-B81D-4325566F89EB}" dt="2022-11-13T22:25:36.313" v="1585" actId="21"/>
          <ac:picMkLst>
            <pc:docMk/>
            <pc:sldMk cId="3622899995" sldId="454"/>
            <ac:picMk id="10" creationId="{9193E08D-316E-2D4E-0419-5E4C4BDE4B4F}"/>
          </ac:picMkLst>
        </pc:picChg>
        <pc:picChg chg="del">
          <ac:chgData name="Soheil Abbasloo" userId="d71572ce-aea6-4a3a-9d7a-c1bc96c12f67" providerId="ADAL" clId="{59270F67-379E-4FBB-B81D-4325566F89EB}" dt="2022-11-13T22:20:11.296" v="1544" actId="478"/>
          <ac:picMkLst>
            <pc:docMk/>
            <pc:sldMk cId="3622899995" sldId="454"/>
            <ac:picMk id="63493" creationId="{4869E1F7-D961-8C29-9DB7-E030E3CADDB3}"/>
          </ac:picMkLst>
        </pc:picChg>
        <pc:picChg chg="del">
          <ac:chgData name="Soheil Abbasloo" userId="d71572ce-aea6-4a3a-9d7a-c1bc96c12f67" providerId="ADAL" clId="{59270F67-379E-4FBB-B81D-4325566F89EB}" dt="2022-11-13T22:20:21.765" v="1550" actId="478"/>
          <ac:picMkLst>
            <pc:docMk/>
            <pc:sldMk cId="3622899995" sldId="454"/>
            <ac:picMk id="63494" creationId="{97AEC62C-6E2E-FDF3-3368-CCA50C5F8BF9}"/>
          </ac:picMkLst>
        </pc:picChg>
        <pc:picChg chg="del">
          <ac:chgData name="Soheil Abbasloo" userId="d71572ce-aea6-4a3a-9d7a-c1bc96c12f67" providerId="ADAL" clId="{59270F67-379E-4FBB-B81D-4325566F89EB}" dt="2022-11-13T22:20:26.508" v="1553" actId="478"/>
          <ac:picMkLst>
            <pc:docMk/>
            <pc:sldMk cId="3622899995" sldId="454"/>
            <ac:picMk id="63495" creationId="{E84E37F6-1644-C4D9-21B7-BDD0076EBC9B}"/>
          </ac:picMkLst>
        </pc:picChg>
        <pc:picChg chg="del">
          <ac:chgData name="Soheil Abbasloo" userId="d71572ce-aea6-4a3a-9d7a-c1bc96c12f67" providerId="ADAL" clId="{59270F67-379E-4FBB-B81D-4325566F89EB}" dt="2022-11-13T22:20:38.260" v="1557" actId="478"/>
          <ac:picMkLst>
            <pc:docMk/>
            <pc:sldMk cId="3622899995" sldId="454"/>
            <ac:picMk id="63496" creationId="{999108F8-1B52-E4E7-D51E-6F70E76FDD22}"/>
          </ac:picMkLst>
        </pc:picChg>
        <pc:cxnChg chg="mod">
          <ac:chgData name="Soheil Abbasloo" userId="d71572ce-aea6-4a3a-9d7a-c1bc96c12f67" providerId="ADAL" clId="{59270F67-379E-4FBB-B81D-4325566F89EB}" dt="2022-11-13T22:20:34.036" v="1556" actId="14100"/>
          <ac:cxnSpMkLst>
            <pc:docMk/>
            <pc:sldMk cId="3622899995" sldId="454"/>
            <ac:cxnSpMk id="17" creationId="{15BA3162-0FD4-FB47-C1B3-0C326A4641CB}"/>
          </ac:cxnSpMkLst>
        </pc:cxnChg>
      </pc:sldChg>
      <pc:sldChg chg="modSp mod modClrScheme modAnim chgLayout modNotes">
        <pc:chgData name="Soheil Abbasloo" userId="d71572ce-aea6-4a3a-9d7a-c1bc96c12f67" providerId="ADAL" clId="{59270F67-379E-4FBB-B81D-4325566F89EB}" dt="2022-11-16T13:20:09.476" v="4516" actId="20577"/>
        <pc:sldMkLst>
          <pc:docMk/>
          <pc:sldMk cId="0" sldId="455"/>
        </pc:sldMkLst>
        <pc:spChg chg="mod ord">
          <ac:chgData name="Soheil Abbasloo" userId="d71572ce-aea6-4a3a-9d7a-c1bc96c12f67" providerId="ADAL" clId="{59270F67-379E-4FBB-B81D-4325566F89EB}" dt="2022-11-15T00:00:20.347" v="4208" actId="20577"/>
          <ac:spMkLst>
            <pc:docMk/>
            <pc:sldMk cId="0" sldId="455"/>
            <ac:spMk id="84994" creationId="{6ACDD19E-4878-8037-4AD0-C1A3987BDBC1}"/>
          </ac:spMkLst>
        </pc:spChg>
        <pc:spChg chg="mod ord">
          <ac:chgData name="Soheil Abbasloo" userId="d71572ce-aea6-4a3a-9d7a-c1bc96c12f67" providerId="ADAL" clId="{59270F67-379E-4FBB-B81D-4325566F89EB}" dt="2022-11-16T13:17:38.346" v="4515" actId="20577"/>
          <ac:spMkLst>
            <pc:docMk/>
            <pc:sldMk cId="0" sldId="455"/>
            <ac:spMk id="84995" creationId="{2DDD68AC-5DA3-3503-3EB9-2B3EA656538A}"/>
          </ac:spMkLst>
        </pc:spChg>
        <pc:spChg chg="mod ord">
          <ac:chgData name="Soheil Abbasloo" userId="d71572ce-aea6-4a3a-9d7a-c1bc96c12f67" providerId="ADAL" clId="{59270F67-379E-4FBB-B81D-4325566F89EB}" dt="2022-11-13T19:52:39.306" v="12" actId="700"/>
          <ac:spMkLst>
            <pc:docMk/>
            <pc:sldMk cId="0" sldId="455"/>
            <ac:spMk id="84996" creationId="{ACFA2E85-DAD9-6448-880C-49D3C46A505B}"/>
          </ac:spMkLst>
        </pc:spChg>
      </pc:sldChg>
      <pc:sldChg chg="addSp delSp modSp new mod modClrScheme chgLayout">
        <pc:chgData name="Soheil Abbasloo" userId="d71572ce-aea6-4a3a-9d7a-c1bc96c12f67" providerId="ADAL" clId="{59270F67-379E-4FBB-B81D-4325566F89EB}" dt="2022-11-13T20:34:27.910" v="157" actId="404"/>
        <pc:sldMkLst>
          <pc:docMk/>
          <pc:sldMk cId="864025344" sldId="456"/>
        </pc:sldMkLst>
        <pc:spChg chg="mod ord">
          <ac:chgData name="Soheil Abbasloo" userId="d71572ce-aea6-4a3a-9d7a-c1bc96c12f67" providerId="ADAL" clId="{59270F67-379E-4FBB-B81D-4325566F89EB}" dt="2022-11-13T20:34:19.833" v="141" actId="700"/>
          <ac:spMkLst>
            <pc:docMk/>
            <pc:sldMk cId="864025344" sldId="456"/>
            <ac:spMk id="2" creationId="{91E5088A-D350-3BC2-EB6A-2494DBB3F702}"/>
          </ac:spMkLst>
        </pc:spChg>
        <pc:spChg chg="del mod ord">
          <ac:chgData name="Soheil Abbasloo" userId="d71572ce-aea6-4a3a-9d7a-c1bc96c12f67" providerId="ADAL" clId="{59270F67-379E-4FBB-B81D-4325566F89EB}" dt="2022-11-13T20:34:19.833" v="141" actId="700"/>
          <ac:spMkLst>
            <pc:docMk/>
            <pc:sldMk cId="864025344" sldId="456"/>
            <ac:spMk id="3" creationId="{8C66A7DE-0C9F-70E7-5531-82B3ACD0BA5D}"/>
          </ac:spMkLst>
        </pc:spChg>
        <pc:spChg chg="del mod ord">
          <ac:chgData name="Soheil Abbasloo" userId="d71572ce-aea6-4a3a-9d7a-c1bc96c12f67" providerId="ADAL" clId="{59270F67-379E-4FBB-B81D-4325566F89EB}" dt="2022-11-13T20:34:19.833" v="141" actId="700"/>
          <ac:spMkLst>
            <pc:docMk/>
            <pc:sldMk cId="864025344" sldId="456"/>
            <ac:spMk id="4" creationId="{8796160B-56DF-0B4D-93B4-4ACB650BB14F}"/>
          </ac:spMkLst>
        </pc:spChg>
        <pc:spChg chg="add mod ord">
          <ac:chgData name="Soheil Abbasloo" userId="d71572ce-aea6-4a3a-9d7a-c1bc96c12f67" providerId="ADAL" clId="{59270F67-379E-4FBB-B81D-4325566F89EB}" dt="2022-11-13T20:34:27.910" v="157" actId="404"/>
          <ac:spMkLst>
            <pc:docMk/>
            <pc:sldMk cId="864025344" sldId="456"/>
            <ac:spMk id="5" creationId="{9BDCB92E-D251-2689-E37D-00F5E9B06B18}"/>
          </ac:spMkLst>
        </pc:spChg>
        <pc:spChg chg="add mod ord">
          <ac:chgData name="Soheil Abbasloo" userId="d71572ce-aea6-4a3a-9d7a-c1bc96c12f67" providerId="ADAL" clId="{59270F67-379E-4FBB-B81D-4325566F89EB}" dt="2022-11-13T20:34:19.833" v="141" actId="700"/>
          <ac:spMkLst>
            <pc:docMk/>
            <pc:sldMk cId="864025344" sldId="456"/>
            <ac:spMk id="6" creationId="{32E66269-3999-7BB1-FD25-784A00B26200}"/>
          </ac:spMkLst>
        </pc:spChg>
      </pc:sldChg>
      <pc:sldChg chg="new del">
        <pc:chgData name="Soheil Abbasloo" userId="d71572ce-aea6-4a3a-9d7a-c1bc96c12f67" providerId="ADAL" clId="{59270F67-379E-4FBB-B81D-4325566F89EB}" dt="2022-11-13T19:54:47.816" v="82" actId="680"/>
        <pc:sldMkLst>
          <pc:docMk/>
          <pc:sldMk cId="1590276090" sldId="456"/>
        </pc:sldMkLst>
      </pc:sldChg>
      <pc:sldChg chg="addSp delSp modSp add mod delAnim modAnim">
        <pc:chgData name="Soheil Abbasloo" userId="d71572ce-aea6-4a3a-9d7a-c1bc96c12f67" providerId="ADAL" clId="{59270F67-379E-4FBB-B81D-4325566F89EB}" dt="2022-11-14T21:33:49.351" v="3856"/>
        <pc:sldMkLst>
          <pc:docMk/>
          <pc:sldMk cId="1585318462" sldId="457"/>
        </pc:sldMkLst>
        <pc:spChg chg="del mod">
          <ac:chgData name="Soheil Abbasloo" userId="d71572ce-aea6-4a3a-9d7a-c1bc96c12f67" providerId="ADAL" clId="{59270F67-379E-4FBB-B81D-4325566F89EB}" dt="2022-11-13T20:45:51.656" v="292" actId="478"/>
          <ac:spMkLst>
            <pc:docMk/>
            <pc:sldMk cId="1585318462" sldId="457"/>
            <ac:spMk id="3" creationId="{B88F05D1-8F2C-4C11-D0E6-B82CC59BEC12}"/>
          </ac:spMkLst>
        </pc:spChg>
        <pc:spChg chg="del">
          <ac:chgData name="Soheil Abbasloo" userId="d71572ce-aea6-4a3a-9d7a-c1bc96c12f67" providerId="ADAL" clId="{59270F67-379E-4FBB-B81D-4325566F89EB}" dt="2022-11-13T20:42:55.572" v="176" actId="478"/>
          <ac:spMkLst>
            <pc:docMk/>
            <pc:sldMk cId="1585318462" sldId="457"/>
            <ac:spMk id="4" creationId="{56F152BA-5CAD-0016-A9E6-9E1E30A7386B}"/>
          </ac:spMkLst>
        </pc:spChg>
        <pc:spChg chg="del mod">
          <ac:chgData name="Soheil Abbasloo" userId="d71572ce-aea6-4a3a-9d7a-c1bc96c12f67" providerId="ADAL" clId="{59270F67-379E-4FBB-B81D-4325566F89EB}" dt="2022-11-13T20:45:45.780" v="290" actId="478"/>
          <ac:spMkLst>
            <pc:docMk/>
            <pc:sldMk cId="1585318462" sldId="457"/>
            <ac:spMk id="5" creationId="{508AC34F-432A-E111-0A29-E6143558165E}"/>
          </ac:spMkLst>
        </pc:spChg>
        <pc:spChg chg="del mod">
          <ac:chgData name="Soheil Abbasloo" userId="d71572ce-aea6-4a3a-9d7a-c1bc96c12f67" providerId="ADAL" clId="{59270F67-379E-4FBB-B81D-4325566F89EB}" dt="2022-11-13T20:44:06.568" v="217" actId="478"/>
          <ac:spMkLst>
            <pc:docMk/>
            <pc:sldMk cId="1585318462" sldId="457"/>
            <ac:spMk id="6" creationId="{9E17F9C4-1420-9095-DE9F-C1F596ABF041}"/>
          </ac:spMkLst>
        </pc:spChg>
        <pc:spChg chg="mod ord">
          <ac:chgData name="Soheil Abbasloo" userId="d71572ce-aea6-4a3a-9d7a-c1bc96c12f67" providerId="ADAL" clId="{59270F67-379E-4FBB-B81D-4325566F89EB}" dt="2022-11-13T20:46:31.564" v="320" actId="1076"/>
          <ac:spMkLst>
            <pc:docMk/>
            <pc:sldMk cId="1585318462" sldId="457"/>
            <ac:spMk id="7" creationId="{DBE42691-5E75-F421-061B-F4A2A9A308B0}"/>
          </ac:spMkLst>
        </pc:spChg>
        <pc:spChg chg="mod">
          <ac:chgData name="Soheil Abbasloo" userId="d71572ce-aea6-4a3a-9d7a-c1bc96c12f67" providerId="ADAL" clId="{59270F67-379E-4FBB-B81D-4325566F89EB}" dt="2022-11-13T20:46:22.883" v="319" actId="166"/>
          <ac:spMkLst>
            <pc:docMk/>
            <pc:sldMk cId="1585318462" sldId="457"/>
            <ac:spMk id="8" creationId="{240A4873-F26D-C5B9-322A-59D825A50B38}"/>
          </ac:spMkLst>
        </pc:spChg>
        <pc:spChg chg="del mod">
          <ac:chgData name="Soheil Abbasloo" userId="d71572ce-aea6-4a3a-9d7a-c1bc96c12f67" providerId="ADAL" clId="{59270F67-379E-4FBB-B81D-4325566F89EB}" dt="2022-11-13T20:44:06.568" v="217" actId="478"/>
          <ac:spMkLst>
            <pc:docMk/>
            <pc:sldMk cId="1585318462" sldId="457"/>
            <ac:spMk id="9" creationId="{942AB217-A643-BD63-449A-7CD1FAF91CCE}"/>
          </ac:spMkLst>
        </pc:spChg>
        <pc:spChg chg="del mod">
          <ac:chgData name="Soheil Abbasloo" userId="d71572ce-aea6-4a3a-9d7a-c1bc96c12f67" providerId="ADAL" clId="{59270F67-379E-4FBB-B81D-4325566F89EB}" dt="2022-11-13T20:44:06.568" v="217" actId="478"/>
          <ac:spMkLst>
            <pc:docMk/>
            <pc:sldMk cId="1585318462" sldId="457"/>
            <ac:spMk id="10" creationId="{86445FF6-B2CB-17D4-FE01-B7A42517E16B}"/>
          </ac:spMkLst>
        </pc:spChg>
        <pc:spChg chg="del">
          <ac:chgData name="Soheil Abbasloo" userId="d71572ce-aea6-4a3a-9d7a-c1bc96c12f67" providerId="ADAL" clId="{59270F67-379E-4FBB-B81D-4325566F89EB}" dt="2022-11-13T20:42:57.382" v="179" actId="478"/>
          <ac:spMkLst>
            <pc:docMk/>
            <pc:sldMk cId="1585318462" sldId="457"/>
            <ac:spMk id="11" creationId="{E72F3716-49FD-BA6E-759B-D9FB95B93D09}"/>
          </ac:spMkLst>
        </pc:spChg>
        <pc:spChg chg="del">
          <ac:chgData name="Soheil Abbasloo" userId="d71572ce-aea6-4a3a-9d7a-c1bc96c12f67" providerId="ADAL" clId="{59270F67-379E-4FBB-B81D-4325566F89EB}" dt="2022-11-13T20:42:56.881" v="178" actId="478"/>
          <ac:spMkLst>
            <pc:docMk/>
            <pc:sldMk cId="1585318462" sldId="457"/>
            <ac:spMk id="12" creationId="{A0CC5AA4-5FBB-F32E-5B0F-4981C98ACC51}"/>
          </ac:spMkLst>
        </pc:spChg>
        <pc:spChg chg="del">
          <ac:chgData name="Soheil Abbasloo" userId="d71572ce-aea6-4a3a-9d7a-c1bc96c12f67" providerId="ADAL" clId="{59270F67-379E-4FBB-B81D-4325566F89EB}" dt="2022-11-13T20:42:56.310" v="177" actId="478"/>
          <ac:spMkLst>
            <pc:docMk/>
            <pc:sldMk cId="1585318462" sldId="457"/>
            <ac:spMk id="14" creationId="{9311BC7E-8EF7-5BE3-A6BB-6B9AED18C3B6}"/>
          </ac:spMkLst>
        </pc:spChg>
        <pc:spChg chg="mod">
          <ac:chgData name="Soheil Abbasloo" userId="d71572ce-aea6-4a3a-9d7a-c1bc96c12f67" providerId="ADAL" clId="{59270F67-379E-4FBB-B81D-4325566F89EB}" dt="2022-11-13T20:44:25.575" v="254" actId="1035"/>
          <ac:spMkLst>
            <pc:docMk/>
            <pc:sldMk cId="1585318462" sldId="457"/>
            <ac:spMk id="18" creationId="{A50AF3A0-07A7-8BE9-BD60-F94C40654F4D}"/>
          </ac:spMkLst>
        </pc:spChg>
        <pc:spChg chg="mod">
          <ac:chgData name="Soheil Abbasloo" userId="d71572ce-aea6-4a3a-9d7a-c1bc96c12f67" providerId="ADAL" clId="{59270F67-379E-4FBB-B81D-4325566F89EB}" dt="2022-11-13T20:44:25.575" v="254" actId="1035"/>
          <ac:spMkLst>
            <pc:docMk/>
            <pc:sldMk cId="1585318462" sldId="457"/>
            <ac:spMk id="21" creationId="{BB2DD11C-9E8C-AE16-B1CF-CC49DAA9D7FB}"/>
          </ac:spMkLst>
        </pc:spChg>
        <pc:spChg chg="del">
          <ac:chgData name="Soheil Abbasloo" userId="d71572ce-aea6-4a3a-9d7a-c1bc96c12f67" providerId="ADAL" clId="{59270F67-379E-4FBB-B81D-4325566F89EB}" dt="2022-11-13T20:42:16.788" v="162" actId="478"/>
          <ac:spMkLst>
            <pc:docMk/>
            <pc:sldMk cId="1585318462" sldId="457"/>
            <ac:spMk id="22" creationId="{2895E545-C85C-39FB-10D7-47A40539C2E8}"/>
          </ac:spMkLst>
        </pc:spChg>
        <pc:spChg chg="del mod">
          <ac:chgData name="Soheil Abbasloo" userId="d71572ce-aea6-4a3a-9d7a-c1bc96c12f67" providerId="ADAL" clId="{59270F67-379E-4FBB-B81D-4325566F89EB}" dt="2022-11-13T20:44:21.487" v="220" actId="478"/>
          <ac:spMkLst>
            <pc:docMk/>
            <pc:sldMk cId="1585318462" sldId="457"/>
            <ac:spMk id="23" creationId="{3A077D9A-E55D-587A-6A8B-9694198FB0A3}"/>
          </ac:spMkLst>
        </pc:spChg>
        <pc:spChg chg="mod">
          <ac:chgData name="Soheil Abbasloo" userId="d71572ce-aea6-4a3a-9d7a-c1bc96c12f67" providerId="ADAL" clId="{59270F67-379E-4FBB-B81D-4325566F89EB}" dt="2022-11-13T20:44:25.575" v="254" actId="1035"/>
          <ac:spMkLst>
            <pc:docMk/>
            <pc:sldMk cId="1585318462" sldId="457"/>
            <ac:spMk id="27" creationId="{1BCA92C1-E51D-F391-C314-83B3BC7A82E0}"/>
          </ac:spMkLst>
        </pc:spChg>
        <pc:spChg chg="mod">
          <ac:chgData name="Soheil Abbasloo" userId="d71572ce-aea6-4a3a-9d7a-c1bc96c12f67" providerId="ADAL" clId="{59270F67-379E-4FBB-B81D-4325566F89EB}" dt="2022-11-13T20:44:25.575" v="254" actId="1035"/>
          <ac:spMkLst>
            <pc:docMk/>
            <pc:sldMk cId="1585318462" sldId="457"/>
            <ac:spMk id="31" creationId="{192B7963-5C67-6F87-E254-559C783F2BB0}"/>
          </ac:spMkLst>
        </pc:spChg>
        <pc:spChg chg="mod">
          <ac:chgData name="Soheil Abbasloo" userId="d71572ce-aea6-4a3a-9d7a-c1bc96c12f67" providerId="ADAL" clId="{59270F67-379E-4FBB-B81D-4325566F89EB}" dt="2022-11-13T20:44:25.575" v="254" actId="1035"/>
          <ac:spMkLst>
            <pc:docMk/>
            <pc:sldMk cId="1585318462" sldId="457"/>
            <ac:spMk id="33" creationId="{8A01E5A0-F740-E959-D306-72FDCD87F975}"/>
          </ac:spMkLst>
        </pc:spChg>
        <pc:spChg chg="mod">
          <ac:chgData name="Soheil Abbasloo" userId="d71572ce-aea6-4a3a-9d7a-c1bc96c12f67" providerId="ADAL" clId="{59270F67-379E-4FBB-B81D-4325566F89EB}" dt="2022-11-13T20:44:25.575" v="254" actId="1035"/>
          <ac:spMkLst>
            <pc:docMk/>
            <pc:sldMk cId="1585318462" sldId="457"/>
            <ac:spMk id="34" creationId="{67249107-9B7D-72C7-875F-DADC01979573}"/>
          </ac:spMkLst>
        </pc:spChg>
        <pc:spChg chg="add del">
          <ac:chgData name="Soheil Abbasloo" userId="d71572ce-aea6-4a3a-9d7a-c1bc96c12f67" providerId="ADAL" clId="{59270F67-379E-4FBB-B81D-4325566F89EB}" dt="2022-11-13T20:45:46.749" v="291" actId="478"/>
          <ac:spMkLst>
            <pc:docMk/>
            <pc:sldMk cId="1585318462" sldId="457"/>
            <ac:spMk id="37" creationId="{65BD0D0C-5026-4E1B-48F1-404CE7437CDD}"/>
          </ac:spMkLst>
        </pc:spChg>
        <pc:spChg chg="del">
          <ac:chgData name="Soheil Abbasloo" userId="d71572ce-aea6-4a3a-9d7a-c1bc96c12f67" providerId="ADAL" clId="{59270F67-379E-4FBB-B81D-4325566F89EB}" dt="2022-11-13T20:42:51.933" v="173" actId="478"/>
          <ac:spMkLst>
            <pc:docMk/>
            <pc:sldMk cId="1585318462" sldId="457"/>
            <ac:spMk id="38" creationId="{2DDD24DC-45C0-6ED9-3A06-C1ABEDFFC583}"/>
          </ac:spMkLst>
        </pc:spChg>
        <pc:spChg chg="del">
          <ac:chgData name="Soheil Abbasloo" userId="d71572ce-aea6-4a3a-9d7a-c1bc96c12f67" providerId="ADAL" clId="{59270F67-379E-4FBB-B81D-4325566F89EB}" dt="2022-11-13T20:42:51.293" v="172" actId="478"/>
          <ac:spMkLst>
            <pc:docMk/>
            <pc:sldMk cId="1585318462" sldId="457"/>
            <ac:spMk id="39" creationId="{EDA0D03C-504C-AC14-B47F-F0FA1ED62D1A}"/>
          </ac:spMkLst>
        </pc:spChg>
        <pc:spChg chg="del">
          <ac:chgData name="Soheil Abbasloo" userId="d71572ce-aea6-4a3a-9d7a-c1bc96c12f67" providerId="ADAL" clId="{59270F67-379E-4FBB-B81D-4325566F89EB}" dt="2022-11-13T20:42:50.759" v="171" actId="478"/>
          <ac:spMkLst>
            <pc:docMk/>
            <pc:sldMk cId="1585318462" sldId="457"/>
            <ac:spMk id="40" creationId="{E8A69755-733F-D848-AEF2-4198B63CE5CE}"/>
          </ac:spMkLst>
        </pc:spChg>
        <pc:spChg chg="del">
          <ac:chgData name="Soheil Abbasloo" userId="d71572ce-aea6-4a3a-9d7a-c1bc96c12f67" providerId="ADAL" clId="{59270F67-379E-4FBB-B81D-4325566F89EB}" dt="2022-11-13T20:42:50.100" v="170" actId="478"/>
          <ac:spMkLst>
            <pc:docMk/>
            <pc:sldMk cId="1585318462" sldId="457"/>
            <ac:spMk id="41" creationId="{16D75681-E63B-EB0B-63B1-042F80E03853}"/>
          </ac:spMkLst>
        </pc:spChg>
        <pc:spChg chg="del">
          <ac:chgData name="Soheil Abbasloo" userId="d71572ce-aea6-4a3a-9d7a-c1bc96c12f67" providerId="ADAL" clId="{59270F67-379E-4FBB-B81D-4325566F89EB}" dt="2022-11-13T20:44:13.665" v="218" actId="478"/>
          <ac:spMkLst>
            <pc:docMk/>
            <pc:sldMk cId="1585318462" sldId="457"/>
            <ac:spMk id="42" creationId="{FD7409BE-CC64-0561-0F5D-F0476C6EA78F}"/>
          </ac:spMkLst>
        </pc:spChg>
        <pc:spChg chg="add mod">
          <ac:chgData name="Soheil Abbasloo" userId="d71572ce-aea6-4a3a-9d7a-c1bc96c12f67" providerId="ADAL" clId="{59270F67-379E-4FBB-B81D-4325566F89EB}" dt="2022-11-13T20:50:21.893" v="465" actId="1076"/>
          <ac:spMkLst>
            <pc:docMk/>
            <pc:sldMk cId="1585318462" sldId="457"/>
            <ac:spMk id="52" creationId="{DB4D624E-5577-07A6-EE80-86C5F068F98A}"/>
          </ac:spMkLst>
        </pc:spChg>
        <pc:spChg chg="mod">
          <ac:chgData name="Soheil Abbasloo" userId="d71572ce-aea6-4a3a-9d7a-c1bc96c12f67" providerId="ADAL" clId="{59270F67-379E-4FBB-B81D-4325566F89EB}" dt="2022-11-13T20:48:59.959" v="440" actId="20577"/>
          <ac:spMkLst>
            <pc:docMk/>
            <pc:sldMk cId="1585318462" sldId="457"/>
            <ac:spMk id="19458" creationId="{D388B32E-B2E4-DD78-D919-1864CBE2F75D}"/>
          </ac:spMkLst>
        </pc:spChg>
        <pc:spChg chg="del">
          <ac:chgData name="Soheil Abbasloo" userId="d71572ce-aea6-4a3a-9d7a-c1bc96c12f67" providerId="ADAL" clId="{59270F67-379E-4FBB-B81D-4325566F89EB}" dt="2022-11-13T20:45:06.999" v="277" actId="478"/>
          <ac:spMkLst>
            <pc:docMk/>
            <pc:sldMk cId="1585318462" sldId="457"/>
            <ac:spMk id="19472" creationId="{6946992B-8101-C78B-876A-25FADC361BF6}"/>
          </ac:spMkLst>
        </pc:spChg>
        <pc:spChg chg="mod">
          <ac:chgData name="Soheil Abbasloo" userId="d71572ce-aea6-4a3a-9d7a-c1bc96c12f67" providerId="ADAL" clId="{59270F67-379E-4FBB-B81D-4325566F89EB}" dt="2022-11-13T20:46:22.883" v="319" actId="166"/>
          <ac:spMkLst>
            <pc:docMk/>
            <pc:sldMk cId="1585318462" sldId="457"/>
            <ac:spMk id="19473" creationId="{267DF987-09E8-1192-8667-9C58B5B3E5FA}"/>
          </ac:spMkLst>
        </pc:spChg>
        <pc:spChg chg="mod">
          <ac:chgData name="Soheil Abbasloo" userId="d71572ce-aea6-4a3a-9d7a-c1bc96c12f67" providerId="ADAL" clId="{59270F67-379E-4FBB-B81D-4325566F89EB}" dt="2022-11-13T20:46:00.803" v="293" actId="1076"/>
          <ac:spMkLst>
            <pc:docMk/>
            <pc:sldMk cId="1585318462" sldId="457"/>
            <ac:spMk id="19474" creationId="{1A66D841-2CAD-B17F-5796-EA720631EC98}"/>
          </ac:spMkLst>
        </pc:spChg>
        <pc:spChg chg="del mod">
          <ac:chgData name="Soheil Abbasloo" userId="d71572ce-aea6-4a3a-9d7a-c1bc96c12f67" providerId="ADAL" clId="{59270F67-379E-4FBB-B81D-4325566F89EB}" dt="2022-11-13T20:48:19.888" v="418" actId="478"/>
          <ac:spMkLst>
            <pc:docMk/>
            <pc:sldMk cId="1585318462" sldId="457"/>
            <ac:spMk id="19476" creationId="{E1B71887-8BBA-40B4-68DE-E14FFE038AB0}"/>
          </ac:spMkLst>
        </pc:spChg>
        <pc:grpChg chg="mod">
          <ac:chgData name="Soheil Abbasloo" userId="d71572ce-aea6-4a3a-9d7a-c1bc96c12f67" providerId="ADAL" clId="{59270F67-379E-4FBB-B81D-4325566F89EB}" dt="2022-11-13T20:44:25.575" v="254" actId="1035"/>
          <ac:grpSpMkLst>
            <pc:docMk/>
            <pc:sldMk cId="1585318462" sldId="457"/>
            <ac:grpSpMk id="15" creationId="{07FAB24D-A827-A936-3BA2-683435978D19}"/>
          </ac:grpSpMkLst>
        </pc:grpChg>
        <pc:picChg chg="del mod">
          <ac:chgData name="Soheil Abbasloo" userId="d71572ce-aea6-4a3a-9d7a-c1bc96c12f67" providerId="ADAL" clId="{59270F67-379E-4FBB-B81D-4325566F89EB}" dt="2022-11-13T21:40:38.281" v="1186" actId="478"/>
          <ac:picMkLst>
            <pc:docMk/>
            <pc:sldMk cId="1585318462" sldId="457"/>
            <ac:picMk id="36" creationId="{9EBC635E-481A-CE39-A952-7EB940EC5729}"/>
          </ac:picMkLst>
        </pc:picChg>
        <pc:picChg chg="add mod modCrop">
          <ac:chgData name="Soheil Abbasloo" userId="d71572ce-aea6-4a3a-9d7a-c1bc96c12f67" providerId="ADAL" clId="{59270F67-379E-4FBB-B81D-4325566F89EB}" dt="2022-11-13T21:40:49.048" v="1190" actId="1076"/>
          <ac:picMkLst>
            <pc:docMk/>
            <pc:sldMk cId="1585318462" sldId="457"/>
            <ac:picMk id="53" creationId="{7A7B3BA4-BD7E-A621-AFCE-91D69B121DE7}"/>
          </ac:picMkLst>
        </pc:picChg>
        <pc:cxnChg chg="del mod">
          <ac:chgData name="Soheil Abbasloo" userId="d71572ce-aea6-4a3a-9d7a-c1bc96c12f67" providerId="ADAL" clId="{59270F67-379E-4FBB-B81D-4325566F89EB}" dt="2022-11-13T20:44:06.568" v="217" actId="478"/>
          <ac:cxnSpMkLst>
            <pc:docMk/>
            <pc:sldMk cId="1585318462" sldId="457"/>
            <ac:cxnSpMk id="13" creationId="{5FF22A51-D44F-88B5-72CF-DF8C35EAE69E}"/>
          </ac:cxnSpMkLst>
        </pc:cxnChg>
        <pc:cxnChg chg="mod">
          <ac:chgData name="Soheil Abbasloo" userId="d71572ce-aea6-4a3a-9d7a-c1bc96c12f67" providerId="ADAL" clId="{59270F67-379E-4FBB-B81D-4325566F89EB}" dt="2022-11-13T20:46:06.307" v="294" actId="14100"/>
          <ac:cxnSpMkLst>
            <pc:docMk/>
            <pc:sldMk cId="1585318462" sldId="457"/>
            <ac:cxnSpMk id="16" creationId="{D38980B2-D8C4-AB3B-AFF9-E0F5A7395A03}"/>
          </ac:cxnSpMkLst>
        </pc:cxnChg>
        <pc:cxnChg chg="del mod">
          <ac:chgData name="Soheil Abbasloo" userId="d71572ce-aea6-4a3a-9d7a-c1bc96c12f67" providerId="ADAL" clId="{59270F67-379E-4FBB-B81D-4325566F89EB}" dt="2022-11-13T20:44:06.568" v="217" actId="478"/>
          <ac:cxnSpMkLst>
            <pc:docMk/>
            <pc:sldMk cId="1585318462" sldId="457"/>
            <ac:cxnSpMk id="17" creationId="{8EA2F25C-C411-C36B-21DC-D977AC031F80}"/>
          </ac:cxnSpMkLst>
        </pc:cxnChg>
        <pc:cxnChg chg="mod">
          <ac:chgData name="Soheil Abbasloo" userId="d71572ce-aea6-4a3a-9d7a-c1bc96c12f67" providerId="ADAL" clId="{59270F67-379E-4FBB-B81D-4325566F89EB}" dt="2022-11-13T20:44:25.575" v="254" actId="1035"/>
          <ac:cxnSpMkLst>
            <pc:docMk/>
            <pc:sldMk cId="1585318462" sldId="457"/>
            <ac:cxnSpMk id="19" creationId="{5DFC14F7-6A9A-5B4A-03E3-88AC62C33940}"/>
          </ac:cxnSpMkLst>
        </pc:cxnChg>
        <pc:cxnChg chg="mod">
          <ac:chgData name="Soheil Abbasloo" userId="d71572ce-aea6-4a3a-9d7a-c1bc96c12f67" providerId="ADAL" clId="{59270F67-379E-4FBB-B81D-4325566F89EB}" dt="2022-11-13T20:50:18.624" v="464" actId="208"/>
          <ac:cxnSpMkLst>
            <pc:docMk/>
            <pc:sldMk cId="1585318462" sldId="457"/>
            <ac:cxnSpMk id="20" creationId="{EDC54FD9-18F4-855F-D8D7-E001EC05A3CD}"/>
          </ac:cxnSpMkLst>
        </pc:cxnChg>
        <pc:cxnChg chg="mod">
          <ac:chgData name="Soheil Abbasloo" userId="d71572ce-aea6-4a3a-9d7a-c1bc96c12f67" providerId="ADAL" clId="{59270F67-379E-4FBB-B81D-4325566F89EB}" dt="2022-11-13T20:44:25.575" v="254" actId="1035"/>
          <ac:cxnSpMkLst>
            <pc:docMk/>
            <pc:sldMk cId="1585318462" sldId="457"/>
            <ac:cxnSpMk id="24" creationId="{56BAA708-85D0-A0F9-C4CB-DDCA695E373F}"/>
          </ac:cxnSpMkLst>
        </pc:cxnChg>
        <pc:cxnChg chg="mod">
          <ac:chgData name="Soheil Abbasloo" userId="d71572ce-aea6-4a3a-9d7a-c1bc96c12f67" providerId="ADAL" clId="{59270F67-379E-4FBB-B81D-4325566F89EB}" dt="2022-11-13T20:50:18.624" v="464" actId="208"/>
          <ac:cxnSpMkLst>
            <pc:docMk/>
            <pc:sldMk cId="1585318462" sldId="457"/>
            <ac:cxnSpMk id="25" creationId="{A86008BF-45C7-1C7F-6276-539EE1037A11}"/>
          </ac:cxnSpMkLst>
        </pc:cxnChg>
        <pc:cxnChg chg="mod">
          <ac:chgData name="Soheil Abbasloo" userId="d71572ce-aea6-4a3a-9d7a-c1bc96c12f67" providerId="ADAL" clId="{59270F67-379E-4FBB-B81D-4325566F89EB}" dt="2022-11-13T20:46:31.564" v="320" actId="1076"/>
          <ac:cxnSpMkLst>
            <pc:docMk/>
            <pc:sldMk cId="1585318462" sldId="457"/>
            <ac:cxnSpMk id="26" creationId="{CC0E0C72-3EC4-9EE2-58E7-435DDE49335E}"/>
          </ac:cxnSpMkLst>
        </pc:cxnChg>
        <pc:cxnChg chg="del mod">
          <ac:chgData name="Soheil Abbasloo" userId="d71572ce-aea6-4a3a-9d7a-c1bc96c12f67" providerId="ADAL" clId="{59270F67-379E-4FBB-B81D-4325566F89EB}" dt="2022-11-13T20:43:17.481" v="192" actId="478"/>
          <ac:cxnSpMkLst>
            <pc:docMk/>
            <pc:sldMk cId="1585318462" sldId="457"/>
            <ac:cxnSpMk id="28" creationId="{A18EF9ED-23E7-C044-756A-9656CD0D43E6}"/>
          </ac:cxnSpMkLst>
        </pc:cxnChg>
        <pc:cxnChg chg="del">
          <ac:chgData name="Soheil Abbasloo" userId="d71572ce-aea6-4a3a-9d7a-c1bc96c12f67" providerId="ADAL" clId="{59270F67-379E-4FBB-B81D-4325566F89EB}" dt="2022-11-13T20:43:18.705" v="193" actId="478"/>
          <ac:cxnSpMkLst>
            <pc:docMk/>
            <pc:sldMk cId="1585318462" sldId="457"/>
            <ac:cxnSpMk id="29" creationId="{A4917DA6-3347-99EF-5BE4-772AA00D7314}"/>
          </ac:cxnSpMkLst>
        </pc:cxnChg>
        <pc:cxnChg chg="mod">
          <ac:chgData name="Soheil Abbasloo" userId="d71572ce-aea6-4a3a-9d7a-c1bc96c12f67" providerId="ADAL" clId="{59270F67-379E-4FBB-B81D-4325566F89EB}" dt="2022-11-13T20:44:25.575" v="254" actId="1035"/>
          <ac:cxnSpMkLst>
            <pc:docMk/>
            <pc:sldMk cId="1585318462" sldId="457"/>
            <ac:cxnSpMk id="30" creationId="{400DD2DB-B817-3092-F277-08C5BA116FC4}"/>
          </ac:cxnSpMkLst>
        </pc:cxnChg>
        <pc:cxnChg chg="mod">
          <ac:chgData name="Soheil Abbasloo" userId="d71572ce-aea6-4a3a-9d7a-c1bc96c12f67" providerId="ADAL" clId="{59270F67-379E-4FBB-B81D-4325566F89EB}" dt="2022-11-13T20:44:25.575" v="254" actId="1035"/>
          <ac:cxnSpMkLst>
            <pc:docMk/>
            <pc:sldMk cId="1585318462" sldId="457"/>
            <ac:cxnSpMk id="32" creationId="{BD435D70-B648-E4DD-966B-BF83BA1B954A}"/>
          </ac:cxnSpMkLst>
        </pc:cxnChg>
        <pc:cxnChg chg="mod">
          <ac:chgData name="Soheil Abbasloo" userId="d71572ce-aea6-4a3a-9d7a-c1bc96c12f67" providerId="ADAL" clId="{59270F67-379E-4FBB-B81D-4325566F89EB}" dt="2022-11-13T20:46:11.824" v="295" actId="14100"/>
          <ac:cxnSpMkLst>
            <pc:docMk/>
            <pc:sldMk cId="1585318462" sldId="457"/>
            <ac:cxnSpMk id="35" creationId="{4F399F5F-87F4-31F9-02EE-3397FABE1425}"/>
          </ac:cxnSpMkLst>
        </pc:cxnChg>
      </pc:sldChg>
      <pc:sldChg chg="addSp modSp add mod modAnim">
        <pc:chgData name="Soheil Abbasloo" userId="d71572ce-aea6-4a3a-9d7a-c1bc96c12f67" providerId="ADAL" clId="{59270F67-379E-4FBB-B81D-4325566F89EB}" dt="2022-11-14T21:34:22.531" v="3859"/>
        <pc:sldMkLst>
          <pc:docMk/>
          <pc:sldMk cId="1306301088" sldId="458"/>
        </pc:sldMkLst>
        <pc:spChg chg="add mod">
          <ac:chgData name="Soheil Abbasloo" userId="d71572ce-aea6-4a3a-9d7a-c1bc96c12f67" providerId="ADAL" clId="{59270F67-379E-4FBB-B81D-4325566F89EB}" dt="2022-11-13T20:49:50.993" v="460" actId="207"/>
          <ac:spMkLst>
            <pc:docMk/>
            <pc:sldMk cId="1306301088" sldId="458"/>
            <ac:spMk id="3" creationId="{033ABCD2-70AD-D65C-8B98-F111A29CAB72}"/>
          </ac:spMkLst>
        </pc:spChg>
        <pc:spChg chg="mod">
          <ac:chgData name="Soheil Abbasloo" userId="d71572ce-aea6-4a3a-9d7a-c1bc96c12f67" providerId="ADAL" clId="{59270F67-379E-4FBB-B81D-4325566F89EB}" dt="2022-11-13T20:50:42.404" v="470" actId="1076"/>
          <ac:spMkLst>
            <pc:docMk/>
            <pc:sldMk cId="1306301088" sldId="458"/>
            <ac:spMk id="52" creationId="{DB4D624E-5577-07A6-EE80-86C5F068F98A}"/>
          </ac:spMkLst>
        </pc:spChg>
        <pc:spChg chg="mod">
          <ac:chgData name="Soheil Abbasloo" userId="d71572ce-aea6-4a3a-9d7a-c1bc96c12f67" providerId="ADAL" clId="{59270F67-379E-4FBB-B81D-4325566F89EB}" dt="2022-11-13T20:48:54.200" v="429"/>
          <ac:spMkLst>
            <pc:docMk/>
            <pc:sldMk cId="1306301088" sldId="458"/>
            <ac:spMk id="19458" creationId="{D388B32E-B2E4-DD78-D919-1864CBE2F75D}"/>
          </ac:spMkLst>
        </pc:spChg>
        <pc:spChg chg="mod">
          <ac:chgData name="Soheil Abbasloo" userId="d71572ce-aea6-4a3a-9d7a-c1bc96c12f67" providerId="ADAL" clId="{59270F67-379E-4FBB-B81D-4325566F89EB}" dt="2022-11-13T20:48:45.574" v="428" actId="14100"/>
          <ac:spMkLst>
            <pc:docMk/>
            <pc:sldMk cId="1306301088" sldId="458"/>
            <ac:spMk id="19477" creationId="{06810992-54B2-9F1F-F856-C2AF399F011B}"/>
          </ac:spMkLst>
        </pc:spChg>
        <pc:picChg chg="mod">
          <ac:chgData name="Soheil Abbasloo" userId="d71572ce-aea6-4a3a-9d7a-c1bc96c12f67" providerId="ADAL" clId="{59270F67-379E-4FBB-B81D-4325566F89EB}" dt="2022-11-13T20:50:32.755" v="468" actId="1076"/>
          <ac:picMkLst>
            <pc:docMk/>
            <pc:sldMk cId="1306301088" sldId="458"/>
            <ac:picMk id="36" creationId="{9EBC635E-481A-CE39-A952-7EB940EC5729}"/>
          </ac:picMkLst>
        </pc:picChg>
        <pc:cxnChg chg="mod">
          <ac:chgData name="Soheil Abbasloo" userId="d71572ce-aea6-4a3a-9d7a-c1bc96c12f67" providerId="ADAL" clId="{59270F67-379E-4FBB-B81D-4325566F89EB}" dt="2022-11-13T20:50:08.962" v="461" actId="208"/>
          <ac:cxnSpMkLst>
            <pc:docMk/>
            <pc:sldMk cId="1306301088" sldId="458"/>
            <ac:cxnSpMk id="20" creationId="{EDC54FD9-18F4-855F-D8D7-E001EC05A3CD}"/>
          </ac:cxnSpMkLst>
        </pc:cxnChg>
        <pc:cxnChg chg="mod">
          <ac:chgData name="Soheil Abbasloo" userId="d71572ce-aea6-4a3a-9d7a-c1bc96c12f67" providerId="ADAL" clId="{59270F67-379E-4FBB-B81D-4325566F89EB}" dt="2022-11-13T20:50:11.536" v="462" actId="208"/>
          <ac:cxnSpMkLst>
            <pc:docMk/>
            <pc:sldMk cId="1306301088" sldId="458"/>
            <ac:cxnSpMk id="25" creationId="{A86008BF-45C7-1C7F-6276-539EE1037A11}"/>
          </ac:cxnSpMkLst>
        </pc:cxnChg>
      </pc:sldChg>
      <pc:sldChg chg="delSp modSp new mod ord">
        <pc:chgData name="Soheil Abbasloo" userId="d71572ce-aea6-4a3a-9d7a-c1bc96c12f67" providerId="ADAL" clId="{59270F67-379E-4FBB-B81D-4325566F89EB}" dt="2022-11-15T14:02:16.005" v="4386" actId="6549"/>
        <pc:sldMkLst>
          <pc:docMk/>
          <pc:sldMk cId="1703442278" sldId="459"/>
        </pc:sldMkLst>
        <pc:spChg chg="mod">
          <ac:chgData name="Soheil Abbasloo" userId="d71572ce-aea6-4a3a-9d7a-c1bc96c12f67" providerId="ADAL" clId="{59270F67-379E-4FBB-B81D-4325566F89EB}" dt="2022-11-15T14:02:16.005" v="4386" actId="6549"/>
          <ac:spMkLst>
            <pc:docMk/>
            <pc:sldMk cId="1703442278" sldId="459"/>
            <ac:spMk id="3" creationId="{116BBD81-396F-F33D-FCEC-016F0443EBBF}"/>
          </ac:spMkLst>
        </pc:spChg>
        <pc:spChg chg="del mod">
          <ac:chgData name="Soheil Abbasloo" userId="d71572ce-aea6-4a3a-9d7a-c1bc96c12f67" providerId="ADAL" clId="{59270F67-379E-4FBB-B81D-4325566F89EB}" dt="2022-11-15T14:00:35.840" v="4345" actId="478"/>
          <ac:spMkLst>
            <pc:docMk/>
            <pc:sldMk cId="1703442278" sldId="459"/>
            <ac:spMk id="4" creationId="{A22A61A4-CF1A-27D5-1B2E-67687912C29C}"/>
          </ac:spMkLst>
        </pc:spChg>
      </pc:sldChg>
      <pc:sldChg chg="addSp delSp modSp add mod ord">
        <pc:chgData name="Soheil Abbasloo" userId="d71572ce-aea6-4a3a-9d7a-c1bc96c12f67" providerId="ADAL" clId="{59270F67-379E-4FBB-B81D-4325566F89EB}" dt="2022-11-14T21:38:56.148" v="3882" actId="207"/>
        <pc:sldMkLst>
          <pc:docMk/>
          <pc:sldMk cId="2347609420" sldId="460"/>
        </pc:sldMkLst>
        <pc:spChg chg="add mod">
          <ac:chgData name="Soheil Abbasloo" userId="d71572ce-aea6-4a3a-9d7a-c1bc96c12f67" providerId="ADAL" clId="{59270F67-379E-4FBB-B81D-4325566F89EB}" dt="2022-11-14T00:12:14.691" v="3283"/>
          <ac:spMkLst>
            <pc:docMk/>
            <pc:sldMk cId="2347609420" sldId="460"/>
            <ac:spMk id="2" creationId="{33213C53-3E00-9742-2AE7-A43A21AAE721}"/>
          </ac:spMkLst>
        </pc:spChg>
        <pc:spChg chg="add mod">
          <ac:chgData name="Soheil Abbasloo" userId="d71572ce-aea6-4a3a-9d7a-c1bc96c12f67" providerId="ADAL" clId="{59270F67-379E-4FBB-B81D-4325566F89EB}" dt="2022-11-14T00:12:14.691" v="3283"/>
          <ac:spMkLst>
            <pc:docMk/>
            <pc:sldMk cId="2347609420" sldId="460"/>
            <ac:spMk id="3" creationId="{6B3A39C8-E65A-2343-03D8-B336010D269E}"/>
          </ac:spMkLst>
        </pc:spChg>
        <pc:spChg chg="add mod">
          <ac:chgData name="Soheil Abbasloo" userId="d71572ce-aea6-4a3a-9d7a-c1bc96c12f67" providerId="ADAL" clId="{59270F67-379E-4FBB-B81D-4325566F89EB}" dt="2022-11-14T00:12:14.691" v="3283"/>
          <ac:spMkLst>
            <pc:docMk/>
            <pc:sldMk cId="2347609420" sldId="460"/>
            <ac:spMk id="4" creationId="{7102F96F-9AFD-3303-B482-E4D848D93BA9}"/>
          </ac:spMkLst>
        </pc:spChg>
        <pc:spChg chg="add mod">
          <ac:chgData name="Soheil Abbasloo" userId="d71572ce-aea6-4a3a-9d7a-c1bc96c12f67" providerId="ADAL" clId="{59270F67-379E-4FBB-B81D-4325566F89EB}" dt="2022-11-14T00:12:14.691" v="3283"/>
          <ac:spMkLst>
            <pc:docMk/>
            <pc:sldMk cId="2347609420" sldId="460"/>
            <ac:spMk id="5" creationId="{B2D6965F-9E24-1A39-729E-B6A34042E9A2}"/>
          </ac:spMkLst>
        </pc:spChg>
        <pc:spChg chg="mod">
          <ac:chgData name="Soheil Abbasloo" userId="d71572ce-aea6-4a3a-9d7a-c1bc96c12f67" providerId="ADAL" clId="{59270F67-379E-4FBB-B81D-4325566F89EB}" dt="2022-11-14T00:12:14.691" v="3283"/>
          <ac:spMkLst>
            <pc:docMk/>
            <pc:sldMk cId="2347609420" sldId="460"/>
            <ac:spMk id="7" creationId="{E60DC856-DA99-D3CD-054F-B0A46417CB15}"/>
          </ac:spMkLst>
        </pc:spChg>
        <pc:spChg chg="mod">
          <ac:chgData name="Soheil Abbasloo" userId="d71572ce-aea6-4a3a-9d7a-c1bc96c12f67" providerId="ADAL" clId="{59270F67-379E-4FBB-B81D-4325566F89EB}" dt="2022-11-14T00:12:14.691" v="3283"/>
          <ac:spMkLst>
            <pc:docMk/>
            <pc:sldMk cId="2347609420" sldId="460"/>
            <ac:spMk id="8" creationId="{58CEB7FE-0048-63C3-7069-063D4F4649AE}"/>
          </ac:spMkLst>
        </pc:spChg>
        <pc:spChg chg="mod">
          <ac:chgData name="Soheil Abbasloo" userId="d71572ce-aea6-4a3a-9d7a-c1bc96c12f67" providerId="ADAL" clId="{59270F67-379E-4FBB-B81D-4325566F89EB}" dt="2022-11-14T00:12:14.691" v="3283"/>
          <ac:spMkLst>
            <pc:docMk/>
            <pc:sldMk cId="2347609420" sldId="460"/>
            <ac:spMk id="9" creationId="{094FCC24-2755-985F-C548-E7B5CDE99F03}"/>
          </ac:spMkLst>
        </pc:spChg>
        <pc:spChg chg="mod">
          <ac:chgData name="Soheil Abbasloo" userId="d71572ce-aea6-4a3a-9d7a-c1bc96c12f67" providerId="ADAL" clId="{59270F67-379E-4FBB-B81D-4325566F89EB}" dt="2022-11-14T00:12:14.691" v="3283"/>
          <ac:spMkLst>
            <pc:docMk/>
            <pc:sldMk cId="2347609420" sldId="460"/>
            <ac:spMk id="10" creationId="{6B072883-292E-A072-A77C-73231CE89A72}"/>
          </ac:spMkLst>
        </pc:spChg>
        <pc:spChg chg="mod">
          <ac:chgData name="Soheil Abbasloo" userId="d71572ce-aea6-4a3a-9d7a-c1bc96c12f67" providerId="ADAL" clId="{59270F67-379E-4FBB-B81D-4325566F89EB}" dt="2022-11-14T00:12:14.691" v="3283"/>
          <ac:spMkLst>
            <pc:docMk/>
            <pc:sldMk cId="2347609420" sldId="460"/>
            <ac:spMk id="11" creationId="{94A4F9D9-82EA-0C26-9608-6524486040C2}"/>
          </ac:spMkLst>
        </pc:spChg>
        <pc:spChg chg="mod">
          <ac:chgData name="Soheil Abbasloo" userId="d71572ce-aea6-4a3a-9d7a-c1bc96c12f67" providerId="ADAL" clId="{59270F67-379E-4FBB-B81D-4325566F89EB}" dt="2022-11-14T00:12:14.691" v="3283"/>
          <ac:spMkLst>
            <pc:docMk/>
            <pc:sldMk cId="2347609420" sldId="460"/>
            <ac:spMk id="12" creationId="{123C4686-F2CB-D729-6C2F-261E7E6A99C9}"/>
          </ac:spMkLst>
        </pc:spChg>
        <pc:spChg chg="mod">
          <ac:chgData name="Soheil Abbasloo" userId="d71572ce-aea6-4a3a-9d7a-c1bc96c12f67" providerId="ADAL" clId="{59270F67-379E-4FBB-B81D-4325566F89EB}" dt="2022-11-14T21:38:56.148" v="3882" actId="207"/>
          <ac:spMkLst>
            <pc:docMk/>
            <pc:sldMk cId="2347609420" sldId="460"/>
            <ac:spMk id="36867" creationId="{618D4074-02C7-8978-EE7F-341B3988CA86}"/>
          </ac:spMkLst>
        </pc:spChg>
        <pc:grpChg chg="add mod">
          <ac:chgData name="Soheil Abbasloo" userId="d71572ce-aea6-4a3a-9d7a-c1bc96c12f67" providerId="ADAL" clId="{59270F67-379E-4FBB-B81D-4325566F89EB}" dt="2022-11-14T00:12:14.691" v="3283"/>
          <ac:grpSpMkLst>
            <pc:docMk/>
            <pc:sldMk cId="2347609420" sldId="460"/>
            <ac:grpSpMk id="6" creationId="{444369B9-E9A8-42FC-2605-7022BE374C82}"/>
          </ac:grpSpMkLst>
        </pc:grpChg>
        <pc:grpChg chg="del">
          <ac:chgData name="Soheil Abbasloo" userId="d71572ce-aea6-4a3a-9d7a-c1bc96c12f67" providerId="ADAL" clId="{59270F67-379E-4FBB-B81D-4325566F89EB}" dt="2022-11-14T00:12:14.081" v="3282" actId="478"/>
          <ac:grpSpMkLst>
            <pc:docMk/>
            <pc:sldMk cId="2347609420" sldId="460"/>
            <ac:grpSpMk id="36869" creationId="{8FBBCB2C-6DE2-32D6-880F-14D0AE502A1D}"/>
          </ac:grpSpMkLst>
        </pc:grpChg>
      </pc:sldChg>
      <pc:sldChg chg="addSp delSp modSp new mod modAnim">
        <pc:chgData name="Soheil Abbasloo" userId="d71572ce-aea6-4a3a-9d7a-c1bc96c12f67" providerId="ADAL" clId="{59270F67-379E-4FBB-B81D-4325566F89EB}" dt="2022-11-14T22:18:09.791" v="4134"/>
        <pc:sldMkLst>
          <pc:docMk/>
          <pc:sldMk cId="3089792970" sldId="461"/>
        </pc:sldMkLst>
        <pc:spChg chg="del">
          <ac:chgData name="Soheil Abbasloo" userId="d71572ce-aea6-4a3a-9d7a-c1bc96c12f67" providerId="ADAL" clId="{59270F67-379E-4FBB-B81D-4325566F89EB}" dt="2022-11-13T22:09:55.723" v="1349" actId="478"/>
          <ac:spMkLst>
            <pc:docMk/>
            <pc:sldMk cId="3089792970" sldId="461"/>
            <ac:spMk id="3" creationId="{19BE170D-3296-E075-DEF1-C226FA4DA434}"/>
          </ac:spMkLst>
        </pc:spChg>
        <pc:spChg chg="mod">
          <ac:chgData name="Soheil Abbasloo" userId="d71572ce-aea6-4a3a-9d7a-c1bc96c12f67" providerId="ADAL" clId="{59270F67-379E-4FBB-B81D-4325566F89EB}" dt="2022-11-13T21:46:43.612" v="1321" actId="20577"/>
          <ac:spMkLst>
            <pc:docMk/>
            <pc:sldMk cId="3089792970" sldId="461"/>
            <ac:spMk id="4" creationId="{C33BAFA8-D78B-D203-AB5F-DFD947201E99}"/>
          </ac:spMkLst>
        </pc:spChg>
        <pc:spChg chg="add mod">
          <ac:chgData name="Soheil Abbasloo" userId="d71572ce-aea6-4a3a-9d7a-c1bc96c12f67" providerId="ADAL" clId="{59270F67-379E-4FBB-B81D-4325566F89EB}" dt="2022-11-13T23:46:15.615" v="2741" actId="6549"/>
          <ac:spMkLst>
            <pc:docMk/>
            <pc:sldMk cId="3089792970" sldId="461"/>
            <ac:spMk id="8" creationId="{2F3FE591-25C2-3FE4-B792-644F7B6AA89D}"/>
          </ac:spMkLst>
        </pc:spChg>
        <pc:spChg chg="add mod">
          <ac:chgData name="Soheil Abbasloo" userId="d71572ce-aea6-4a3a-9d7a-c1bc96c12f67" providerId="ADAL" clId="{59270F67-379E-4FBB-B81D-4325566F89EB}" dt="2022-11-13T23:46:18.283" v="2743" actId="20577"/>
          <ac:spMkLst>
            <pc:docMk/>
            <pc:sldMk cId="3089792970" sldId="461"/>
            <ac:spMk id="12" creationId="{51ECADEB-1C4A-1FF5-A2A7-D0B4E55AD51D}"/>
          </ac:spMkLst>
        </pc:spChg>
        <pc:spChg chg="add mod">
          <ac:chgData name="Soheil Abbasloo" userId="d71572ce-aea6-4a3a-9d7a-c1bc96c12f67" providerId="ADAL" clId="{59270F67-379E-4FBB-B81D-4325566F89EB}" dt="2022-11-13T22:15:03.871" v="1394" actId="12"/>
          <ac:spMkLst>
            <pc:docMk/>
            <pc:sldMk cId="3089792970" sldId="461"/>
            <ac:spMk id="14" creationId="{A3BBA75A-967A-D994-9C44-3AC9CE5DABFE}"/>
          </ac:spMkLst>
        </pc:spChg>
        <pc:picChg chg="add mod">
          <ac:chgData name="Soheil Abbasloo" userId="d71572ce-aea6-4a3a-9d7a-c1bc96c12f67" providerId="ADAL" clId="{59270F67-379E-4FBB-B81D-4325566F89EB}" dt="2022-11-13T22:14:03.062" v="1380" actId="1076"/>
          <ac:picMkLst>
            <pc:docMk/>
            <pc:sldMk cId="3089792970" sldId="461"/>
            <ac:picMk id="6" creationId="{D86EBDC3-CA12-4217-A80C-FBA14D9E14AD}"/>
          </ac:picMkLst>
        </pc:picChg>
        <pc:picChg chg="add del mod">
          <ac:chgData name="Soheil Abbasloo" userId="d71572ce-aea6-4a3a-9d7a-c1bc96c12f67" providerId="ADAL" clId="{59270F67-379E-4FBB-B81D-4325566F89EB}" dt="2022-11-13T22:10:25.802" v="1355" actId="478"/>
          <ac:picMkLst>
            <pc:docMk/>
            <pc:sldMk cId="3089792970" sldId="461"/>
            <ac:picMk id="9" creationId="{241E7ED0-7B95-8C54-4C3F-9465FBB15181}"/>
          </ac:picMkLst>
        </pc:picChg>
        <pc:picChg chg="add mod modCrop">
          <ac:chgData name="Soheil Abbasloo" userId="d71572ce-aea6-4a3a-9d7a-c1bc96c12f67" providerId="ADAL" clId="{59270F67-379E-4FBB-B81D-4325566F89EB}" dt="2022-11-13T22:13:50.513" v="1371" actId="732"/>
          <ac:picMkLst>
            <pc:docMk/>
            <pc:sldMk cId="3089792970" sldId="461"/>
            <ac:picMk id="11" creationId="{A97FD3EF-69DC-7E23-FE3C-97B4698954D7}"/>
          </ac:picMkLst>
        </pc:picChg>
      </pc:sldChg>
      <pc:sldChg chg="addSp delSp modSp add mod ord modAnim">
        <pc:chgData name="Soheil Abbasloo" userId="d71572ce-aea6-4a3a-9d7a-c1bc96c12f67" providerId="ADAL" clId="{59270F67-379E-4FBB-B81D-4325566F89EB}" dt="2022-11-15T16:24:03.272" v="4512"/>
        <pc:sldMkLst>
          <pc:docMk/>
          <pc:sldMk cId="1082122962" sldId="462"/>
        </pc:sldMkLst>
        <pc:spChg chg="add del mod">
          <ac:chgData name="Soheil Abbasloo" userId="d71572ce-aea6-4a3a-9d7a-c1bc96c12f67" providerId="ADAL" clId="{59270F67-379E-4FBB-B81D-4325566F89EB}" dt="2022-11-14T00:30:59.305" v="3645" actId="478"/>
          <ac:spMkLst>
            <pc:docMk/>
            <pc:sldMk cId="1082122962" sldId="462"/>
            <ac:spMk id="2" creationId="{490B44B9-CE78-26D6-21AA-D966B1A18F1E}"/>
          </ac:spMkLst>
        </pc:spChg>
        <pc:spChg chg="add mod">
          <ac:chgData name="Soheil Abbasloo" userId="d71572ce-aea6-4a3a-9d7a-c1bc96c12f67" providerId="ADAL" clId="{59270F67-379E-4FBB-B81D-4325566F89EB}" dt="2022-11-14T23:57:56.335" v="4187" actId="20577"/>
          <ac:spMkLst>
            <pc:docMk/>
            <pc:sldMk cId="1082122962" sldId="462"/>
            <ac:spMk id="2" creationId="{7F599067-E5FA-985D-833F-BB50078463A6}"/>
          </ac:spMkLst>
        </pc:spChg>
        <pc:spChg chg="mod">
          <ac:chgData name="Soheil Abbasloo" userId="d71572ce-aea6-4a3a-9d7a-c1bc96c12f67" providerId="ADAL" clId="{59270F67-379E-4FBB-B81D-4325566F89EB}" dt="2022-11-14T00:34:04.690" v="3749" actId="1037"/>
          <ac:spMkLst>
            <pc:docMk/>
            <pc:sldMk cId="1082122962" sldId="462"/>
            <ac:spMk id="6" creationId="{84ACC277-5D59-FED1-DD11-78CC7D75535F}"/>
          </ac:spMkLst>
        </pc:spChg>
        <pc:spChg chg="mod">
          <ac:chgData name="Soheil Abbasloo" userId="d71572ce-aea6-4a3a-9d7a-c1bc96c12f67" providerId="ADAL" clId="{59270F67-379E-4FBB-B81D-4325566F89EB}" dt="2022-11-14T00:34:04.690" v="3749" actId="1037"/>
          <ac:spMkLst>
            <pc:docMk/>
            <pc:sldMk cId="1082122962" sldId="462"/>
            <ac:spMk id="34" creationId="{4C522817-46FF-B933-3167-A2C61934049F}"/>
          </ac:spMkLst>
        </pc:spChg>
        <pc:spChg chg="del">
          <ac:chgData name="Soheil Abbasloo" userId="d71572ce-aea6-4a3a-9d7a-c1bc96c12f67" providerId="ADAL" clId="{59270F67-379E-4FBB-B81D-4325566F89EB}" dt="2022-11-13T23:27:17.909" v="2075" actId="478"/>
          <ac:spMkLst>
            <pc:docMk/>
            <pc:sldMk cId="1082122962" sldId="462"/>
            <ac:spMk id="35" creationId="{0A1EA964-A433-3FDF-CA4B-DF8F6BF4834F}"/>
          </ac:spMkLst>
        </pc:spChg>
        <pc:spChg chg="del mod">
          <ac:chgData name="Soheil Abbasloo" userId="d71572ce-aea6-4a3a-9d7a-c1bc96c12f67" providerId="ADAL" clId="{59270F67-379E-4FBB-B81D-4325566F89EB}" dt="2022-11-14T00:29:25.084" v="3626" actId="478"/>
          <ac:spMkLst>
            <pc:docMk/>
            <pc:sldMk cId="1082122962" sldId="462"/>
            <ac:spMk id="38" creationId="{DBA5925E-4662-6580-7C28-E45D35296B22}"/>
          </ac:spMkLst>
        </pc:spChg>
        <pc:spChg chg="mod">
          <ac:chgData name="Soheil Abbasloo" userId="d71572ce-aea6-4a3a-9d7a-c1bc96c12f67" providerId="ADAL" clId="{59270F67-379E-4FBB-B81D-4325566F89EB}" dt="2022-11-14T00:28:42.459" v="3617" actId="1076"/>
          <ac:spMkLst>
            <pc:docMk/>
            <pc:sldMk cId="1082122962" sldId="462"/>
            <ac:spMk id="83970" creationId="{7DC5B36A-058A-2585-D733-DDD5B17855A9}"/>
          </ac:spMkLst>
        </pc:spChg>
        <pc:spChg chg="mod">
          <ac:chgData name="Soheil Abbasloo" userId="d71572ce-aea6-4a3a-9d7a-c1bc96c12f67" providerId="ADAL" clId="{59270F67-379E-4FBB-B81D-4325566F89EB}" dt="2022-11-14T23:59:02.913" v="4200" actId="207"/>
          <ac:spMkLst>
            <pc:docMk/>
            <pc:sldMk cId="1082122962" sldId="462"/>
            <ac:spMk id="83971" creationId="{03AA9F9D-8926-E5DB-BF1F-E3BB20445C82}"/>
          </ac:spMkLst>
        </pc:spChg>
        <pc:spChg chg="mod">
          <ac:chgData name="Soheil Abbasloo" userId="d71572ce-aea6-4a3a-9d7a-c1bc96c12f67" providerId="ADAL" clId="{59270F67-379E-4FBB-B81D-4325566F89EB}" dt="2022-11-14T00:34:04.690" v="3749" actId="1037"/>
          <ac:spMkLst>
            <pc:docMk/>
            <pc:sldMk cId="1082122962" sldId="462"/>
            <ac:spMk id="83977" creationId="{A3AD0DE8-6DB0-1DF9-90E2-870BF0676316}"/>
          </ac:spMkLst>
        </pc:spChg>
        <pc:spChg chg="mod">
          <ac:chgData name="Soheil Abbasloo" userId="d71572ce-aea6-4a3a-9d7a-c1bc96c12f67" providerId="ADAL" clId="{59270F67-379E-4FBB-B81D-4325566F89EB}" dt="2022-11-14T00:34:04.690" v="3749" actId="1037"/>
          <ac:spMkLst>
            <pc:docMk/>
            <pc:sldMk cId="1082122962" sldId="462"/>
            <ac:spMk id="83982" creationId="{356CDF47-70B0-AFEA-6D02-97A3ADCCC29F}"/>
          </ac:spMkLst>
        </pc:spChg>
        <pc:spChg chg="del">
          <ac:chgData name="Soheil Abbasloo" userId="d71572ce-aea6-4a3a-9d7a-c1bc96c12f67" providerId="ADAL" clId="{59270F67-379E-4FBB-B81D-4325566F89EB}" dt="2022-11-13T23:28:42.851" v="2123" actId="478"/>
          <ac:spMkLst>
            <pc:docMk/>
            <pc:sldMk cId="1082122962" sldId="462"/>
            <ac:spMk id="83983" creationId="{F15CE7C7-FE01-B93F-FF09-EA96E3855C69}"/>
          </ac:spMkLst>
        </pc:spChg>
        <pc:spChg chg="mod">
          <ac:chgData name="Soheil Abbasloo" userId="d71572ce-aea6-4a3a-9d7a-c1bc96c12f67" providerId="ADAL" clId="{59270F67-379E-4FBB-B81D-4325566F89EB}" dt="2022-11-14T00:34:04.690" v="3749" actId="1037"/>
          <ac:spMkLst>
            <pc:docMk/>
            <pc:sldMk cId="1082122962" sldId="462"/>
            <ac:spMk id="83984" creationId="{8F6BE689-5062-22C9-D308-0A1E5447006D}"/>
          </ac:spMkLst>
        </pc:spChg>
        <pc:spChg chg="mod">
          <ac:chgData name="Soheil Abbasloo" userId="d71572ce-aea6-4a3a-9d7a-c1bc96c12f67" providerId="ADAL" clId="{59270F67-379E-4FBB-B81D-4325566F89EB}" dt="2022-11-14T00:34:04.690" v="3749" actId="1037"/>
          <ac:spMkLst>
            <pc:docMk/>
            <pc:sldMk cId="1082122962" sldId="462"/>
            <ac:spMk id="83985" creationId="{2469F338-5413-30B3-492D-70A7EF0C5500}"/>
          </ac:spMkLst>
        </pc:spChg>
        <pc:grpChg chg="mod">
          <ac:chgData name="Soheil Abbasloo" userId="d71572ce-aea6-4a3a-9d7a-c1bc96c12f67" providerId="ADAL" clId="{59270F67-379E-4FBB-B81D-4325566F89EB}" dt="2022-11-14T00:34:04.690" v="3749" actId="1037"/>
          <ac:grpSpMkLst>
            <pc:docMk/>
            <pc:sldMk cId="1082122962" sldId="462"/>
            <ac:grpSpMk id="15" creationId="{37561EF0-6FBF-4B42-22B9-1FB8640C2129}"/>
          </ac:grpSpMkLst>
        </pc:grpChg>
        <pc:grpChg chg="add del mod">
          <ac:chgData name="Soheil Abbasloo" userId="d71572ce-aea6-4a3a-9d7a-c1bc96c12f67" providerId="ADAL" clId="{59270F67-379E-4FBB-B81D-4325566F89EB}" dt="2022-11-14T00:31:29.864" v="3662"/>
          <ac:grpSpMkLst>
            <pc:docMk/>
            <pc:sldMk cId="1082122962" sldId="462"/>
            <ac:grpSpMk id="18" creationId="{2617A661-2373-A092-D3E5-43759A2A1766}"/>
          </ac:grpSpMkLst>
        </pc:grpChg>
        <pc:picChg chg="mod">
          <ac:chgData name="Soheil Abbasloo" userId="d71572ce-aea6-4a3a-9d7a-c1bc96c12f67" providerId="ADAL" clId="{59270F67-379E-4FBB-B81D-4325566F89EB}" dt="2022-11-14T00:34:04.690" v="3749" actId="1037"/>
          <ac:picMkLst>
            <pc:docMk/>
            <pc:sldMk cId="1082122962" sldId="462"/>
            <ac:picMk id="4" creationId="{1558551E-F7C4-6A7D-CF73-7703881F0FA7}"/>
          </ac:picMkLst>
        </pc:picChg>
        <pc:picChg chg="add mod">
          <ac:chgData name="Soheil Abbasloo" userId="d71572ce-aea6-4a3a-9d7a-c1bc96c12f67" providerId="ADAL" clId="{59270F67-379E-4FBB-B81D-4325566F89EB}" dt="2022-11-14T00:34:04.690" v="3749" actId="1037"/>
          <ac:picMkLst>
            <pc:docMk/>
            <pc:sldMk cId="1082122962" sldId="462"/>
            <ac:picMk id="25" creationId="{73D8FAF5-C0E3-D6E9-E576-E682E0C3BBDD}"/>
          </ac:picMkLst>
        </pc:picChg>
        <pc:inkChg chg="add del">
          <ac:chgData name="Soheil Abbasloo" userId="d71572ce-aea6-4a3a-9d7a-c1bc96c12f67" providerId="ADAL" clId="{59270F67-379E-4FBB-B81D-4325566F89EB}" dt="2022-11-14T00:30:34.983" v="3639"/>
          <ac:inkMkLst>
            <pc:docMk/>
            <pc:sldMk cId="1082122962" sldId="462"/>
            <ac:inkMk id="11" creationId="{1024364D-83C6-2339-3A99-B557D5790701}"/>
          </ac:inkMkLst>
        </pc:inkChg>
        <pc:inkChg chg="add del">
          <ac:chgData name="Soheil Abbasloo" userId="d71572ce-aea6-4a3a-9d7a-c1bc96c12f67" providerId="ADAL" clId="{59270F67-379E-4FBB-B81D-4325566F89EB}" dt="2022-11-14T00:30:40.281" v="3641"/>
          <ac:inkMkLst>
            <pc:docMk/>
            <pc:sldMk cId="1082122962" sldId="462"/>
            <ac:inkMk id="12" creationId="{B1996805-CCEB-70F0-D362-AA32E17AD0D0}"/>
          </ac:inkMkLst>
        </pc:inkChg>
        <pc:inkChg chg="add mod">
          <ac:chgData name="Soheil Abbasloo" userId="d71572ce-aea6-4a3a-9d7a-c1bc96c12f67" providerId="ADAL" clId="{59270F67-379E-4FBB-B81D-4325566F89EB}" dt="2022-11-14T00:34:04.690" v="3749" actId="1037"/>
          <ac:inkMkLst>
            <pc:docMk/>
            <pc:sldMk cId="1082122962" sldId="462"/>
            <ac:inkMk id="13" creationId="{2FCE9473-2967-B403-729E-21C764E8F599}"/>
          </ac:inkMkLst>
        </pc:inkChg>
        <pc:inkChg chg="add mod">
          <ac:chgData name="Soheil Abbasloo" userId="d71572ce-aea6-4a3a-9d7a-c1bc96c12f67" providerId="ADAL" clId="{59270F67-379E-4FBB-B81D-4325566F89EB}" dt="2022-11-14T00:34:04.690" v="3749" actId="1037"/>
          <ac:inkMkLst>
            <pc:docMk/>
            <pc:sldMk cId="1082122962" sldId="462"/>
            <ac:inkMk id="14" creationId="{E8E54B6F-844F-68AA-6876-D5BAD4864DA2}"/>
          </ac:inkMkLst>
        </pc:inkChg>
        <pc:inkChg chg="add del mod">
          <ac:chgData name="Soheil Abbasloo" userId="d71572ce-aea6-4a3a-9d7a-c1bc96c12f67" providerId="ADAL" clId="{59270F67-379E-4FBB-B81D-4325566F89EB}" dt="2022-11-14T23:45:50.985" v="4177" actId="208"/>
          <ac:inkMkLst>
            <pc:docMk/>
            <pc:sldMk cId="1082122962" sldId="462"/>
            <ac:inkMk id="16" creationId="{3CA567C3-4F42-8F95-8451-77926024AC4B}"/>
          </ac:inkMkLst>
        </pc:inkChg>
        <pc:inkChg chg="add del mod">
          <ac:chgData name="Soheil Abbasloo" userId="d71572ce-aea6-4a3a-9d7a-c1bc96c12f67" providerId="ADAL" clId="{59270F67-379E-4FBB-B81D-4325566F89EB}" dt="2022-11-14T00:31:29.864" v="3662"/>
          <ac:inkMkLst>
            <pc:docMk/>
            <pc:sldMk cId="1082122962" sldId="462"/>
            <ac:inkMk id="17" creationId="{D8C09CFB-D55E-B861-74F0-BCAA7B538BA9}"/>
          </ac:inkMkLst>
        </pc:inkChg>
        <pc:inkChg chg="add del">
          <ac:chgData name="Soheil Abbasloo" userId="d71572ce-aea6-4a3a-9d7a-c1bc96c12f67" providerId="ADAL" clId="{59270F67-379E-4FBB-B81D-4325566F89EB}" dt="2022-11-14T00:31:24.931" v="3660" actId="9405"/>
          <ac:inkMkLst>
            <pc:docMk/>
            <pc:sldMk cId="1082122962" sldId="462"/>
            <ac:inkMk id="19" creationId="{2B180321-DDA1-5043-DBDB-604581E8154E}"/>
          </ac:inkMkLst>
        </pc:inkChg>
        <pc:inkChg chg="add del">
          <ac:chgData name="Soheil Abbasloo" userId="d71572ce-aea6-4a3a-9d7a-c1bc96c12f67" providerId="ADAL" clId="{59270F67-379E-4FBB-B81D-4325566F89EB}" dt="2022-11-14T00:31:24.546" v="3659" actId="9405"/>
          <ac:inkMkLst>
            <pc:docMk/>
            <pc:sldMk cId="1082122962" sldId="462"/>
            <ac:inkMk id="20" creationId="{F6E6B238-B808-A65E-ED2B-4427370DAAD4}"/>
          </ac:inkMkLst>
        </pc:inkChg>
        <pc:inkChg chg="add del">
          <ac:chgData name="Soheil Abbasloo" userId="d71572ce-aea6-4a3a-9d7a-c1bc96c12f67" providerId="ADAL" clId="{59270F67-379E-4FBB-B81D-4325566F89EB}" dt="2022-11-14T00:31:23.806" v="3657" actId="9405"/>
          <ac:inkMkLst>
            <pc:docMk/>
            <pc:sldMk cId="1082122962" sldId="462"/>
            <ac:inkMk id="21" creationId="{CDCC2D5C-3839-D46A-3824-731266B6D18A}"/>
          </ac:inkMkLst>
        </pc:inkChg>
        <pc:inkChg chg="add mod">
          <ac:chgData name="Soheil Abbasloo" userId="d71572ce-aea6-4a3a-9d7a-c1bc96c12f67" providerId="ADAL" clId="{59270F67-379E-4FBB-B81D-4325566F89EB}" dt="2022-11-14T23:45:50.985" v="4177" actId="208"/>
          <ac:inkMkLst>
            <pc:docMk/>
            <pc:sldMk cId="1082122962" sldId="462"/>
            <ac:inkMk id="22" creationId="{F4165A2C-ECAA-3DA4-21FB-2502834D0F24}"/>
          </ac:inkMkLst>
        </pc:inkChg>
        <pc:inkChg chg="add del mod">
          <ac:chgData name="Soheil Abbasloo" userId="d71572ce-aea6-4a3a-9d7a-c1bc96c12f67" providerId="ADAL" clId="{59270F67-379E-4FBB-B81D-4325566F89EB}" dt="2022-11-14T23:45:50.985" v="4177" actId="208"/>
          <ac:inkMkLst>
            <pc:docMk/>
            <pc:sldMk cId="1082122962" sldId="462"/>
            <ac:inkMk id="23" creationId="{9D9F5294-47F3-7013-DCB2-51DA82E7938C}"/>
          </ac:inkMkLst>
        </pc:inkChg>
        <pc:inkChg chg="add del">
          <ac:chgData name="Soheil Abbasloo" userId="d71572ce-aea6-4a3a-9d7a-c1bc96c12f67" providerId="ADAL" clId="{59270F67-379E-4FBB-B81D-4325566F89EB}" dt="2022-11-14T00:31:52.652" v="3669" actId="9405"/>
          <ac:inkMkLst>
            <pc:docMk/>
            <pc:sldMk cId="1082122962" sldId="462"/>
            <ac:inkMk id="24" creationId="{C6C7576C-83B1-16BB-8C90-B014219A8F50}"/>
          </ac:inkMkLst>
        </pc:inkChg>
        <pc:cxnChg chg="add del mod">
          <ac:chgData name="Soheil Abbasloo" userId="d71572ce-aea6-4a3a-9d7a-c1bc96c12f67" providerId="ADAL" clId="{59270F67-379E-4FBB-B81D-4325566F89EB}" dt="2022-11-14T00:30:07.514" v="3637" actId="478"/>
          <ac:cxnSpMkLst>
            <pc:docMk/>
            <pc:sldMk cId="1082122962" sldId="462"/>
            <ac:cxnSpMk id="5" creationId="{95311999-F416-FF30-71AA-8CD5C7F63CE8}"/>
          </ac:cxnSpMkLst>
        </pc:cxnChg>
        <pc:cxnChg chg="add del mod">
          <ac:chgData name="Soheil Abbasloo" userId="d71572ce-aea6-4a3a-9d7a-c1bc96c12f67" providerId="ADAL" clId="{59270F67-379E-4FBB-B81D-4325566F89EB}" dt="2022-11-14T00:34:04.690" v="3749" actId="1037"/>
          <ac:cxnSpMkLst>
            <pc:docMk/>
            <pc:sldMk cId="1082122962" sldId="462"/>
            <ac:cxnSpMk id="26" creationId="{B1112B0F-6B18-01EA-A1C4-9719DACF9592}"/>
          </ac:cxnSpMkLst>
        </pc:cxnChg>
        <pc:cxnChg chg="del">
          <ac:chgData name="Soheil Abbasloo" userId="d71572ce-aea6-4a3a-9d7a-c1bc96c12f67" providerId="ADAL" clId="{59270F67-379E-4FBB-B81D-4325566F89EB}" dt="2022-11-14T00:33:28.807" v="3682" actId="478"/>
          <ac:cxnSpMkLst>
            <pc:docMk/>
            <pc:sldMk cId="1082122962" sldId="462"/>
            <ac:cxnSpMk id="29" creationId="{1B5D08DB-DD24-BFE3-61B8-7FF525772587}"/>
          </ac:cxnSpMkLst>
        </pc:cxnChg>
        <pc:cxnChg chg="del mod">
          <ac:chgData name="Soheil Abbasloo" userId="d71572ce-aea6-4a3a-9d7a-c1bc96c12f67" providerId="ADAL" clId="{59270F67-379E-4FBB-B81D-4325566F89EB}" dt="2022-11-13T23:28:30.480" v="2121" actId="478"/>
          <ac:cxnSpMkLst>
            <pc:docMk/>
            <pc:sldMk cId="1082122962" sldId="462"/>
            <ac:cxnSpMk id="36" creationId="{5AAD47EE-220A-4791-3C41-ADE793455666}"/>
          </ac:cxnSpMkLst>
        </pc:cxnChg>
      </pc:sldChg>
      <pc:sldChg chg="delSp add mod modAnim">
        <pc:chgData name="Soheil Abbasloo" userId="d71572ce-aea6-4a3a-9d7a-c1bc96c12f67" providerId="ADAL" clId="{59270F67-379E-4FBB-B81D-4325566F89EB}" dt="2022-11-15T15:20:45.048" v="4496"/>
        <pc:sldMkLst>
          <pc:docMk/>
          <pc:sldMk cId="4032347882" sldId="463"/>
        </pc:sldMkLst>
        <pc:spChg chg="del">
          <ac:chgData name="Soheil Abbasloo" userId="d71572ce-aea6-4a3a-9d7a-c1bc96c12f67" providerId="ADAL" clId="{59270F67-379E-4FBB-B81D-4325566F89EB}" dt="2022-11-14T22:07:08.140" v="4115" actId="478"/>
          <ac:spMkLst>
            <pc:docMk/>
            <pc:sldMk cId="4032347882" sldId="463"/>
            <ac:spMk id="2" creationId="{9E481CCD-A334-636A-4F91-DF160FAA6936}"/>
          </ac:spMkLst>
        </pc:spChg>
      </pc:sldChg>
      <pc:sldChg chg="modSp new mod">
        <pc:chgData name="Soheil Abbasloo" userId="d71572ce-aea6-4a3a-9d7a-c1bc96c12f67" providerId="ADAL" clId="{59270F67-379E-4FBB-B81D-4325566F89EB}" dt="2022-11-15T14:00:06.124" v="4343" actId="20577"/>
        <pc:sldMkLst>
          <pc:docMk/>
          <pc:sldMk cId="3907478959" sldId="464"/>
        </pc:sldMkLst>
        <pc:spChg chg="mod">
          <ac:chgData name="Soheil Abbasloo" userId="d71572ce-aea6-4a3a-9d7a-c1bc96c12f67" providerId="ADAL" clId="{59270F67-379E-4FBB-B81D-4325566F89EB}" dt="2022-11-15T14:00:06.124" v="4343" actId="20577"/>
          <ac:spMkLst>
            <pc:docMk/>
            <pc:sldMk cId="3907478959" sldId="464"/>
            <ac:spMk id="3" creationId="{A2721846-C30B-2B46-018D-A388956870F1}"/>
          </ac:spMkLst>
        </pc:spChg>
        <pc:spChg chg="mod">
          <ac:chgData name="Soheil Abbasloo" userId="d71572ce-aea6-4a3a-9d7a-c1bc96c12f67" providerId="ADAL" clId="{59270F67-379E-4FBB-B81D-4325566F89EB}" dt="2022-11-15T00:14:30.885" v="4251" actId="20577"/>
          <ac:spMkLst>
            <pc:docMk/>
            <pc:sldMk cId="3907478959" sldId="464"/>
            <ac:spMk id="4" creationId="{936278DE-23B4-F40A-14A2-0BF435C0BE2C}"/>
          </ac:spMkLst>
        </pc:spChg>
      </pc:sldChg>
      <pc:sldMasterChg chg="addSldLayout modSldLayout">
        <pc:chgData name="Soheil Abbasloo" userId="d71572ce-aea6-4a3a-9d7a-c1bc96c12f67" providerId="ADAL" clId="{59270F67-379E-4FBB-B81D-4325566F89EB}" dt="2022-11-13T19:57:24.593" v="116" actId="242"/>
        <pc:sldMasterMkLst>
          <pc:docMk/>
          <pc:sldMasterMk cId="4216264492" sldId="2147483701"/>
        </pc:sldMasterMkLst>
        <pc:sldLayoutChg chg="modSp add mod modTransition">
          <pc:chgData name="Soheil Abbasloo" userId="d71572ce-aea6-4a3a-9d7a-c1bc96c12f67" providerId="ADAL" clId="{59270F67-379E-4FBB-B81D-4325566F89EB}" dt="2022-11-13T19:57:24.593" v="116" actId="242"/>
          <pc:sldLayoutMkLst>
            <pc:docMk/>
            <pc:sldMasterMk cId="4216264492" sldId="2147483701"/>
            <pc:sldLayoutMk cId="2597375569" sldId="2147483735"/>
          </pc:sldLayoutMkLst>
          <pc:spChg chg="mod">
            <ac:chgData name="Soheil Abbasloo" userId="d71572ce-aea6-4a3a-9d7a-c1bc96c12f67" providerId="ADAL" clId="{59270F67-379E-4FBB-B81D-4325566F89EB}" dt="2022-11-13T19:57:24.593" v="116" actId="242"/>
            <ac:spMkLst>
              <pc:docMk/>
              <pc:sldMasterMk cId="4216264492" sldId="2147483701"/>
              <pc:sldLayoutMk cId="2597375569" sldId="2147483735"/>
              <ac:spMk id="5" creationId="{ACCA5D96-A59D-F5DD-3AEB-62BCD59A022B}"/>
            </ac:spMkLst>
          </pc:spChg>
        </pc:sldLayoutChg>
      </pc:sldMasterChg>
      <pc:sldMasterChg chg="del delSldLayout">
        <pc:chgData name="Soheil Abbasloo" userId="d71572ce-aea6-4a3a-9d7a-c1bc96c12f67" providerId="ADAL" clId="{59270F67-379E-4FBB-B81D-4325566F89EB}" dt="2022-11-14T00:10:28.406" v="3269" actId="700"/>
        <pc:sldMasterMkLst>
          <pc:docMk/>
          <pc:sldMasterMk cId="196542572" sldId="2147483736"/>
        </pc:sldMasterMkLst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2448937385" sldId="2147483737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164686407" sldId="2147483738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4048460937" sldId="2147483739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2652508659" sldId="2147483740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919277954" sldId="2147483741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1255353639" sldId="2147483742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3972540916" sldId="2147483743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2496531435" sldId="2147483744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1149868191" sldId="2147483745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2053109053" sldId="2147483746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4263405132" sldId="2147483747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3429952165" sldId="2147483748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1602132023" sldId="2147483749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3755235754" sldId="2147483750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3321798792" sldId="2147483751"/>
          </pc:sldLayoutMkLst>
        </pc:sldLayoutChg>
        <pc:sldLayoutChg chg="del">
          <pc:chgData name="Soheil Abbasloo" userId="d71572ce-aea6-4a3a-9d7a-c1bc96c12f67" providerId="ADAL" clId="{59270F67-379E-4FBB-B81D-4325566F89EB}" dt="2022-11-14T00:10:28.406" v="3269" actId="700"/>
          <pc:sldLayoutMkLst>
            <pc:docMk/>
            <pc:sldMasterMk cId="196542572" sldId="2147483736"/>
            <pc:sldLayoutMk cId="3812199825" sldId="2147483752"/>
          </pc:sldLayoutMkLst>
        </pc:sldLayoutChg>
      </pc:sldMasterChg>
    </pc:docChg>
  </pc:docChgLst>
  <pc:docChgLst>
    <pc:chgData name="Soheil Abbasloo" userId="d71572ce-aea6-4a3a-9d7a-c1bc96c12f67" providerId="ADAL" clId="{7BF43ACD-6BC8-4014-A066-B4B9D43D72FC}"/>
    <pc:docChg chg="undo redo custSel addSld delSld modSld sldOrd modShowInfo">
      <pc:chgData name="Soheil Abbasloo" userId="d71572ce-aea6-4a3a-9d7a-c1bc96c12f67" providerId="ADAL" clId="{7BF43ACD-6BC8-4014-A066-B4B9D43D72FC}" dt="2022-10-11T14:56:43.333" v="782"/>
      <pc:docMkLst>
        <pc:docMk/>
      </pc:docMkLst>
      <pc:sldChg chg="modSp mod">
        <pc:chgData name="Soheil Abbasloo" userId="d71572ce-aea6-4a3a-9d7a-c1bc96c12f67" providerId="ADAL" clId="{7BF43ACD-6BC8-4014-A066-B4B9D43D72FC}" dt="2022-10-10T16:39:56.969" v="634" actId="6549"/>
        <pc:sldMkLst>
          <pc:docMk/>
          <pc:sldMk cId="880369482" sldId="450"/>
        </pc:sldMkLst>
        <pc:spChg chg="mod">
          <ac:chgData name="Soheil Abbasloo" userId="d71572ce-aea6-4a3a-9d7a-c1bc96c12f67" providerId="ADAL" clId="{7BF43ACD-6BC8-4014-A066-B4B9D43D72FC}" dt="2022-10-10T16:39:56.969" v="634" actId="6549"/>
          <ac:spMkLst>
            <pc:docMk/>
            <pc:sldMk cId="880369482" sldId="450"/>
            <ac:spMk id="2" creationId="{09C2587D-5EB9-081D-E718-EE8DC906049E}"/>
          </ac:spMkLst>
        </pc:spChg>
      </pc:sldChg>
      <pc:sldChg chg="del">
        <pc:chgData name="Soheil Abbasloo" userId="d71572ce-aea6-4a3a-9d7a-c1bc96c12f67" providerId="ADAL" clId="{7BF43ACD-6BC8-4014-A066-B4B9D43D72FC}" dt="2022-10-10T16:36:48.849" v="603" actId="47"/>
        <pc:sldMkLst>
          <pc:docMk/>
          <pc:sldMk cId="209406910" sldId="632"/>
        </pc:sldMkLst>
      </pc:sldChg>
      <pc:sldChg chg="modSp add del mod">
        <pc:chgData name="Soheil Abbasloo" userId="d71572ce-aea6-4a3a-9d7a-c1bc96c12f67" providerId="ADAL" clId="{7BF43ACD-6BC8-4014-A066-B4B9D43D72FC}" dt="2022-10-10T16:38:15.355" v="616" actId="20577"/>
        <pc:sldMkLst>
          <pc:docMk/>
          <pc:sldMk cId="1152535195" sldId="632"/>
        </pc:sldMkLst>
        <pc:spChg chg="mod">
          <ac:chgData name="Soheil Abbasloo" userId="d71572ce-aea6-4a3a-9d7a-c1bc96c12f67" providerId="ADAL" clId="{7BF43ACD-6BC8-4014-A066-B4B9D43D72FC}" dt="2022-10-10T16:38:15.355" v="616" actId="20577"/>
          <ac:spMkLst>
            <pc:docMk/>
            <pc:sldMk cId="1152535195" sldId="632"/>
            <ac:spMk id="6" creationId="{50C74F9B-550E-FB6B-2565-4F3F1411F090}"/>
          </ac:spMkLst>
        </pc:spChg>
      </pc:sldChg>
      <pc:sldChg chg="del">
        <pc:chgData name="Soheil Abbasloo" userId="d71572ce-aea6-4a3a-9d7a-c1bc96c12f67" providerId="ADAL" clId="{7BF43ACD-6BC8-4014-A066-B4B9D43D72FC}" dt="2022-10-10T16:38:56.282" v="625" actId="47"/>
        <pc:sldMkLst>
          <pc:docMk/>
          <pc:sldMk cId="662723052" sldId="633"/>
        </pc:sldMkLst>
      </pc:sldChg>
      <pc:sldChg chg="delSp modSp mod setBg modAnim">
        <pc:chgData name="Soheil Abbasloo" userId="d71572ce-aea6-4a3a-9d7a-c1bc96c12f67" providerId="ADAL" clId="{7BF43ACD-6BC8-4014-A066-B4B9D43D72FC}" dt="2022-10-11T14:56:43.333" v="782"/>
        <pc:sldMkLst>
          <pc:docMk/>
          <pc:sldMk cId="1484619680" sldId="635"/>
        </pc:sldMkLst>
        <pc:spChg chg="mod">
          <ac:chgData name="Soheil Abbasloo" userId="d71572ce-aea6-4a3a-9d7a-c1bc96c12f67" providerId="ADAL" clId="{7BF43ACD-6BC8-4014-A066-B4B9D43D72FC}" dt="2022-10-10T16:39:18.908" v="627" actId="207"/>
          <ac:spMkLst>
            <pc:docMk/>
            <pc:sldMk cId="1484619680" sldId="635"/>
            <ac:spMk id="3" creationId="{A40A24A4-FE10-6368-D67B-BC498304C90F}"/>
          </ac:spMkLst>
        </pc:spChg>
        <pc:spChg chg="del">
          <ac:chgData name="Soheil Abbasloo" userId="d71572ce-aea6-4a3a-9d7a-c1bc96c12f67" providerId="ADAL" clId="{7BF43ACD-6BC8-4014-A066-B4B9D43D72FC}" dt="2022-10-03T21:35:56.977" v="19" actId="478"/>
          <ac:spMkLst>
            <pc:docMk/>
            <pc:sldMk cId="1484619680" sldId="635"/>
            <ac:spMk id="4" creationId="{2E13240E-DC4F-D66B-60A8-2B86126067D9}"/>
          </ac:spMkLst>
        </pc:spChg>
        <pc:spChg chg="del">
          <ac:chgData name="Soheil Abbasloo" userId="d71572ce-aea6-4a3a-9d7a-c1bc96c12f67" providerId="ADAL" clId="{7BF43ACD-6BC8-4014-A066-B4B9D43D72FC}" dt="2022-10-03T21:35:56.977" v="19" actId="478"/>
          <ac:spMkLst>
            <pc:docMk/>
            <pc:sldMk cId="1484619680" sldId="635"/>
            <ac:spMk id="5" creationId="{BC8A5ED3-B810-C42F-3182-B9747F2E4993}"/>
          </ac:spMkLst>
        </pc:spChg>
        <pc:spChg chg="del mod">
          <ac:chgData name="Soheil Abbasloo" userId="d71572ce-aea6-4a3a-9d7a-c1bc96c12f67" providerId="ADAL" clId="{7BF43ACD-6BC8-4014-A066-B4B9D43D72FC}" dt="2022-10-03T21:35:58.778" v="21" actId="478"/>
          <ac:spMkLst>
            <pc:docMk/>
            <pc:sldMk cId="1484619680" sldId="635"/>
            <ac:spMk id="6" creationId="{D6A8B7AC-5DE4-553B-E0D8-92F6C3F4845D}"/>
          </ac:spMkLst>
        </pc:spChg>
        <pc:spChg chg="del">
          <ac:chgData name="Soheil Abbasloo" userId="d71572ce-aea6-4a3a-9d7a-c1bc96c12f67" providerId="ADAL" clId="{7BF43ACD-6BC8-4014-A066-B4B9D43D72FC}" dt="2022-10-03T21:35:56.977" v="19" actId="478"/>
          <ac:spMkLst>
            <pc:docMk/>
            <pc:sldMk cId="1484619680" sldId="635"/>
            <ac:spMk id="7" creationId="{1C9D851F-5910-3F7F-A1F4-1A075FC9C65B}"/>
          </ac:spMkLst>
        </pc:spChg>
        <pc:spChg chg="del">
          <ac:chgData name="Soheil Abbasloo" userId="d71572ce-aea6-4a3a-9d7a-c1bc96c12f67" providerId="ADAL" clId="{7BF43ACD-6BC8-4014-A066-B4B9D43D72FC}" dt="2022-10-03T21:35:56.977" v="19" actId="478"/>
          <ac:spMkLst>
            <pc:docMk/>
            <pc:sldMk cId="1484619680" sldId="635"/>
            <ac:spMk id="8" creationId="{3BD75822-0C33-A35D-5131-ED557CA34970}"/>
          </ac:spMkLst>
        </pc:spChg>
        <pc:spChg chg="del">
          <ac:chgData name="Soheil Abbasloo" userId="d71572ce-aea6-4a3a-9d7a-c1bc96c12f67" providerId="ADAL" clId="{7BF43ACD-6BC8-4014-A066-B4B9D43D72FC}" dt="2022-10-03T21:36:01.160" v="23" actId="478"/>
          <ac:spMkLst>
            <pc:docMk/>
            <pc:sldMk cId="1484619680" sldId="635"/>
            <ac:spMk id="9" creationId="{03882599-093A-2100-3F22-C02513872542}"/>
          </ac:spMkLst>
        </pc:spChg>
        <pc:spChg chg="del">
          <ac:chgData name="Soheil Abbasloo" userId="d71572ce-aea6-4a3a-9d7a-c1bc96c12f67" providerId="ADAL" clId="{7BF43ACD-6BC8-4014-A066-B4B9D43D72FC}" dt="2022-10-03T21:36:00.080" v="22" actId="478"/>
          <ac:spMkLst>
            <pc:docMk/>
            <pc:sldMk cId="1484619680" sldId="635"/>
            <ac:spMk id="80" creationId="{45FDBF63-FC23-E206-9BD7-1F1897331373}"/>
          </ac:spMkLst>
        </pc:spChg>
        <pc:picChg chg="mod">
          <ac:chgData name="Soheil Abbasloo" userId="d71572ce-aea6-4a3a-9d7a-c1bc96c12f67" providerId="ADAL" clId="{7BF43ACD-6BC8-4014-A066-B4B9D43D72FC}" dt="2022-10-03T21:37:40.576" v="41" actId="14100"/>
          <ac:picMkLst>
            <pc:docMk/>
            <pc:sldMk cId="1484619680" sldId="635"/>
            <ac:picMk id="84" creationId="{32C7949B-15E5-D36C-C903-D887811559CB}"/>
          </ac:picMkLst>
        </pc:pic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11" creationId="{0708362C-9AFF-5A7E-3AEE-46C59A916FC1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15" creationId="{0A8C1188-BC9F-B606-A832-2EA4869FAEC8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17" creationId="{E4F2F560-2225-BF2A-7F6D-8C532B3EA997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23" creationId="{371DE4BC-E696-15A2-11A4-609F3DBA431E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29" creationId="{E674C527-99ED-A2E4-7602-BE8E117DA4B1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73" creationId="{6A171FDF-7A1B-55C6-13DE-0B2F424651DF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82" creationId="{AE992855-3CBA-34EC-8A81-7E968E5B643E}"/>
          </ac:cxnSpMkLst>
        </pc:cxnChg>
      </pc:sldChg>
      <pc:sldChg chg="modAnim">
        <pc:chgData name="Soheil Abbasloo" userId="d71572ce-aea6-4a3a-9d7a-c1bc96c12f67" providerId="ADAL" clId="{7BF43ACD-6BC8-4014-A066-B4B9D43D72FC}" dt="2022-10-11T12:31:47.205" v="691"/>
        <pc:sldMkLst>
          <pc:docMk/>
          <pc:sldMk cId="2467590447" sldId="928"/>
        </pc:sldMkLst>
      </pc:sldChg>
      <pc:sldChg chg="modSp mod modAnim">
        <pc:chgData name="Soheil Abbasloo" userId="d71572ce-aea6-4a3a-9d7a-c1bc96c12f67" providerId="ADAL" clId="{7BF43ACD-6BC8-4014-A066-B4B9D43D72FC}" dt="2022-10-11T12:37:22.654" v="764" actId="1038"/>
        <pc:sldMkLst>
          <pc:docMk/>
          <pc:sldMk cId="3301903470" sldId="929"/>
        </pc:sldMkLst>
        <pc:spChg chg="mod">
          <ac:chgData name="Soheil Abbasloo" userId="d71572ce-aea6-4a3a-9d7a-c1bc96c12f67" providerId="ADAL" clId="{7BF43ACD-6BC8-4014-A066-B4B9D43D72FC}" dt="2022-10-11T12:35:19.869" v="692" actId="1076"/>
          <ac:spMkLst>
            <pc:docMk/>
            <pc:sldMk cId="3301903470" sldId="929"/>
            <ac:spMk id="3" creationId="{73CD0FE9-CF07-8668-923F-376850938B3A}"/>
          </ac:spMkLst>
        </pc:spChg>
        <pc:spChg chg="mod">
          <ac:chgData name="Soheil Abbasloo" userId="d71572ce-aea6-4a3a-9d7a-c1bc96c12f67" providerId="ADAL" clId="{7BF43ACD-6BC8-4014-A066-B4B9D43D72FC}" dt="2022-10-11T12:35:19.869" v="692" actId="1076"/>
          <ac:spMkLst>
            <pc:docMk/>
            <pc:sldMk cId="3301903470" sldId="929"/>
            <ac:spMk id="6" creationId="{EFB84096-602C-5921-9396-E0CC064E6CF9}"/>
          </ac:spMkLst>
        </pc:spChg>
        <pc:spChg chg="mod">
          <ac:chgData name="Soheil Abbasloo" userId="d71572ce-aea6-4a3a-9d7a-c1bc96c12f67" providerId="ADAL" clId="{7BF43ACD-6BC8-4014-A066-B4B9D43D72FC}" dt="2022-10-11T12:37:22.654" v="764" actId="1038"/>
          <ac:spMkLst>
            <pc:docMk/>
            <pc:sldMk cId="3301903470" sldId="929"/>
            <ac:spMk id="7" creationId="{72650A22-9897-5C19-1597-D827295BE664}"/>
          </ac:spMkLst>
        </pc:spChg>
        <pc:spChg chg="mod">
          <ac:chgData name="Soheil Abbasloo" userId="d71572ce-aea6-4a3a-9d7a-c1bc96c12f67" providerId="ADAL" clId="{7BF43ACD-6BC8-4014-A066-B4B9D43D72FC}" dt="2022-10-11T12:37:19.394" v="744" actId="1038"/>
          <ac:spMkLst>
            <pc:docMk/>
            <pc:sldMk cId="3301903470" sldId="929"/>
            <ac:spMk id="8" creationId="{7CC7AB0D-632B-07BB-FDF5-A7D6DA4BB321}"/>
          </ac:spMkLst>
        </pc:spChg>
      </pc:sldChg>
      <pc:sldChg chg="modSp">
        <pc:chgData name="Soheil Abbasloo" userId="d71572ce-aea6-4a3a-9d7a-c1bc96c12f67" providerId="ADAL" clId="{7BF43ACD-6BC8-4014-A066-B4B9D43D72FC}" dt="2022-10-10T13:54:29.374" v="44" actId="114"/>
        <pc:sldMkLst>
          <pc:docMk/>
          <pc:sldMk cId="1621410699" sldId="938"/>
        </pc:sldMkLst>
        <pc:spChg chg="mod">
          <ac:chgData name="Soheil Abbasloo" userId="d71572ce-aea6-4a3a-9d7a-c1bc96c12f67" providerId="ADAL" clId="{7BF43ACD-6BC8-4014-A066-B4B9D43D72FC}" dt="2022-10-10T13:54:29.374" v="44" actId="114"/>
          <ac:spMkLst>
            <pc:docMk/>
            <pc:sldMk cId="1621410699" sldId="938"/>
            <ac:spMk id="1818627" creationId="{00000000-0000-0000-0000-000000000000}"/>
          </ac:spMkLst>
        </pc:spChg>
      </pc:sldChg>
      <pc:sldChg chg="modAnim">
        <pc:chgData name="Soheil Abbasloo" userId="d71572ce-aea6-4a3a-9d7a-c1bc96c12f67" providerId="ADAL" clId="{7BF43ACD-6BC8-4014-A066-B4B9D43D72FC}" dt="2022-10-10T14:59:45.584" v="68"/>
        <pc:sldMkLst>
          <pc:docMk/>
          <pc:sldMk cId="3799088749" sldId="1012"/>
        </pc:sldMkLst>
      </pc:sldChg>
      <pc:sldChg chg="modSp">
        <pc:chgData name="Soheil Abbasloo" userId="d71572ce-aea6-4a3a-9d7a-c1bc96c12f67" providerId="ADAL" clId="{7BF43ACD-6BC8-4014-A066-B4B9D43D72FC}" dt="2022-10-10T14:05:56.619" v="54" actId="404"/>
        <pc:sldMkLst>
          <pc:docMk/>
          <pc:sldMk cId="119696529" sldId="1021"/>
        </pc:sldMkLst>
        <pc:spChg chg="mod">
          <ac:chgData name="Soheil Abbasloo" userId="d71572ce-aea6-4a3a-9d7a-c1bc96c12f67" providerId="ADAL" clId="{7BF43ACD-6BC8-4014-A066-B4B9D43D72FC}" dt="2022-10-10T14:05:56.619" v="54" actId="404"/>
          <ac:spMkLst>
            <pc:docMk/>
            <pc:sldMk cId="119696529" sldId="1021"/>
            <ac:spMk id="20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4:06:06.778" v="56" actId="404"/>
        <pc:sldMkLst>
          <pc:docMk/>
          <pc:sldMk cId="478231768" sldId="1022"/>
        </pc:sldMkLst>
        <pc:spChg chg="mod">
          <ac:chgData name="Soheil Abbasloo" userId="d71572ce-aea6-4a3a-9d7a-c1bc96c12f67" providerId="ADAL" clId="{7BF43ACD-6BC8-4014-A066-B4B9D43D72FC}" dt="2022-10-10T14:06:06.778" v="56" actId="404"/>
          <ac:spMkLst>
            <pc:docMk/>
            <pc:sldMk cId="478231768" sldId="1022"/>
            <ac:spMk id="20" creationId="{00000000-0000-0000-0000-000000000000}"/>
          </ac:spMkLst>
        </pc:spChg>
      </pc:sldChg>
      <pc:sldChg chg="modSp">
        <pc:chgData name="Soheil Abbasloo" userId="d71572ce-aea6-4a3a-9d7a-c1bc96c12f67" providerId="ADAL" clId="{7BF43ACD-6BC8-4014-A066-B4B9D43D72FC}" dt="2022-10-10T14:06:18.420" v="58" actId="404"/>
        <pc:sldMkLst>
          <pc:docMk/>
          <pc:sldMk cId="391168170" sldId="1025"/>
        </pc:sldMkLst>
        <pc:spChg chg="mod">
          <ac:chgData name="Soheil Abbasloo" userId="d71572ce-aea6-4a3a-9d7a-c1bc96c12f67" providerId="ADAL" clId="{7BF43ACD-6BC8-4014-A066-B4B9D43D72FC}" dt="2022-10-10T14:06:18.420" v="58" actId="404"/>
          <ac:spMkLst>
            <pc:docMk/>
            <pc:sldMk cId="391168170" sldId="1025"/>
            <ac:spMk id="20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3:58:53.906" v="47" actId="113"/>
        <pc:sldMkLst>
          <pc:docMk/>
          <pc:sldMk cId="140515326" sldId="1033"/>
        </pc:sldMkLst>
        <pc:spChg chg="mod">
          <ac:chgData name="Soheil Abbasloo" userId="d71572ce-aea6-4a3a-9d7a-c1bc96c12f67" providerId="ADAL" clId="{7BF43ACD-6BC8-4014-A066-B4B9D43D72FC}" dt="2022-10-10T13:58:53.906" v="47" actId="113"/>
          <ac:spMkLst>
            <pc:docMk/>
            <pc:sldMk cId="140515326" sldId="1033"/>
            <ac:spMk id="46088" creationId="{00000000-0000-0000-0000-000000000000}"/>
          </ac:spMkLst>
        </pc:spChg>
      </pc:sldChg>
      <pc:sldChg chg="mod modShow">
        <pc:chgData name="Soheil Abbasloo" userId="d71572ce-aea6-4a3a-9d7a-c1bc96c12f67" providerId="ADAL" clId="{7BF43ACD-6BC8-4014-A066-B4B9D43D72FC}" dt="2022-10-11T12:51:36.983" v="765" actId="729"/>
        <pc:sldMkLst>
          <pc:docMk/>
          <pc:sldMk cId="3478666986" sldId="1034"/>
        </pc:sldMkLst>
      </pc:sldChg>
      <pc:sldChg chg="modSp mod">
        <pc:chgData name="Soheil Abbasloo" userId="d71572ce-aea6-4a3a-9d7a-c1bc96c12f67" providerId="ADAL" clId="{7BF43ACD-6BC8-4014-A066-B4B9D43D72FC}" dt="2022-10-10T14:00:22.246" v="48"/>
        <pc:sldMkLst>
          <pc:docMk/>
          <pc:sldMk cId="2059918243" sldId="1038"/>
        </pc:sldMkLst>
        <pc:spChg chg="mod">
          <ac:chgData name="Soheil Abbasloo" userId="d71572ce-aea6-4a3a-9d7a-c1bc96c12f67" providerId="ADAL" clId="{7BF43ACD-6BC8-4014-A066-B4B9D43D72FC}" dt="2022-10-10T14:00:22.246" v="48"/>
          <ac:spMkLst>
            <pc:docMk/>
            <pc:sldMk cId="2059918243" sldId="1038"/>
            <ac:spMk id="46088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5:45:53.389" v="270" actId="6549"/>
        <pc:sldMkLst>
          <pc:docMk/>
          <pc:sldMk cId="804436738" sldId="1039"/>
        </pc:sldMkLst>
        <pc:spChg chg="mod">
          <ac:chgData name="Soheil Abbasloo" userId="d71572ce-aea6-4a3a-9d7a-c1bc96c12f67" providerId="ADAL" clId="{7BF43ACD-6BC8-4014-A066-B4B9D43D72FC}" dt="2022-10-10T14:00:26.105" v="49"/>
          <ac:spMkLst>
            <pc:docMk/>
            <pc:sldMk cId="804436738" sldId="1039"/>
            <ac:spMk id="46088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45:53.389" v="270" actId="6549"/>
          <ac:spMkLst>
            <pc:docMk/>
            <pc:sldMk cId="804436738" sldId="1039"/>
            <ac:spMk id="46089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4:05:32.653" v="53" actId="404"/>
        <pc:sldMkLst>
          <pc:docMk/>
          <pc:sldMk cId="2257511476" sldId="1041"/>
        </pc:sldMkLst>
        <pc:spChg chg="mod">
          <ac:chgData name="Soheil Abbasloo" userId="d71572ce-aea6-4a3a-9d7a-c1bc96c12f67" providerId="ADAL" clId="{7BF43ACD-6BC8-4014-A066-B4B9D43D72FC}" dt="2022-10-10T14:05:32.653" v="53" actId="404"/>
          <ac:spMkLst>
            <pc:docMk/>
            <pc:sldMk cId="2257511476" sldId="1041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4:05:11.912" v="51" actId="404"/>
        <pc:sldMkLst>
          <pc:docMk/>
          <pc:sldMk cId="1529437553" sldId="1042"/>
        </pc:sldMkLst>
        <pc:spChg chg="mod">
          <ac:chgData name="Soheil Abbasloo" userId="d71572ce-aea6-4a3a-9d7a-c1bc96c12f67" providerId="ADAL" clId="{7BF43ACD-6BC8-4014-A066-B4B9D43D72FC}" dt="2022-10-10T14:05:11.912" v="51" actId="404"/>
          <ac:spMkLst>
            <pc:docMk/>
            <pc:sldMk cId="1529437553" sldId="1042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4:06:30.064" v="62" actId="404"/>
        <pc:sldMkLst>
          <pc:docMk/>
          <pc:sldMk cId="3443503454" sldId="1043"/>
        </pc:sldMkLst>
        <pc:spChg chg="mod">
          <ac:chgData name="Soheil Abbasloo" userId="d71572ce-aea6-4a3a-9d7a-c1bc96c12f67" providerId="ADAL" clId="{7BF43ACD-6BC8-4014-A066-B4B9D43D72FC}" dt="2022-10-10T14:06:30.064" v="62" actId="404"/>
          <ac:spMkLst>
            <pc:docMk/>
            <pc:sldMk cId="3443503454" sldId="1043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6:31:34.112" v="498" actId="20577"/>
        <pc:sldMkLst>
          <pc:docMk/>
          <pc:sldMk cId="472346919" sldId="1050"/>
        </pc:sldMkLst>
        <pc:spChg chg="mod">
          <ac:chgData name="Soheil Abbasloo" userId="d71572ce-aea6-4a3a-9d7a-c1bc96c12f67" providerId="ADAL" clId="{7BF43ACD-6BC8-4014-A066-B4B9D43D72FC}" dt="2022-10-10T16:31:34.112" v="498" actId="20577"/>
          <ac:spMkLst>
            <pc:docMk/>
            <pc:sldMk cId="472346919" sldId="1050"/>
            <ac:spMk id="4" creationId="{277953C3-598A-B7BE-DE85-1520EB109404}"/>
          </ac:spMkLst>
        </pc:spChg>
      </pc:sldChg>
      <pc:sldChg chg="modSp">
        <pc:chgData name="Soheil Abbasloo" userId="d71572ce-aea6-4a3a-9d7a-c1bc96c12f67" providerId="ADAL" clId="{7BF43ACD-6BC8-4014-A066-B4B9D43D72FC}" dt="2022-10-10T14:07:00.393" v="63" actId="20577"/>
        <pc:sldMkLst>
          <pc:docMk/>
          <pc:sldMk cId="899325350" sldId="1053"/>
        </pc:sldMkLst>
        <pc:spChg chg="mod">
          <ac:chgData name="Soheil Abbasloo" userId="d71572ce-aea6-4a3a-9d7a-c1bc96c12f67" providerId="ADAL" clId="{7BF43ACD-6BC8-4014-A066-B4B9D43D72FC}" dt="2022-10-10T14:07:00.393" v="63" actId="20577"/>
          <ac:spMkLst>
            <pc:docMk/>
            <pc:sldMk cId="899325350" sldId="1053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4:07:21.253" v="67" actId="166"/>
        <pc:sldMkLst>
          <pc:docMk/>
          <pc:sldMk cId="3810144935" sldId="1054"/>
        </pc:sldMkLst>
        <pc:cxnChg chg="ord">
          <ac:chgData name="Soheil Abbasloo" userId="d71572ce-aea6-4a3a-9d7a-c1bc96c12f67" providerId="ADAL" clId="{7BF43ACD-6BC8-4014-A066-B4B9D43D72FC}" dt="2022-10-10T14:07:21.253" v="67" actId="166"/>
          <ac:cxnSpMkLst>
            <pc:docMk/>
            <pc:sldMk cId="3810144935" sldId="1054"/>
            <ac:cxnSpMk id="73" creationId="{00000000-0000-0000-0000-000000000000}"/>
          </ac:cxnSpMkLst>
        </pc:cxnChg>
      </pc:sldChg>
      <pc:sldChg chg="addSp modSp mod">
        <pc:chgData name="Soheil Abbasloo" userId="d71572ce-aea6-4a3a-9d7a-c1bc96c12f67" providerId="ADAL" clId="{7BF43ACD-6BC8-4014-A066-B4B9D43D72FC}" dt="2022-10-11T14:01:46.781" v="781" actId="166"/>
        <pc:sldMkLst>
          <pc:docMk/>
          <pc:sldMk cId="1395678931" sldId="1055"/>
        </pc:sldMkLst>
        <pc:grpChg chg="ord">
          <ac:chgData name="Soheil Abbasloo" userId="d71572ce-aea6-4a3a-9d7a-c1bc96c12f67" providerId="ADAL" clId="{7BF43ACD-6BC8-4014-A066-B4B9D43D72FC}" dt="2022-10-11T14:01:28.775" v="779" actId="167"/>
          <ac:grpSpMkLst>
            <pc:docMk/>
            <pc:sldMk cId="1395678931" sldId="1055"/>
            <ac:grpSpMk id="36877" creationId="{00000000-0000-0000-0000-000000000000}"/>
          </ac:grpSpMkLst>
        </pc:grpChg>
        <pc:grpChg chg="ord">
          <ac:chgData name="Soheil Abbasloo" userId="d71572ce-aea6-4a3a-9d7a-c1bc96c12f67" providerId="ADAL" clId="{7BF43ACD-6BC8-4014-A066-B4B9D43D72FC}" dt="2022-10-11T14:01:28.775" v="779" actId="167"/>
          <ac:grpSpMkLst>
            <pc:docMk/>
            <pc:sldMk cId="1395678931" sldId="1055"/>
            <ac:grpSpMk id="36878" creationId="{00000000-0000-0000-0000-000000000000}"/>
          </ac:grpSpMkLst>
        </pc:grpChg>
        <pc:graphicFrameChg chg="add mod">
          <ac:chgData name="Soheil Abbasloo" userId="d71572ce-aea6-4a3a-9d7a-c1bc96c12f67" providerId="ADAL" clId="{7BF43ACD-6BC8-4014-A066-B4B9D43D72FC}" dt="2022-10-11T14:01:39.581" v="780"/>
          <ac:graphicFrameMkLst>
            <pc:docMk/>
            <pc:sldMk cId="1395678931" sldId="1055"/>
            <ac:graphicFrameMk id="3" creationId="{1F83813A-72E2-6C92-DC88-9177FA7C4FC5}"/>
          </ac:graphicFrameMkLst>
        </pc:graphicFrameChg>
        <pc:graphicFrameChg chg="add mod">
          <ac:chgData name="Soheil Abbasloo" userId="d71572ce-aea6-4a3a-9d7a-c1bc96c12f67" providerId="ADAL" clId="{7BF43ACD-6BC8-4014-A066-B4B9D43D72FC}" dt="2022-10-11T14:01:39.581" v="780"/>
          <ac:graphicFrameMkLst>
            <pc:docMk/>
            <pc:sldMk cId="1395678931" sldId="1055"/>
            <ac:graphicFrameMk id="5" creationId="{0F447B0B-A54E-82D7-6443-2A06037505DE}"/>
          </ac:graphicFrameMkLst>
        </pc:graphicFrameChg>
        <pc:cxnChg chg="ord">
          <ac:chgData name="Soheil Abbasloo" userId="d71572ce-aea6-4a3a-9d7a-c1bc96c12f67" providerId="ADAL" clId="{7BF43ACD-6BC8-4014-A066-B4B9D43D72FC}" dt="2022-10-11T14:01:46.781" v="781" actId="166"/>
          <ac:cxnSpMkLst>
            <pc:docMk/>
            <pc:sldMk cId="1395678931" sldId="1055"/>
            <ac:cxnSpMk id="73" creationId="{00000000-0000-0000-0000-000000000000}"/>
          </ac:cxnSpMkLst>
        </pc:cxnChg>
        <pc:cxnChg chg="ord">
          <ac:chgData name="Soheil Abbasloo" userId="d71572ce-aea6-4a3a-9d7a-c1bc96c12f67" providerId="ADAL" clId="{7BF43ACD-6BC8-4014-A066-B4B9D43D72FC}" dt="2022-10-11T14:01:46.781" v="781" actId="166"/>
          <ac:cxnSpMkLst>
            <pc:docMk/>
            <pc:sldMk cId="1395678931" sldId="1055"/>
            <ac:cxnSpMk id="74" creationId="{00000000-0000-0000-0000-000000000000}"/>
          </ac:cxnSpMkLst>
        </pc:cxnChg>
      </pc:sldChg>
      <pc:sldChg chg="modSp">
        <pc:chgData name="Soheil Abbasloo" userId="d71572ce-aea6-4a3a-9d7a-c1bc96c12f67" providerId="ADAL" clId="{7BF43ACD-6BC8-4014-A066-B4B9D43D72FC}" dt="2022-10-10T15:08:16.497" v="69" actId="403"/>
        <pc:sldMkLst>
          <pc:docMk/>
          <pc:sldMk cId="3708707512" sldId="1057"/>
        </pc:sldMkLst>
        <pc:spChg chg="mod">
          <ac:chgData name="Soheil Abbasloo" userId="d71572ce-aea6-4a3a-9d7a-c1bc96c12f67" providerId="ADAL" clId="{7BF43ACD-6BC8-4014-A066-B4B9D43D72FC}" dt="2022-10-10T15:08:16.497" v="69" actId="403"/>
          <ac:spMkLst>
            <pc:docMk/>
            <pc:sldMk cId="3708707512" sldId="1057"/>
            <ac:spMk id="1053701" creationId="{00000000-0000-0000-0000-000000000000}"/>
          </ac:spMkLst>
        </pc:spChg>
      </pc:sldChg>
      <pc:sldChg chg="modSp mod modAnim">
        <pc:chgData name="Soheil Abbasloo" userId="d71572ce-aea6-4a3a-9d7a-c1bc96c12f67" providerId="ADAL" clId="{7BF43ACD-6BC8-4014-A066-B4B9D43D72FC}" dt="2022-10-11T12:26:51.397" v="689" actId="20577"/>
        <pc:sldMkLst>
          <pc:docMk/>
          <pc:sldMk cId="2680595294" sldId="1059"/>
        </pc:sldMkLst>
        <pc:spChg chg="mod">
          <ac:chgData name="Soheil Abbasloo" userId="d71572ce-aea6-4a3a-9d7a-c1bc96c12f67" providerId="ADAL" clId="{7BF43ACD-6BC8-4014-A066-B4B9D43D72FC}" dt="2022-10-10T15:14:23.631" v="112" actId="404"/>
          <ac:spMkLst>
            <pc:docMk/>
            <pc:sldMk cId="2680595294" sldId="1059"/>
            <ac:spMk id="132100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1:04.014" v="71" actId="403"/>
          <ac:spMkLst>
            <pc:docMk/>
            <pc:sldMk cId="2680595294" sldId="1059"/>
            <ac:spMk id="13210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3:11.601" v="91" actId="1076"/>
          <ac:spMkLst>
            <pc:docMk/>
            <pc:sldMk cId="2680595294" sldId="1059"/>
            <ac:spMk id="132103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9:14.319" v="193" actId="20577"/>
          <ac:spMkLst>
            <pc:docMk/>
            <pc:sldMk cId="2680595294" sldId="1059"/>
            <ac:spMk id="132104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3:52.472" v="95" actId="1076"/>
          <ac:spMkLst>
            <pc:docMk/>
            <pc:sldMk cId="2680595294" sldId="1059"/>
            <ac:spMk id="132106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1T12:26:32.867" v="677" actId="1037"/>
          <ac:spMkLst>
            <pc:docMk/>
            <pc:sldMk cId="2680595294" sldId="1059"/>
            <ac:spMk id="132107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1T12:26:51.397" v="689" actId="20577"/>
          <ac:spMkLst>
            <pc:docMk/>
            <pc:sldMk cId="2680595294" sldId="1059"/>
            <ac:spMk id="132120" creationId="{00000000-0000-0000-0000-000000000000}"/>
          </ac:spMkLst>
        </pc:spChg>
      </pc:sldChg>
      <pc:sldChg chg="modSp">
        <pc:chgData name="Soheil Abbasloo" userId="d71572ce-aea6-4a3a-9d7a-c1bc96c12f67" providerId="ADAL" clId="{7BF43ACD-6BC8-4014-A066-B4B9D43D72FC}" dt="2022-10-10T15:14:32.803" v="116" actId="403"/>
        <pc:sldMkLst>
          <pc:docMk/>
          <pc:sldMk cId="240730703" sldId="1060"/>
        </pc:sldMkLst>
        <pc:spChg chg="mod">
          <ac:chgData name="Soheil Abbasloo" userId="d71572ce-aea6-4a3a-9d7a-c1bc96c12f67" providerId="ADAL" clId="{7BF43ACD-6BC8-4014-A066-B4B9D43D72FC}" dt="2022-10-10T15:14:32.803" v="116" actId="403"/>
          <ac:spMkLst>
            <pc:docMk/>
            <pc:sldMk cId="240730703" sldId="1060"/>
            <ac:spMk id="136197" creationId="{00000000-0000-0000-0000-000000000000}"/>
          </ac:spMkLst>
        </pc:spChg>
      </pc:sldChg>
      <pc:sldChg chg="del">
        <pc:chgData name="Soheil Abbasloo" userId="d71572ce-aea6-4a3a-9d7a-c1bc96c12f67" providerId="ADAL" clId="{7BF43ACD-6BC8-4014-A066-B4B9D43D72FC}" dt="2022-10-10T15:44:43.034" v="248" actId="47"/>
        <pc:sldMkLst>
          <pc:docMk/>
          <pc:sldMk cId="1097766653" sldId="1061"/>
        </pc:sldMkLst>
      </pc:sldChg>
      <pc:sldChg chg="modSp mod modAnim">
        <pc:chgData name="Soheil Abbasloo" userId="d71572ce-aea6-4a3a-9d7a-c1bc96c12f67" providerId="ADAL" clId="{7BF43ACD-6BC8-4014-A066-B4B9D43D72FC}" dt="2022-10-10T15:15:21.253" v="184" actId="20577"/>
        <pc:sldMkLst>
          <pc:docMk/>
          <pc:sldMk cId="4294946445" sldId="1062"/>
        </pc:sldMkLst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21.253" v="184" actId="20577"/>
          <ac:spMkLst>
            <pc:docMk/>
            <pc:sldMk cId="4294946445" sldId="1062"/>
            <ac:spMk id="142340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1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3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4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5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6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7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8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9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0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1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7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8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9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6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64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205211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2052113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2052114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2052115" creationId="{00000000-0000-0000-0000-000000000000}"/>
          </ac:spMkLst>
        </pc:spChg>
      </pc:sldChg>
      <pc:sldChg chg="addSp delSp modSp mod delAnim modAnim">
        <pc:chgData name="Soheil Abbasloo" userId="d71572ce-aea6-4a3a-9d7a-c1bc96c12f67" providerId="ADAL" clId="{7BF43ACD-6BC8-4014-A066-B4B9D43D72FC}" dt="2022-10-10T15:39:50.421" v="246"/>
        <pc:sldMkLst>
          <pc:docMk/>
          <pc:sldMk cId="3620782179" sldId="1063"/>
        </pc:sldMkLst>
        <pc:spChg chg="del">
          <ac:chgData name="Soheil Abbasloo" userId="d71572ce-aea6-4a3a-9d7a-c1bc96c12f67" providerId="ADAL" clId="{7BF43ACD-6BC8-4014-A066-B4B9D43D72FC}" dt="2022-10-10T15:26:43.675" v="213" actId="478"/>
          <ac:spMkLst>
            <pc:docMk/>
            <pc:sldMk cId="3620782179" sldId="1063"/>
            <ac:spMk id="144391" creationId="{00000000-0000-0000-0000-000000000000}"/>
          </ac:spMkLst>
        </pc:spChg>
        <pc:picChg chg="add del mod modCrop">
          <ac:chgData name="Soheil Abbasloo" userId="d71572ce-aea6-4a3a-9d7a-c1bc96c12f67" providerId="ADAL" clId="{7BF43ACD-6BC8-4014-A066-B4B9D43D72FC}" dt="2022-10-10T15:30:59.389" v="229" actId="478"/>
          <ac:picMkLst>
            <pc:docMk/>
            <pc:sldMk cId="3620782179" sldId="1063"/>
            <ac:picMk id="3" creationId="{7260A5AC-FC98-285D-42D6-5931AB44ECEC}"/>
          </ac:picMkLst>
        </pc:picChg>
        <pc:picChg chg="add del mod modCrop">
          <ac:chgData name="Soheil Abbasloo" userId="d71572ce-aea6-4a3a-9d7a-c1bc96c12f67" providerId="ADAL" clId="{7BF43ACD-6BC8-4014-A066-B4B9D43D72FC}" dt="2022-10-10T15:39:23.734" v="237" actId="478"/>
          <ac:picMkLst>
            <pc:docMk/>
            <pc:sldMk cId="3620782179" sldId="1063"/>
            <ac:picMk id="5" creationId="{D28BA206-F608-1E7A-7FB9-E8F1CC07BB06}"/>
          </ac:picMkLst>
        </pc:picChg>
        <pc:picChg chg="add mod modCrop">
          <ac:chgData name="Soheil Abbasloo" userId="d71572ce-aea6-4a3a-9d7a-c1bc96c12f67" providerId="ADAL" clId="{7BF43ACD-6BC8-4014-A066-B4B9D43D72FC}" dt="2022-10-10T15:39:38.905" v="244" actId="1076"/>
          <ac:picMkLst>
            <pc:docMk/>
            <pc:sldMk cId="3620782179" sldId="1063"/>
            <ac:picMk id="7" creationId="{4539642B-83B4-D1F6-0C3E-7669E3957A71}"/>
          </ac:picMkLst>
        </pc:picChg>
        <pc:picChg chg="del">
          <ac:chgData name="Soheil Abbasloo" userId="d71572ce-aea6-4a3a-9d7a-c1bc96c12f67" providerId="ADAL" clId="{7BF43ACD-6BC8-4014-A066-B4B9D43D72FC}" dt="2022-10-10T15:26:31.029" v="207" actId="478"/>
          <ac:picMkLst>
            <pc:docMk/>
            <pc:sldMk cId="3620782179" sldId="1063"/>
            <ac:picMk id="144389" creationId="{00000000-0000-0000-0000-000000000000}"/>
          </ac:picMkLst>
        </pc:picChg>
      </pc:sldChg>
      <pc:sldChg chg="del">
        <pc:chgData name="Soheil Abbasloo" userId="d71572ce-aea6-4a3a-9d7a-c1bc96c12f67" providerId="ADAL" clId="{7BF43ACD-6BC8-4014-A066-B4B9D43D72FC}" dt="2022-10-10T15:44:41.160" v="247" actId="47"/>
        <pc:sldMkLst>
          <pc:docMk/>
          <pc:sldMk cId="1321410433" sldId="1064"/>
        </pc:sldMkLst>
      </pc:sldChg>
      <pc:sldChg chg="modSp">
        <pc:chgData name="Soheil Abbasloo" userId="d71572ce-aea6-4a3a-9d7a-c1bc96c12f67" providerId="ADAL" clId="{7BF43ACD-6BC8-4014-A066-B4B9D43D72FC}" dt="2022-10-10T16:43:07.722" v="653" actId="20577"/>
        <pc:sldMkLst>
          <pc:docMk/>
          <pc:sldMk cId="2170694978" sldId="1066"/>
        </pc:sldMkLst>
        <pc:spChg chg="mod">
          <ac:chgData name="Soheil Abbasloo" userId="d71572ce-aea6-4a3a-9d7a-c1bc96c12f67" providerId="ADAL" clId="{7BF43ACD-6BC8-4014-A066-B4B9D43D72FC}" dt="2022-10-10T16:43:07.722" v="653" actId="20577"/>
          <ac:spMkLst>
            <pc:docMk/>
            <pc:sldMk cId="2170694978" sldId="1066"/>
            <ac:spMk id="3" creationId="{00000000-0000-0000-0000-000000000000}"/>
          </ac:spMkLst>
        </pc:spChg>
      </pc:sldChg>
      <pc:sldChg chg="modAnim">
        <pc:chgData name="Soheil Abbasloo" userId="d71572ce-aea6-4a3a-9d7a-c1bc96c12f67" providerId="ADAL" clId="{7BF43ACD-6BC8-4014-A066-B4B9D43D72FC}" dt="2022-10-10T15:52:47.845" v="276"/>
        <pc:sldMkLst>
          <pc:docMk/>
          <pc:sldMk cId="2499371956" sldId="1085"/>
        </pc:sldMkLst>
      </pc:sldChg>
      <pc:sldChg chg="modSp">
        <pc:chgData name="Soheil Abbasloo" userId="d71572ce-aea6-4a3a-9d7a-c1bc96c12f67" providerId="ADAL" clId="{7BF43ACD-6BC8-4014-A066-B4B9D43D72FC}" dt="2022-10-10T15:54:20.206" v="279" actId="113"/>
        <pc:sldMkLst>
          <pc:docMk/>
          <pc:sldMk cId="1540537792" sldId="1087"/>
        </pc:sldMkLst>
        <pc:spChg chg="mod">
          <ac:chgData name="Soheil Abbasloo" userId="d71572ce-aea6-4a3a-9d7a-c1bc96c12f67" providerId="ADAL" clId="{7BF43ACD-6BC8-4014-A066-B4B9D43D72FC}" dt="2022-10-10T15:54:20.206" v="279" actId="113"/>
          <ac:spMkLst>
            <pc:docMk/>
            <pc:sldMk cId="1540537792" sldId="1087"/>
            <ac:spMk id="71684" creationId="{00000000-0000-0000-0000-000000000000}"/>
          </ac:spMkLst>
        </pc:spChg>
      </pc:sldChg>
      <pc:sldChg chg="addSp delSp modSp mod delAnim modAnim">
        <pc:chgData name="Soheil Abbasloo" userId="d71572ce-aea6-4a3a-9d7a-c1bc96c12f67" providerId="ADAL" clId="{7BF43ACD-6BC8-4014-A066-B4B9D43D72FC}" dt="2022-10-10T16:30:41.678" v="483"/>
        <pc:sldMkLst>
          <pc:docMk/>
          <pc:sldMk cId="2001985724" sldId="1088"/>
        </pc:sldMkLst>
        <pc:spChg chg="add mod">
          <ac:chgData name="Soheil Abbasloo" userId="d71572ce-aea6-4a3a-9d7a-c1bc96c12f67" providerId="ADAL" clId="{7BF43ACD-6BC8-4014-A066-B4B9D43D72FC}" dt="2022-10-10T16:30:12.502" v="480" actId="1036"/>
          <ac:spMkLst>
            <pc:docMk/>
            <pc:sldMk cId="2001985724" sldId="1088"/>
            <ac:spMk id="3" creationId="{53D10E06-4FA8-5D73-3303-041151BE42EA}"/>
          </ac:spMkLst>
        </pc:spChg>
        <pc:spChg chg="del mod">
          <ac:chgData name="Soheil Abbasloo" userId="d71572ce-aea6-4a3a-9d7a-c1bc96c12f67" providerId="ADAL" clId="{7BF43ACD-6BC8-4014-A066-B4B9D43D72FC}" dt="2022-10-10T16:26:33.775" v="420" actId="478"/>
          <ac:spMkLst>
            <pc:docMk/>
            <pc:sldMk cId="2001985724" sldId="1088"/>
            <ac:spMk id="4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6:29:02.886" v="454" actId="20577"/>
          <ac:spMkLst>
            <pc:docMk/>
            <pc:sldMk cId="2001985724" sldId="1088"/>
            <ac:spMk id="71684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6:35:53.096" v="602" actId="6549"/>
        <pc:sldMkLst>
          <pc:docMk/>
          <pc:sldMk cId="1049531296" sldId="1093"/>
        </pc:sldMkLst>
        <pc:spChg chg="mod">
          <ac:chgData name="Soheil Abbasloo" userId="d71572ce-aea6-4a3a-9d7a-c1bc96c12f67" providerId="ADAL" clId="{7BF43ACD-6BC8-4014-A066-B4B9D43D72FC}" dt="2022-10-10T16:35:53.096" v="602" actId="6549"/>
          <ac:spMkLst>
            <pc:docMk/>
            <pc:sldMk cId="1049531296" sldId="1093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5:45:29.228" v="268" actId="1036"/>
        <pc:sldMkLst>
          <pc:docMk/>
          <pc:sldMk cId="507723271" sldId="1094"/>
        </pc:sldMkLst>
        <pc:spChg chg="mod">
          <ac:chgData name="Soheil Abbasloo" userId="d71572ce-aea6-4a3a-9d7a-c1bc96c12f67" providerId="ADAL" clId="{7BF43ACD-6BC8-4014-A066-B4B9D43D72FC}" dt="2022-10-10T15:45:29.228" v="268" actId="1036"/>
          <ac:spMkLst>
            <pc:docMk/>
            <pc:sldMk cId="507723271" sldId="1094"/>
            <ac:spMk id="128030" creationId="{00000000-0000-0000-0000-000000000000}"/>
          </ac:spMkLst>
        </pc:spChg>
      </pc:sldChg>
      <pc:sldChg chg="addSp delSp modSp new mod ord modClrScheme modAnim chgLayout">
        <pc:chgData name="Soheil Abbasloo" userId="d71572ce-aea6-4a3a-9d7a-c1bc96c12f67" providerId="ADAL" clId="{7BF43ACD-6BC8-4014-A066-B4B9D43D72FC}" dt="2022-10-10T16:32:16.057" v="500" actId="14100"/>
        <pc:sldMkLst>
          <pc:docMk/>
          <pc:sldMk cId="1119315437" sldId="1100"/>
        </pc:sldMkLst>
        <pc:spChg chg="mod ord">
          <ac:chgData name="Soheil Abbasloo" userId="d71572ce-aea6-4a3a-9d7a-c1bc96c12f67" providerId="ADAL" clId="{7BF43ACD-6BC8-4014-A066-B4B9D43D72FC}" dt="2022-10-10T16:10:25.336" v="293" actId="700"/>
          <ac:spMkLst>
            <pc:docMk/>
            <pc:sldMk cId="1119315437" sldId="1100"/>
            <ac:spMk id="2" creationId="{9198F3D9-6C01-0449-8672-5A37084E5042}"/>
          </ac:spMkLst>
        </pc:spChg>
        <pc:spChg chg="add del">
          <ac:chgData name="Soheil Abbasloo" userId="d71572ce-aea6-4a3a-9d7a-c1bc96c12f67" providerId="ADAL" clId="{7BF43ACD-6BC8-4014-A066-B4B9D43D72FC}" dt="2022-10-10T16:06:25.595" v="282" actId="22"/>
          <ac:spMkLst>
            <pc:docMk/>
            <pc:sldMk cId="1119315437" sldId="1100"/>
            <ac:spMk id="4" creationId="{295E9267-4F36-5525-DB71-CCE340EAED07}"/>
          </ac:spMkLst>
        </pc:spChg>
        <pc:spChg chg="add mod ord">
          <ac:chgData name="Soheil Abbasloo" userId="d71572ce-aea6-4a3a-9d7a-c1bc96c12f67" providerId="ADAL" clId="{7BF43ACD-6BC8-4014-A066-B4B9D43D72FC}" dt="2022-10-10T16:24:27.264" v="417" actId="207"/>
          <ac:spMkLst>
            <pc:docMk/>
            <pc:sldMk cId="1119315437" sldId="1100"/>
            <ac:spMk id="9" creationId="{D107B9A0-3867-EFCE-9EE7-F393FFE51F28}"/>
          </ac:spMkLst>
        </pc:spChg>
        <pc:spChg chg="add del mod ord">
          <ac:chgData name="Soheil Abbasloo" userId="d71572ce-aea6-4a3a-9d7a-c1bc96c12f67" providerId="ADAL" clId="{7BF43ACD-6BC8-4014-A066-B4B9D43D72FC}" dt="2022-10-10T16:11:35.405" v="359" actId="478"/>
          <ac:spMkLst>
            <pc:docMk/>
            <pc:sldMk cId="1119315437" sldId="1100"/>
            <ac:spMk id="10" creationId="{7B35DC4E-3461-7CFF-7C6A-750126353C6A}"/>
          </ac:spMkLst>
        </pc:spChg>
        <pc:spChg chg="add mod">
          <ac:chgData name="Soheil Abbasloo" userId="d71572ce-aea6-4a3a-9d7a-c1bc96c12f67" providerId="ADAL" clId="{7BF43ACD-6BC8-4014-A066-B4B9D43D72FC}" dt="2022-10-10T16:32:16.057" v="500" actId="14100"/>
          <ac:spMkLst>
            <pc:docMk/>
            <pc:sldMk cId="1119315437" sldId="1100"/>
            <ac:spMk id="12" creationId="{4FF8E106-2DF9-B97A-BB7D-D64BCCD78934}"/>
          </ac:spMkLst>
        </pc:spChg>
        <pc:picChg chg="add del mod">
          <ac:chgData name="Soheil Abbasloo" userId="d71572ce-aea6-4a3a-9d7a-c1bc96c12f67" providerId="ADAL" clId="{7BF43ACD-6BC8-4014-A066-B4B9D43D72FC}" dt="2022-10-10T16:10:19.769" v="291" actId="478"/>
          <ac:picMkLst>
            <pc:docMk/>
            <pc:sldMk cId="1119315437" sldId="1100"/>
            <ac:picMk id="6" creationId="{71B40FF3-7C7D-AF2E-B774-BC3B847AA5AD}"/>
          </ac:picMkLst>
        </pc:picChg>
        <pc:picChg chg="add mod">
          <ac:chgData name="Soheil Abbasloo" userId="d71572ce-aea6-4a3a-9d7a-c1bc96c12f67" providerId="ADAL" clId="{7BF43ACD-6BC8-4014-A066-B4B9D43D72FC}" dt="2022-10-10T16:11:43.502" v="364" actId="1076"/>
          <ac:picMkLst>
            <pc:docMk/>
            <pc:sldMk cId="1119315437" sldId="1100"/>
            <ac:picMk id="8" creationId="{2EC98F10-1550-E6F4-443D-6D7BAEF25B81}"/>
          </ac:picMkLst>
        </pc:picChg>
      </pc:sldChg>
      <pc:sldChg chg="add del mod modShow">
        <pc:chgData name="Soheil Abbasloo" userId="d71572ce-aea6-4a3a-9d7a-c1bc96c12f67" providerId="ADAL" clId="{7BF43ACD-6BC8-4014-A066-B4B9D43D72FC}" dt="2022-10-03T21:37:47.613" v="42" actId="47"/>
        <pc:sldMkLst>
          <pc:docMk/>
          <pc:sldMk cId="2881541040" sldId="1100"/>
        </pc:sldMkLst>
      </pc:sldChg>
      <pc:sldChg chg="add del setBg">
        <pc:chgData name="Soheil Abbasloo" userId="d71572ce-aea6-4a3a-9d7a-c1bc96c12f67" providerId="ADAL" clId="{7BF43ACD-6BC8-4014-A066-B4B9D43D72FC}" dt="2022-10-03T21:35:33.659" v="7"/>
        <pc:sldMkLst>
          <pc:docMk/>
          <pc:sldMk cId="3399472010" sldId="1100"/>
        </pc:sldMkLst>
      </pc:sldChg>
      <pc:sldChg chg="new del">
        <pc:chgData name="Soheil Abbasloo" userId="d71572ce-aea6-4a3a-9d7a-c1bc96c12f67" providerId="ADAL" clId="{7BF43ACD-6BC8-4014-A066-B4B9D43D72FC}" dt="2022-10-10T16:38:11.996" v="607" actId="47"/>
        <pc:sldMkLst>
          <pc:docMk/>
          <pc:sldMk cId="1976351306" sldId="1101"/>
        </pc:sldMkLst>
      </pc:sldChg>
      <pc:sldChg chg="modSp add del mod modAnim">
        <pc:chgData name="Soheil Abbasloo" userId="d71572ce-aea6-4a3a-9d7a-c1bc96c12f67" providerId="ADAL" clId="{7BF43ACD-6BC8-4014-A066-B4B9D43D72FC}" dt="2022-10-10T16:39:38.906" v="628"/>
        <pc:sldMkLst>
          <pc:docMk/>
          <pc:sldMk cId="380996824" sldId="1102"/>
        </pc:sldMkLst>
        <pc:spChg chg="mod">
          <ac:chgData name="Soheil Abbasloo" userId="d71572ce-aea6-4a3a-9d7a-c1bc96c12f67" providerId="ADAL" clId="{7BF43ACD-6BC8-4014-A066-B4B9D43D72FC}" dt="2022-10-10T16:38:35.382" v="624"/>
          <ac:spMkLst>
            <pc:docMk/>
            <pc:sldMk cId="380996824" sldId="1102"/>
            <ac:spMk id="8" creationId="{BA0AE907-7F3D-F79B-EF77-EBD9B1EC44F8}"/>
          </ac:spMkLst>
        </pc:spChg>
      </pc:sldChg>
    </pc:docChg>
  </pc:docChgLst>
  <pc:docChgLst>
    <pc:chgData name="Soheil Abbasloo" userId="d71572ce-aea6-4a3a-9d7a-c1bc96c12f67" providerId="ADAL" clId="{7E68F4BF-FF22-41AB-94A0-2E1A5D2A4CCE}"/>
    <pc:docChg chg="undo redo custSel addSld delSld modSld sldOrd delMainMaster modSection">
      <pc:chgData name="Soheil Abbasloo" userId="d71572ce-aea6-4a3a-9d7a-c1bc96c12f67" providerId="ADAL" clId="{7E68F4BF-FF22-41AB-94A0-2E1A5D2A4CCE}" dt="2022-11-22T16:19:34.033" v="5687" actId="14"/>
      <pc:docMkLst>
        <pc:docMk/>
      </pc:docMkLst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259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261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262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263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264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265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266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267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268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269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270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287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301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302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303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304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305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307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308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309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1771843574" sldId="310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3567625117" sldId="311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2679606963" sldId="312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2577456709" sldId="313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39116330" sldId="314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760354555" sldId="315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1219685189" sldId="316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1933400032" sldId="317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3645018573" sldId="319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3202603687" sldId="320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2596494503" sldId="321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1944367653" sldId="331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4112665821" sldId="332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726735574" sldId="333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334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335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336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337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338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339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340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341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342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2191105725" sldId="343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502120273" sldId="345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2729977578" sldId="346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2163379150" sldId="347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1299576287" sldId="348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495332591" sldId="349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373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374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375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376"/>
        </pc:sldMkLst>
      </pc:sldChg>
      <pc:sldChg chg="addSp delSp modSp add del mod modClrScheme chgLayout modNotesTx">
        <pc:chgData name="Soheil Abbasloo" userId="d71572ce-aea6-4a3a-9d7a-c1bc96c12f67" providerId="ADAL" clId="{7E68F4BF-FF22-41AB-94A0-2E1A5D2A4CCE}" dt="2022-11-21T17:46:22.968" v="1505" actId="20577"/>
        <pc:sldMkLst>
          <pc:docMk/>
          <pc:sldMk cId="2757646832" sldId="405"/>
        </pc:sldMkLst>
        <pc:spChg chg="add 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2757646832" sldId="405"/>
            <ac:spMk id="2" creationId="{5722A472-A81C-F831-9D89-28E16B7795A6}"/>
          </ac:spMkLst>
        </pc:spChg>
        <pc:spChg chg="add del mod ord">
          <ac:chgData name="Soheil Abbasloo" userId="d71572ce-aea6-4a3a-9d7a-c1bc96c12f67" providerId="ADAL" clId="{7E68F4BF-FF22-41AB-94A0-2E1A5D2A4CCE}" dt="2022-11-21T15:23:20.636" v="85" actId="478"/>
          <ac:spMkLst>
            <pc:docMk/>
            <pc:sldMk cId="2757646832" sldId="405"/>
            <ac:spMk id="2" creationId="{9AC2BE74-FAE6-0E52-C4B4-7CCE5CB310F1}"/>
          </ac:spMkLst>
        </pc:spChg>
        <pc:spChg chg="mod ord">
          <ac:chgData name="Soheil Abbasloo" userId="d71572ce-aea6-4a3a-9d7a-c1bc96c12f67" providerId="ADAL" clId="{7E68F4BF-FF22-41AB-94A0-2E1A5D2A4CCE}" dt="2022-11-21T15:20:09.408" v="26" actId="6549"/>
          <ac:spMkLst>
            <pc:docMk/>
            <pc:sldMk cId="2757646832" sldId="405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2757646832" sldId="405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0:12.431" v="28" actId="6549"/>
          <ac:spMkLst>
            <pc:docMk/>
            <pc:sldMk cId="2757646832" sldId="405"/>
            <ac:spMk id="7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7:46:22.968" v="1505" actId="20577"/>
          <ac:spMkLst>
            <pc:docMk/>
            <pc:sldMk cId="2757646832" sldId="405"/>
            <ac:spMk id="2112514" creationId="{00000000-0000-0000-0000-000000000000}"/>
          </ac:spMkLst>
        </pc:spChg>
        <pc:picChg chg="mod ord">
          <ac:chgData name="Soheil Abbasloo" userId="d71572ce-aea6-4a3a-9d7a-c1bc96c12f67" providerId="ADAL" clId="{7E68F4BF-FF22-41AB-94A0-2E1A5D2A4CCE}" dt="2022-11-21T15:23:54.714" v="210" actId="1036"/>
          <ac:picMkLst>
            <pc:docMk/>
            <pc:sldMk cId="2757646832" sldId="405"/>
            <ac:picMk id="11" creationId="{00000000-0000-0000-0000-000000000000}"/>
          </ac:picMkLst>
        </pc:picChg>
      </pc:sldChg>
      <pc:sldChg chg="addSp delSp modSp add del mod modClrScheme chgLayout">
        <pc:chgData name="Soheil Abbasloo" userId="d71572ce-aea6-4a3a-9d7a-c1bc96c12f67" providerId="ADAL" clId="{7E68F4BF-FF22-41AB-94A0-2E1A5D2A4CCE}" dt="2022-11-22T00:08:46.537" v="5174" actId="1035"/>
        <pc:sldMkLst>
          <pc:docMk/>
          <pc:sldMk cId="1308733015" sldId="406"/>
        </pc:sldMkLst>
        <pc:spChg chg="add del mod ord">
          <ac:chgData name="Soheil Abbasloo" userId="d71572ce-aea6-4a3a-9d7a-c1bc96c12f67" providerId="ADAL" clId="{7E68F4BF-FF22-41AB-94A0-2E1A5D2A4CCE}" dt="2022-11-21T15:24:41.548" v="246" actId="478"/>
          <ac:spMkLst>
            <pc:docMk/>
            <pc:sldMk cId="1308733015" sldId="406"/>
            <ac:spMk id="2" creationId="{A975BB0C-1568-99A3-0B6F-A76EAEB634AF}"/>
          </ac:spMkLst>
        </pc:spChg>
        <pc:spChg chg="add 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308733015" sldId="406"/>
            <ac:spMk id="2" creationId="{E3FCB43C-2D0C-3297-66A3-7194782C1D77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308733015" sldId="406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308733015" sldId="406"/>
            <ac:spMk id="7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308733015" sldId="406"/>
            <ac:spMk id="8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7:46:30.480" v="1509" actId="20577"/>
          <ac:spMkLst>
            <pc:docMk/>
            <pc:sldMk cId="1308733015" sldId="406"/>
            <ac:spMk id="2114562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2T00:08:46.537" v="5174" actId="1035"/>
          <ac:spMkLst>
            <pc:docMk/>
            <pc:sldMk cId="1308733015" sldId="406"/>
            <ac:spMk id="2114564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2T00:08:46.537" v="5174" actId="1035"/>
          <ac:spMkLst>
            <pc:docMk/>
            <pc:sldMk cId="1308733015" sldId="406"/>
            <ac:spMk id="2114565" creationId="{00000000-0000-0000-0000-000000000000}"/>
          </ac:spMkLst>
        </pc:spChg>
        <pc:picChg chg="add del mod ord">
          <ac:chgData name="Soheil Abbasloo" userId="d71572ce-aea6-4a3a-9d7a-c1bc96c12f67" providerId="ADAL" clId="{7E68F4BF-FF22-41AB-94A0-2E1A5D2A4CCE}" dt="2022-11-21T15:24:43.259" v="247" actId="478"/>
          <ac:picMkLst>
            <pc:docMk/>
            <pc:sldMk cId="1308733015" sldId="406"/>
            <ac:picMk id="3" creationId="{3FAA529E-877E-3542-852C-A60A857338D6}"/>
          </ac:picMkLst>
        </pc:picChg>
        <pc:picChg chg="mod ord">
          <ac:chgData name="Soheil Abbasloo" userId="d71572ce-aea6-4a3a-9d7a-c1bc96c12f67" providerId="ADAL" clId="{7E68F4BF-FF22-41AB-94A0-2E1A5D2A4CCE}" dt="2022-11-21T15:24:37.561" v="245" actId="167"/>
          <ac:picMkLst>
            <pc:docMk/>
            <pc:sldMk cId="1308733015" sldId="406"/>
            <ac:picMk id="2114563" creationId="{00000000-0000-0000-0000-000000000000}"/>
          </ac:picMkLst>
        </pc:picChg>
      </pc:sldChg>
      <pc:sldChg chg="modSp add del mod modClrScheme chgLayout">
        <pc:chgData name="Soheil Abbasloo" userId="d71572ce-aea6-4a3a-9d7a-c1bc96c12f67" providerId="ADAL" clId="{7E68F4BF-FF22-41AB-94A0-2E1A5D2A4CCE}" dt="2022-11-21T16:07:10.930" v="339" actId="47"/>
        <pc:sldMkLst>
          <pc:docMk/>
          <pc:sldMk cId="1359038947" sldId="407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359038947" sldId="407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359038947" sldId="407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359038947" sldId="407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359038947" sldId="407"/>
            <ac:spMk id="2116613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359038947" sldId="407"/>
            <ac:spMk id="2116615" creationId="{00000000-0000-0000-0000-000000000000}"/>
          </ac:spMkLst>
        </pc:spChg>
      </pc:sldChg>
      <pc:sldChg chg="modSp add del mod modClrScheme chgLayout modNotesTx">
        <pc:chgData name="Soheil Abbasloo" userId="d71572ce-aea6-4a3a-9d7a-c1bc96c12f67" providerId="ADAL" clId="{7E68F4BF-FF22-41AB-94A0-2E1A5D2A4CCE}" dt="2022-11-22T00:09:39.347" v="5210" actId="404"/>
        <pc:sldMkLst>
          <pc:docMk/>
          <pc:sldMk cId="3569073443" sldId="408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569073443" sldId="408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569073443" sldId="408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569073443" sldId="408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569073443" sldId="408"/>
            <ac:spMk id="2118658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2T00:09:39.347" v="5210" actId="404"/>
          <ac:spMkLst>
            <pc:docMk/>
            <pc:sldMk cId="3569073443" sldId="408"/>
            <ac:spMk id="2118660" creationId="{00000000-0000-0000-0000-000000000000}"/>
          </ac:spMkLst>
        </pc:spChg>
      </pc:sldChg>
      <pc:sldChg chg="addSp delSp modSp add del mod modClrScheme chgLayout modNotesTx">
        <pc:chgData name="Soheil Abbasloo" userId="d71572ce-aea6-4a3a-9d7a-c1bc96c12f67" providerId="ADAL" clId="{7E68F4BF-FF22-41AB-94A0-2E1A5D2A4CCE}" dt="2022-11-22T00:09:56.787" v="5211" actId="6549"/>
        <pc:sldMkLst>
          <pc:docMk/>
          <pc:sldMk cId="2539686606" sldId="409"/>
        </pc:sldMkLst>
        <pc:spChg chg="add 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2539686606" sldId="409"/>
            <ac:spMk id="2" creationId="{72731C51-449B-C06F-7BF3-E706C63FC7B5}"/>
          </ac:spMkLst>
        </pc:spChg>
        <pc:spChg chg="add del mod ord">
          <ac:chgData name="Soheil Abbasloo" userId="d71572ce-aea6-4a3a-9d7a-c1bc96c12f67" providerId="ADAL" clId="{7E68F4BF-FF22-41AB-94A0-2E1A5D2A4CCE}" dt="2022-11-21T16:08:12.367" v="394" actId="478"/>
          <ac:spMkLst>
            <pc:docMk/>
            <pc:sldMk cId="2539686606" sldId="409"/>
            <ac:spMk id="2" creationId="{B8A0FE74-DB0D-4111-6D0D-73F8A0A4B447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2539686606" sldId="409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2539686606" sldId="409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2539686606" sldId="409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2539686606" sldId="409"/>
            <ac:spMk id="2120706" creationId="{00000000-0000-0000-0000-000000000000}"/>
          </ac:spMkLst>
        </pc:spChg>
        <pc:picChg chg="mod ord">
          <ac:chgData name="Soheil Abbasloo" userId="d71572ce-aea6-4a3a-9d7a-c1bc96c12f67" providerId="ADAL" clId="{7E68F4BF-FF22-41AB-94A0-2E1A5D2A4CCE}" dt="2022-11-21T16:08:10.474" v="393" actId="1037"/>
          <ac:picMkLst>
            <pc:docMk/>
            <pc:sldMk cId="2539686606" sldId="409"/>
            <ac:picMk id="2120707" creationId="{00000000-0000-0000-0000-000000000000}"/>
          </ac:picMkLst>
        </pc:picChg>
      </pc:sldChg>
      <pc:sldChg chg="modSp add del mod modClrScheme chgLayout">
        <pc:chgData name="Soheil Abbasloo" userId="d71572ce-aea6-4a3a-9d7a-c1bc96c12f67" providerId="ADAL" clId="{7E68F4BF-FF22-41AB-94A0-2E1A5D2A4CCE}" dt="2022-11-22T00:10:29.139" v="5239" actId="20577"/>
        <pc:sldMkLst>
          <pc:docMk/>
          <pc:sldMk cId="1681585974" sldId="410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681585974" sldId="410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681585974" sldId="410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681585974" sldId="410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6:14:41.484" v="458" actId="6549"/>
          <ac:spMkLst>
            <pc:docMk/>
            <pc:sldMk cId="1681585974" sldId="410"/>
            <ac:spMk id="234598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2T00:10:29.139" v="5239" actId="20577"/>
          <ac:spMkLst>
            <pc:docMk/>
            <pc:sldMk cId="1681585974" sldId="410"/>
            <ac:spMk id="234598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1T16:19:18.018" v="459" actId="47"/>
        <pc:sldMkLst>
          <pc:docMk/>
          <pc:sldMk cId="1467067780" sldId="411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467067780" sldId="411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467067780" sldId="411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467067780" sldId="411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467067780" sldId="411"/>
            <ac:spMk id="234803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467067780" sldId="411"/>
            <ac:spMk id="234803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1T16:35:42.679" v="512" actId="47"/>
        <pc:sldMkLst>
          <pc:docMk/>
          <pc:sldMk cId="1277170388" sldId="412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277170388" sldId="412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277170388" sldId="412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277170388" sldId="412"/>
            <ac:spMk id="7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277170388" sldId="412"/>
            <ac:spMk id="212275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277170388" sldId="412"/>
            <ac:spMk id="2122757" creationId="{00000000-0000-0000-0000-000000000000}"/>
          </ac:spMkLst>
        </pc:spChg>
      </pc:sldChg>
      <pc:sldChg chg="modSp add del mod ord modClrScheme modAnim chgLayout">
        <pc:chgData name="Soheil Abbasloo" userId="d71572ce-aea6-4a3a-9d7a-c1bc96c12f67" providerId="ADAL" clId="{7E68F4BF-FF22-41AB-94A0-2E1A5D2A4CCE}" dt="2022-11-22T00:13:40.670" v="5260" actId="20577"/>
        <pc:sldMkLst>
          <pc:docMk/>
          <pc:sldMk cId="3372136214" sldId="413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372136214" sldId="413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372136214" sldId="413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372136214" sldId="413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7:30:23.335" v="1322" actId="20577"/>
          <ac:spMkLst>
            <pc:docMk/>
            <pc:sldMk cId="3372136214" sldId="413"/>
            <ac:spMk id="2124802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2T00:13:39.804" v="5259" actId="20577"/>
          <ac:spMkLst>
            <pc:docMk/>
            <pc:sldMk cId="3372136214" sldId="413"/>
            <ac:spMk id="2124804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1T16:35:36.110" v="511" actId="47"/>
        <pc:sldMkLst>
          <pc:docMk/>
          <pc:sldMk cId="1339503235" sldId="414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339503235" sldId="414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339503235" sldId="414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339503235" sldId="414"/>
            <ac:spMk id="7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339503235" sldId="414"/>
            <ac:spMk id="223334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339503235" sldId="414"/>
            <ac:spMk id="223334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2T00:16:23.840" v="5274" actId="21"/>
        <pc:sldMkLst>
          <pc:docMk/>
          <pc:sldMk cId="731358406" sldId="415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731358406" sldId="415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731358406" sldId="415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731358406" sldId="415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731358406" sldId="415"/>
            <ac:spMk id="213094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2T00:16:23.840" v="5274" actId="21"/>
          <ac:spMkLst>
            <pc:docMk/>
            <pc:sldMk cId="731358406" sldId="415"/>
            <ac:spMk id="2130948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2T00:16:19.719" v="5273" actId="6549"/>
        <pc:sldMkLst>
          <pc:docMk/>
          <pc:sldMk cId="2510068840" sldId="416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2510068840" sldId="416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2510068840" sldId="416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2510068840" sldId="416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2510068840" sldId="416"/>
            <ac:spMk id="213299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2T00:16:19.719" v="5273" actId="6549"/>
          <ac:spMkLst>
            <pc:docMk/>
            <pc:sldMk cId="2510068840" sldId="416"/>
            <ac:spMk id="2132996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2T00:16:16.116" v="5272" actId="21"/>
        <pc:sldMkLst>
          <pc:docMk/>
          <pc:sldMk cId="1180877007" sldId="417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180877007" sldId="417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180877007" sldId="417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180877007" sldId="417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180877007" sldId="417"/>
            <ac:spMk id="2135042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2T00:16:16.116" v="5272" actId="21"/>
          <ac:spMkLst>
            <pc:docMk/>
            <pc:sldMk cId="1180877007" sldId="417"/>
            <ac:spMk id="2135044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2T00:16:09.817" v="5271" actId="20577"/>
        <pc:sldMkLst>
          <pc:docMk/>
          <pc:sldMk cId="2709582454" sldId="418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2709582454" sldId="418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2709582454" sldId="418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2709582454" sldId="418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2709582454" sldId="418"/>
            <ac:spMk id="2137090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2T00:16:09.817" v="5271" actId="20577"/>
          <ac:spMkLst>
            <pc:docMk/>
            <pc:sldMk cId="2709582454" sldId="418"/>
            <ac:spMk id="2137092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2T00:16:04.590" v="5268" actId="6549"/>
        <pc:sldMkLst>
          <pc:docMk/>
          <pc:sldMk cId="3915647419" sldId="419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915647419" sldId="419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915647419" sldId="419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915647419" sldId="419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915647419" sldId="419"/>
            <ac:spMk id="2139138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2T00:16:04.590" v="5268" actId="6549"/>
          <ac:spMkLst>
            <pc:docMk/>
            <pc:sldMk cId="3915647419" sldId="419"/>
            <ac:spMk id="2139140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2T00:16:01.394" v="5267" actId="6549"/>
        <pc:sldMkLst>
          <pc:docMk/>
          <pc:sldMk cId="3663788" sldId="420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663788" sldId="420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663788" sldId="420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663788" sldId="420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663788" sldId="420"/>
            <ac:spMk id="214118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2T00:16:01.394" v="5267" actId="6549"/>
          <ac:spMkLst>
            <pc:docMk/>
            <pc:sldMk cId="3663788" sldId="420"/>
            <ac:spMk id="2141188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2T00:16:36.059" v="5275" actId="47"/>
        <pc:sldMkLst>
          <pc:docMk/>
          <pc:sldMk cId="3301177295" sldId="421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301177295" sldId="421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301177295" sldId="421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301177295" sldId="421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301177295" sldId="421"/>
            <ac:spMk id="214323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2T00:15:56.890" v="5266" actId="6549"/>
          <ac:spMkLst>
            <pc:docMk/>
            <pc:sldMk cId="3301177295" sldId="421"/>
            <ac:spMk id="214323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1T23:52:58.283" v="4979" actId="47"/>
        <pc:sldMkLst>
          <pc:docMk/>
          <pc:sldMk cId="3345998664" sldId="422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345998664" sldId="422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345998664" sldId="422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345998664" sldId="422"/>
            <ac:spMk id="7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345998664" sldId="422"/>
            <ac:spMk id="2350082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345998664" sldId="422"/>
            <ac:spMk id="2350083" creationId="{00000000-0000-0000-0000-000000000000}"/>
          </ac:spMkLst>
        </pc:spChg>
      </pc:sldChg>
      <pc:sldChg chg="addSp delSp modSp add del mod ord modClrScheme modAnim chgLayout modNotesTx">
        <pc:chgData name="Soheil Abbasloo" userId="d71572ce-aea6-4a3a-9d7a-c1bc96c12f67" providerId="ADAL" clId="{7E68F4BF-FF22-41AB-94A0-2E1A5D2A4CCE}" dt="2022-11-22T00:20:43.967" v="5334" actId="6549"/>
        <pc:sldMkLst>
          <pc:docMk/>
          <pc:sldMk cId="174042549" sldId="423"/>
        </pc:sldMkLst>
        <pc:spChg chg="add del mod ord">
          <ac:chgData name="Soheil Abbasloo" userId="d71572ce-aea6-4a3a-9d7a-c1bc96c12f67" providerId="ADAL" clId="{7E68F4BF-FF22-41AB-94A0-2E1A5D2A4CCE}" dt="2022-11-21T17:51:58.451" v="1559" actId="478"/>
          <ac:spMkLst>
            <pc:docMk/>
            <pc:sldMk cId="174042549" sldId="423"/>
            <ac:spMk id="2" creationId="{9134E179-4458-ACD4-9105-DE56FC3CD95A}"/>
          </ac:spMkLst>
        </pc:spChg>
        <pc:spChg chg="add 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74042549" sldId="423"/>
            <ac:spMk id="2" creationId="{9DCA1DC2-B539-A52A-7917-92D8ED85148A}"/>
          </ac:spMkLst>
        </pc:spChg>
        <pc:spChg chg="add mod ord">
          <ac:chgData name="Soheil Abbasloo" userId="d71572ce-aea6-4a3a-9d7a-c1bc96c12f67" providerId="ADAL" clId="{7E68F4BF-FF22-41AB-94A0-2E1A5D2A4CCE}" dt="2022-11-21T20:03:37.233" v="1861" actId="6549"/>
          <ac:spMkLst>
            <pc:docMk/>
            <pc:sldMk cId="174042549" sldId="423"/>
            <ac:spMk id="4" creationId="{088D4668-B627-39FF-5E6B-9D13EDD5EFBA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74042549" sldId="423"/>
            <ac:spMk id="11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7:52:50.936" v="1604" actId="700"/>
          <ac:spMkLst>
            <pc:docMk/>
            <pc:sldMk cId="174042549" sldId="423"/>
            <ac:spMk id="12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74042549" sldId="423"/>
            <ac:spMk id="13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7:55:25.059" v="1740" actId="207"/>
          <ac:spMkLst>
            <pc:docMk/>
            <pc:sldMk cId="174042549" sldId="423"/>
            <ac:spMk id="2147330" creationId="{00000000-0000-0000-0000-000000000000}"/>
          </ac:spMkLst>
        </pc:spChg>
        <pc:spChg chg="del mod">
          <ac:chgData name="Soheil Abbasloo" userId="d71572ce-aea6-4a3a-9d7a-c1bc96c12f67" providerId="ADAL" clId="{7E68F4BF-FF22-41AB-94A0-2E1A5D2A4CCE}" dt="2022-11-21T17:58:44.331" v="1812" actId="478"/>
          <ac:spMkLst>
            <pc:docMk/>
            <pc:sldMk cId="174042549" sldId="423"/>
            <ac:spMk id="2147332" creationId="{00000000-0000-0000-0000-000000000000}"/>
          </ac:spMkLst>
        </pc:spChg>
        <pc:spChg chg="del mod">
          <ac:chgData name="Soheil Abbasloo" userId="d71572ce-aea6-4a3a-9d7a-c1bc96c12f67" providerId="ADAL" clId="{7E68F4BF-FF22-41AB-94A0-2E1A5D2A4CCE}" dt="2022-11-21T17:58:43.804" v="1811" actId="478"/>
          <ac:spMkLst>
            <pc:docMk/>
            <pc:sldMk cId="174042549" sldId="423"/>
            <ac:spMk id="2147333" creationId="{00000000-0000-0000-0000-000000000000}"/>
          </ac:spMkLst>
        </pc:spChg>
        <pc:spChg chg="del mod">
          <ac:chgData name="Soheil Abbasloo" userId="d71572ce-aea6-4a3a-9d7a-c1bc96c12f67" providerId="ADAL" clId="{7E68F4BF-FF22-41AB-94A0-2E1A5D2A4CCE}" dt="2022-11-21T17:58:46.924" v="1814" actId="478"/>
          <ac:spMkLst>
            <pc:docMk/>
            <pc:sldMk cId="174042549" sldId="423"/>
            <ac:spMk id="2147334" creationId="{00000000-0000-0000-0000-000000000000}"/>
          </ac:spMkLst>
        </pc:spChg>
        <pc:spChg chg="del mod">
          <ac:chgData name="Soheil Abbasloo" userId="d71572ce-aea6-4a3a-9d7a-c1bc96c12f67" providerId="ADAL" clId="{7E68F4BF-FF22-41AB-94A0-2E1A5D2A4CCE}" dt="2022-11-21T17:58:45.514" v="1813" actId="478"/>
          <ac:spMkLst>
            <pc:docMk/>
            <pc:sldMk cId="174042549" sldId="423"/>
            <ac:spMk id="2147335" creationId="{00000000-0000-0000-0000-000000000000}"/>
          </ac:spMkLst>
        </pc:spChg>
        <pc:spChg chg="del mod">
          <ac:chgData name="Soheil Abbasloo" userId="d71572ce-aea6-4a3a-9d7a-c1bc96c12f67" providerId="ADAL" clId="{7E68F4BF-FF22-41AB-94A0-2E1A5D2A4CCE}" dt="2022-11-21T17:57:23.897" v="1800" actId="478"/>
          <ac:spMkLst>
            <pc:docMk/>
            <pc:sldMk cId="174042549" sldId="423"/>
            <ac:spMk id="2147336" creationId="{00000000-0000-0000-0000-000000000000}"/>
          </ac:spMkLst>
        </pc:spChg>
        <pc:spChg chg="del mod">
          <ac:chgData name="Soheil Abbasloo" userId="d71572ce-aea6-4a3a-9d7a-c1bc96c12f67" providerId="ADAL" clId="{7E68F4BF-FF22-41AB-94A0-2E1A5D2A4CCE}" dt="2022-11-21T17:55:31.974" v="1743" actId="478"/>
          <ac:spMkLst>
            <pc:docMk/>
            <pc:sldMk cId="174042549" sldId="423"/>
            <ac:spMk id="2147337" creationId="{00000000-0000-0000-0000-000000000000}"/>
          </ac:spMkLst>
        </pc:spChg>
        <pc:spChg chg="del mod">
          <ac:chgData name="Soheil Abbasloo" userId="d71572ce-aea6-4a3a-9d7a-c1bc96c12f67" providerId="ADAL" clId="{7E68F4BF-FF22-41AB-94A0-2E1A5D2A4CCE}" dt="2022-11-21T17:57:32.151" v="1801" actId="478"/>
          <ac:spMkLst>
            <pc:docMk/>
            <pc:sldMk cId="174042549" sldId="423"/>
            <ac:spMk id="2147338" creationId="{00000000-0000-0000-0000-000000000000}"/>
          </ac:spMkLst>
        </pc:spChg>
        <pc:picChg chg="add del mod">
          <ac:chgData name="Soheil Abbasloo" userId="d71572ce-aea6-4a3a-9d7a-c1bc96c12f67" providerId="ADAL" clId="{7E68F4BF-FF22-41AB-94A0-2E1A5D2A4CCE}" dt="2022-11-21T17:57:12.299" v="1797" actId="478"/>
          <ac:picMkLst>
            <pc:docMk/>
            <pc:sldMk cId="174042549" sldId="423"/>
            <ac:picMk id="3" creationId="{8ACC92CF-1785-8D93-FF19-A1D1EE7F4DF3}"/>
          </ac:picMkLst>
        </pc:picChg>
        <pc:picChg chg="add mod">
          <ac:chgData name="Soheil Abbasloo" userId="d71572ce-aea6-4a3a-9d7a-c1bc96c12f67" providerId="ADAL" clId="{7E68F4BF-FF22-41AB-94A0-2E1A5D2A4CCE}" dt="2022-11-21T18:06:16.581" v="1860" actId="1076"/>
          <ac:picMkLst>
            <pc:docMk/>
            <pc:sldMk cId="174042549" sldId="423"/>
            <ac:picMk id="6" creationId="{D2E805C0-2EE7-E699-A9C5-7BDAA00FEDB8}"/>
          </ac:picMkLst>
        </pc:picChg>
        <pc:picChg chg="add del mod">
          <ac:chgData name="Soheil Abbasloo" userId="d71572ce-aea6-4a3a-9d7a-c1bc96c12f67" providerId="ADAL" clId="{7E68F4BF-FF22-41AB-94A0-2E1A5D2A4CCE}" dt="2022-11-21T17:56:10.933" v="1750" actId="478"/>
          <ac:picMkLst>
            <pc:docMk/>
            <pc:sldMk cId="174042549" sldId="423"/>
            <ac:picMk id="8" creationId="{E9D470D1-E5AA-B74F-A20D-B7BE67001F26}"/>
          </ac:picMkLst>
        </pc:picChg>
        <pc:picChg chg="add mod">
          <ac:chgData name="Soheil Abbasloo" userId="d71572ce-aea6-4a3a-9d7a-c1bc96c12f67" providerId="ADAL" clId="{7E68F4BF-FF22-41AB-94A0-2E1A5D2A4CCE}" dt="2022-11-21T18:06:12.908" v="1859" actId="1076"/>
          <ac:picMkLst>
            <pc:docMk/>
            <pc:sldMk cId="174042549" sldId="423"/>
            <ac:picMk id="10" creationId="{26FF7FE1-F8AF-1A13-3972-8175AAF2A128}"/>
          </ac:picMkLst>
        </pc:picChg>
        <pc:picChg chg="add mod modCrop">
          <ac:chgData name="Soheil Abbasloo" userId="d71572ce-aea6-4a3a-9d7a-c1bc96c12f67" providerId="ADAL" clId="{7E68F4BF-FF22-41AB-94A0-2E1A5D2A4CCE}" dt="2022-11-21T17:58:50.793" v="1816" actId="1076"/>
          <ac:picMkLst>
            <pc:docMk/>
            <pc:sldMk cId="174042549" sldId="423"/>
            <ac:picMk id="13" creationId="{92848A22-AF0A-6C1F-8C75-7CE9C7AF3FDF}"/>
          </ac:picMkLst>
        </pc:picChg>
        <pc:picChg chg="add del mod">
          <ac:chgData name="Soheil Abbasloo" userId="d71572ce-aea6-4a3a-9d7a-c1bc96c12f67" providerId="ADAL" clId="{7E68F4BF-FF22-41AB-94A0-2E1A5D2A4CCE}" dt="2022-11-21T18:04:56.005" v="1835" actId="478"/>
          <ac:picMkLst>
            <pc:docMk/>
            <pc:sldMk cId="174042549" sldId="423"/>
            <ac:picMk id="15" creationId="{01188AF2-ECC7-B715-D7ED-C55F226C658C}"/>
          </ac:picMkLst>
        </pc:picChg>
        <pc:picChg chg="del mod">
          <ac:chgData name="Soheil Abbasloo" userId="d71572ce-aea6-4a3a-9d7a-c1bc96c12f67" providerId="ADAL" clId="{7E68F4BF-FF22-41AB-94A0-2E1A5D2A4CCE}" dt="2022-11-21T17:52:34.146" v="1596" actId="478"/>
          <ac:picMkLst>
            <pc:docMk/>
            <pc:sldMk cId="174042549" sldId="423"/>
            <ac:picMk id="2147331" creationId="{00000000-0000-0000-0000-000000000000}"/>
          </ac:picMkLst>
        </pc:picChg>
      </pc:sldChg>
      <pc:sldChg chg="modSp add del mod modClrScheme chgLayout">
        <pc:chgData name="Soheil Abbasloo" userId="d71572ce-aea6-4a3a-9d7a-c1bc96c12f67" providerId="ADAL" clId="{7E68F4BF-FF22-41AB-94A0-2E1A5D2A4CCE}" dt="2022-11-21T20:03:42.197" v="1862" actId="47"/>
        <pc:sldMkLst>
          <pc:docMk/>
          <pc:sldMk cId="1018845512" sldId="424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018845512" sldId="424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018845512" sldId="424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018845512" sldId="424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8:00:30.893" v="1828" actId="207"/>
          <ac:spMkLst>
            <pc:docMk/>
            <pc:sldMk cId="1018845512" sldId="424"/>
            <ac:spMk id="2149378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8:04:00.964" v="1833" actId="6549"/>
          <ac:spMkLst>
            <pc:docMk/>
            <pc:sldMk cId="1018845512" sldId="424"/>
            <ac:spMk id="2149380" creationId="{00000000-0000-0000-0000-000000000000}"/>
          </ac:spMkLst>
        </pc:spChg>
      </pc:sldChg>
      <pc:sldChg chg="addSp modSp add del mod modClrScheme modAnim chgLayout">
        <pc:chgData name="Soheil Abbasloo" userId="d71572ce-aea6-4a3a-9d7a-c1bc96c12f67" providerId="ADAL" clId="{7E68F4BF-FF22-41AB-94A0-2E1A5D2A4CCE}" dt="2022-11-22T00:21:36.574" v="5338"/>
        <pc:sldMkLst>
          <pc:docMk/>
          <pc:sldMk cId="1207365400" sldId="425"/>
        </pc:sldMkLst>
        <pc:spChg chg="add 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207365400" sldId="425"/>
            <ac:spMk id="2" creationId="{22C720B6-B592-F715-3B50-AA35260BF891}"/>
          </ac:spMkLst>
        </pc:spChg>
        <pc:spChg chg="add 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207365400" sldId="425"/>
            <ac:spMk id="2" creationId="{C5E8BC25-FFA5-06AC-52D8-40BD844CCFBB}"/>
          </ac:spMkLst>
        </pc:spChg>
        <pc:spChg chg="add mod">
          <ac:chgData name="Soheil Abbasloo" userId="d71572ce-aea6-4a3a-9d7a-c1bc96c12f67" providerId="ADAL" clId="{7E68F4BF-FF22-41AB-94A0-2E1A5D2A4CCE}" dt="2022-11-21T20:30:09.524" v="2042" actId="14100"/>
          <ac:spMkLst>
            <pc:docMk/>
            <pc:sldMk cId="1207365400" sldId="425"/>
            <ac:spMk id="4" creationId="{9A0FC1B4-B472-941C-D818-17B9874C9699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207365400" sldId="425"/>
            <ac:spMk id="23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207365400" sldId="425"/>
            <ac:spMk id="2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207365400" sldId="425"/>
            <ac:spMk id="2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207365400" sldId="425"/>
            <ac:spMk id="2151426" creationId="{00000000-0000-0000-0000-000000000000}"/>
          </ac:spMkLst>
        </pc:spChg>
      </pc:sldChg>
      <pc:sldChg chg="addSp delSp modSp add del mod modClrScheme modAnim chgLayout modNotesTx">
        <pc:chgData name="Soheil Abbasloo" userId="d71572ce-aea6-4a3a-9d7a-c1bc96c12f67" providerId="ADAL" clId="{7E68F4BF-FF22-41AB-94A0-2E1A5D2A4CCE}" dt="2022-11-22T00:22:24.721" v="5344"/>
        <pc:sldMkLst>
          <pc:docMk/>
          <pc:sldMk cId="1806541672" sldId="426"/>
        </pc:sldMkLst>
        <pc:spChg chg="add 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806541672" sldId="426"/>
            <ac:spMk id="2" creationId="{865178D2-4E66-B456-4819-E2D9D0D23099}"/>
          </ac:spMkLst>
        </pc:spChg>
        <pc:spChg chg="add del mod ord">
          <ac:chgData name="Soheil Abbasloo" userId="d71572ce-aea6-4a3a-9d7a-c1bc96c12f67" providerId="ADAL" clId="{7E68F4BF-FF22-41AB-94A0-2E1A5D2A4CCE}" dt="2022-11-21T21:20:09.638" v="2649" actId="1035"/>
          <ac:spMkLst>
            <pc:docMk/>
            <pc:sldMk cId="1806541672" sldId="426"/>
            <ac:spMk id="2" creationId="{E2E8ED23-A026-C074-8117-5A32AD173B63}"/>
          </ac:spMkLst>
        </pc:spChg>
        <pc:spChg chg="add mod">
          <ac:chgData name="Soheil Abbasloo" userId="d71572ce-aea6-4a3a-9d7a-c1bc96c12f67" providerId="ADAL" clId="{7E68F4BF-FF22-41AB-94A0-2E1A5D2A4CCE}" dt="2022-11-21T21:20:44.766" v="2653" actId="404"/>
          <ac:spMkLst>
            <pc:docMk/>
            <pc:sldMk cId="1806541672" sldId="426"/>
            <ac:spMk id="4" creationId="{BC0C0B1B-316C-6CF6-2012-31740257E332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806541672" sldId="426"/>
            <ac:spMk id="2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21:19:59.355" v="2588" actId="1076"/>
          <ac:spMkLst>
            <pc:docMk/>
            <pc:sldMk cId="1806541672" sldId="426"/>
            <ac:spMk id="2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806541672" sldId="426"/>
            <ac:spMk id="2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806541672" sldId="426"/>
            <ac:spMk id="2153474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1:20:04.566" v="2616" actId="1037"/>
          <ac:spMkLst>
            <pc:docMk/>
            <pc:sldMk cId="1806541672" sldId="426"/>
            <ac:spMk id="2153475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1:20:04.566" v="2616" actId="1037"/>
          <ac:spMkLst>
            <pc:docMk/>
            <pc:sldMk cId="1806541672" sldId="426"/>
            <ac:spMk id="2153476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1:20:04.566" v="2616" actId="1037"/>
          <ac:spMkLst>
            <pc:docMk/>
            <pc:sldMk cId="1806541672" sldId="426"/>
            <ac:spMk id="2153477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1:20:04.566" v="2616" actId="1037"/>
          <ac:spMkLst>
            <pc:docMk/>
            <pc:sldMk cId="1806541672" sldId="426"/>
            <ac:spMk id="2153478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1:20:04.566" v="2616" actId="1037"/>
          <ac:spMkLst>
            <pc:docMk/>
            <pc:sldMk cId="1806541672" sldId="426"/>
            <ac:spMk id="2153479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1:20:04.566" v="2616" actId="1037"/>
          <ac:spMkLst>
            <pc:docMk/>
            <pc:sldMk cId="1806541672" sldId="426"/>
            <ac:spMk id="2153480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1:20:04.566" v="2616" actId="1037"/>
          <ac:spMkLst>
            <pc:docMk/>
            <pc:sldMk cId="1806541672" sldId="426"/>
            <ac:spMk id="2153481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1:20:04.566" v="2616" actId="1037"/>
          <ac:spMkLst>
            <pc:docMk/>
            <pc:sldMk cId="1806541672" sldId="426"/>
            <ac:spMk id="2153482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1:20:04.566" v="2616" actId="1037"/>
          <ac:spMkLst>
            <pc:docMk/>
            <pc:sldMk cId="1806541672" sldId="426"/>
            <ac:spMk id="2153483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1:20:04.566" v="2616" actId="1037"/>
          <ac:spMkLst>
            <pc:docMk/>
            <pc:sldMk cId="1806541672" sldId="426"/>
            <ac:spMk id="2153484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1:20:04.566" v="2616" actId="1037"/>
          <ac:spMkLst>
            <pc:docMk/>
            <pc:sldMk cId="1806541672" sldId="426"/>
            <ac:spMk id="2153485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1:20:04.566" v="2616" actId="1037"/>
          <ac:spMkLst>
            <pc:docMk/>
            <pc:sldMk cId="1806541672" sldId="426"/>
            <ac:spMk id="2153486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1:20:04.566" v="2616" actId="1037"/>
          <ac:spMkLst>
            <pc:docMk/>
            <pc:sldMk cId="1806541672" sldId="426"/>
            <ac:spMk id="2153487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1:20:04.566" v="2616" actId="1037"/>
          <ac:spMkLst>
            <pc:docMk/>
            <pc:sldMk cId="1806541672" sldId="426"/>
            <ac:spMk id="2153488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1:20:04.566" v="2616" actId="1037"/>
          <ac:spMkLst>
            <pc:docMk/>
            <pc:sldMk cId="1806541672" sldId="426"/>
            <ac:spMk id="2153489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1:20:04.566" v="2616" actId="1037"/>
          <ac:spMkLst>
            <pc:docMk/>
            <pc:sldMk cId="1806541672" sldId="426"/>
            <ac:spMk id="2153490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1:20:04.566" v="2616" actId="1037"/>
          <ac:spMkLst>
            <pc:docMk/>
            <pc:sldMk cId="1806541672" sldId="426"/>
            <ac:spMk id="2153491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1:20:04.566" v="2616" actId="1037"/>
          <ac:spMkLst>
            <pc:docMk/>
            <pc:sldMk cId="1806541672" sldId="426"/>
            <ac:spMk id="2153492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1:20:04.566" v="2616" actId="1037"/>
          <ac:spMkLst>
            <pc:docMk/>
            <pc:sldMk cId="1806541672" sldId="426"/>
            <ac:spMk id="2153493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1:20:04.566" v="2616" actId="1037"/>
          <ac:spMkLst>
            <pc:docMk/>
            <pc:sldMk cId="1806541672" sldId="426"/>
            <ac:spMk id="2153494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1:20:04.566" v="2616" actId="1037"/>
          <ac:spMkLst>
            <pc:docMk/>
            <pc:sldMk cId="1806541672" sldId="426"/>
            <ac:spMk id="2153495" creationId="{00000000-0000-0000-0000-000000000000}"/>
          </ac:spMkLst>
        </pc:spChg>
      </pc:sldChg>
      <pc:sldChg chg="addSp delSp modSp add del mod modClrScheme modAnim chgLayout modNotesTx">
        <pc:chgData name="Soheil Abbasloo" userId="d71572ce-aea6-4a3a-9d7a-c1bc96c12f67" providerId="ADAL" clId="{7E68F4BF-FF22-41AB-94A0-2E1A5D2A4CCE}" dt="2022-11-22T00:52:52.035" v="5565" actId="20577"/>
        <pc:sldMkLst>
          <pc:docMk/>
          <pc:sldMk cId="3901619285" sldId="427"/>
        </pc:sldMkLst>
        <pc:spChg chg="add del mod">
          <ac:chgData name="Soheil Abbasloo" userId="d71572ce-aea6-4a3a-9d7a-c1bc96c12f67" providerId="ADAL" clId="{7E68F4BF-FF22-41AB-94A0-2E1A5D2A4CCE}" dt="2022-11-22T00:23:47.851" v="5355" actId="478"/>
          <ac:spMkLst>
            <pc:docMk/>
            <pc:sldMk cId="3901619285" sldId="427"/>
            <ac:spMk id="2" creationId="{A8F37AF0-0050-0554-2A82-0537FB0C342A}"/>
          </ac:spMkLst>
        </pc:spChg>
        <pc:spChg chg="add mod">
          <ac:chgData name="Soheil Abbasloo" userId="d71572ce-aea6-4a3a-9d7a-c1bc96c12f67" providerId="ADAL" clId="{7E68F4BF-FF22-41AB-94A0-2E1A5D2A4CCE}" dt="2022-11-22T00:25:26.374" v="5443" actId="1076"/>
          <ac:spMkLst>
            <pc:docMk/>
            <pc:sldMk cId="3901619285" sldId="427"/>
            <ac:spMk id="4" creationId="{C7B98EE4-8FE9-EC48-AC3C-69733384A064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901619285" sldId="427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901619285" sldId="427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901619285" sldId="427"/>
            <ac:spMk id="7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20:15:51.877" v="1877" actId="207"/>
          <ac:spMkLst>
            <pc:docMk/>
            <pc:sldMk cId="3901619285" sldId="427"/>
            <ac:spMk id="2155522" creationId="{00000000-0000-0000-0000-000000000000}"/>
          </ac:spMkLst>
        </pc:spChg>
        <pc:spChg chg="del mod">
          <ac:chgData name="Soheil Abbasloo" userId="d71572ce-aea6-4a3a-9d7a-c1bc96c12f67" providerId="ADAL" clId="{7E68F4BF-FF22-41AB-94A0-2E1A5D2A4CCE}" dt="2022-11-21T20:22:53.005" v="1879"/>
          <ac:spMkLst>
            <pc:docMk/>
            <pc:sldMk cId="3901619285" sldId="427"/>
            <ac:spMk id="215552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2T00:25:09.030" v="5434" actId="6549"/>
          <ac:spMkLst>
            <pc:docMk/>
            <pc:sldMk cId="3901619285" sldId="427"/>
            <ac:spMk id="2155525" creationId="{00000000-0000-0000-0000-000000000000}"/>
          </ac:spMkLst>
        </pc:spChg>
      </pc:sldChg>
      <pc:sldChg chg="addSp delSp modSp add del mod ord modClrScheme modAnim chgLayout modNotesTx">
        <pc:chgData name="Soheil Abbasloo" userId="d71572ce-aea6-4a3a-9d7a-c1bc96c12f67" providerId="ADAL" clId="{7E68F4BF-FF22-41AB-94A0-2E1A5D2A4CCE}" dt="2022-11-22T15:16:33.917" v="5622" actId="6549"/>
        <pc:sldMkLst>
          <pc:docMk/>
          <pc:sldMk cId="692970175" sldId="428"/>
        </pc:sldMkLst>
        <pc:spChg chg="add mod ord">
          <ac:chgData name="Soheil Abbasloo" userId="d71572ce-aea6-4a3a-9d7a-c1bc96c12f67" providerId="ADAL" clId="{7E68F4BF-FF22-41AB-94A0-2E1A5D2A4CCE}" dt="2022-11-22T15:16:33.917" v="5622" actId="6549"/>
          <ac:spMkLst>
            <pc:docMk/>
            <pc:sldMk cId="692970175" sldId="428"/>
            <ac:spMk id="3" creationId="{08149571-5560-D956-F5CB-FB839999C555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692970175" sldId="428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21:25:17.197" v="2770" actId="700"/>
          <ac:spMkLst>
            <pc:docMk/>
            <pc:sldMk cId="692970175" sldId="428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692970175" sldId="428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21:43:00.073" v="3166" actId="207"/>
          <ac:spMkLst>
            <pc:docMk/>
            <pc:sldMk cId="692970175" sldId="428"/>
            <ac:spMk id="2157570" creationId="{00000000-0000-0000-0000-000000000000}"/>
          </ac:spMkLst>
        </pc:spChg>
        <pc:spChg chg="del mod ord">
          <ac:chgData name="Soheil Abbasloo" userId="d71572ce-aea6-4a3a-9d7a-c1bc96c12f67" providerId="ADAL" clId="{7E68F4BF-FF22-41AB-94A0-2E1A5D2A4CCE}" dt="2022-11-21T21:25:05.650" v="2710" actId="478"/>
          <ac:spMkLst>
            <pc:docMk/>
            <pc:sldMk cId="692970175" sldId="428"/>
            <ac:spMk id="2157571" creationId="{00000000-0000-0000-0000-000000000000}"/>
          </ac:spMkLst>
        </pc:spChg>
        <pc:picChg chg="add mod">
          <ac:chgData name="Soheil Abbasloo" userId="d71572ce-aea6-4a3a-9d7a-c1bc96c12f67" providerId="ADAL" clId="{7E68F4BF-FF22-41AB-94A0-2E1A5D2A4CCE}" dt="2022-11-21T21:26:08.213" v="2783" actId="1038"/>
          <ac:picMkLst>
            <pc:docMk/>
            <pc:sldMk cId="692970175" sldId="428"/>
            <ac:picMk id="2" creationId="{812EE5F3-DE14-C2FF-60F3-712ACB39FA6C}"/>
          </ac:picMkLst>
        </pc:picChg>
      </pc:sldChg>
      <pc:sldChg chg="modSp add del mod modClrScheme chgLayout">
        <pc:chgData name="Soheil Abbasloo" userId="d71572ce-aea6-4a3a-9d7a-c1bc96c12f67" providerId="ADAL" clId="{7E68F4BF-FF22-41AB-94A0-2E1A5D2A4CCE}" dt="2022-11-21T20:47:14.494" v="2116" actId="47"/>
        <pc:sldMkLst>
          <pc:docMk/>
          <pc:sldMk cId="1131629052" sldId="429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131629052" sldId="429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131629052" sldId="429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131629052" sldId="429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131629052" sldId="429"/>
            <ac:spMk id="2341890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20:39:52.220" v="2115" actId="27636"/>
          <ac:spMkLst>
            <pc:docMk/>
            <pc:sldMk cId="1131629052" sldId="429"/>
            <ac:spMk id="2341891" creationId="{00000000-0000-0000-0000-000000000000}"/>
          </ac:spMkLst>
        </pc:spChg>
      </pc:sldChg>
      <pc:sldChg chg="modSp add del mod modClrScheme modShow chgLayout modNotesTx">
        <pc:chgData name="Soheil Abbasloo" userId="d71572ce-aea6-4a3a-9d7a-c1bc96c12f67" providerId="ADAL" clId="{7E68F4BF-FF22-41AB-94A0-2E1A5D2A4CCE}" dt="2022-11-21T22:03:03.382" v="3386" actId="47"/>
        <pc:sldMkLst>
          <pc:docMk/>
          <pc:sldMk cId="2243918480" sldId="430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2243918480" sldId="430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2243918480" sldId="430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2243918480" sldId="430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20:49:31.154" v="2143" actId="20577"/>
          <ac:spMkLst>
            <pc:docMk/>
            <pc:sldMk cId="2243918480" sldId="430"/>
            <ac:spMk id="2159618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20:49:05.886" v="2141" actId="6549"/>
          <ac:spMkLst>
            <pc:docMk/>
            <pc:sldMk cId="2243918480" sldId="430"/>
            <ac:spMk id="2159619" creationId="{00000000-0000-0000-0000-000000000000}"/>
          </ac:spMkLst>
        </pc:spChg>
      </pc:sldChg>
      <pc:sldChg chg="modSp add del mod ord modClrScheme modAnim chgLayout modNotesTx">
        <pc:chgData name="Soheil Abbasloo" userId="d71572ce-aea6-4a3a-9d7a-c1bc96c12f67" providerId="ADAL" clId="{7E68F4BF-FF22-41AB-94A0-2E1A5D2A4CCE}" dt="2022-11-22T00:25:51.270" v="5446"/>
        <pc:sldMkLst>
          <pc:docMk/>
          <pc:sldMk cId="1442872241" sldId="431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442872241" sldId="431"/>
            <ac:spMk id="22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442872241" sldId="431"/>
            <ac:spMk id="23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442872241" sldId="431"/>
            <ac:spMk id="2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2T00:00:30.357" v="5020" actId="20577"/>
          <ac:spMkLst>
            <pc:docMk/>
            <pc:sldMk cId="1442872241" sldId="431"/>
            <ac:spMk id="216166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23:59:38.889" v="5009" actId="20577"/>
          <ac:spMkLst>
            <pc:docMk/>
            <pc:sldMk cId="1442872241" sldId="431"/>
            <ac:spMk id="2161667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2:47:15.821" v="4227" actId="1036"/>
          <ac:spMkLst>
            <pc:docMk/>
            <pc:sldMk cId="1442872241" sldId="431"/>
            <ac:spMk id="2161668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2:47:15.821" v="4227" actId="1036"/>
          <ac:spMkLst>
            <pc:docMk/>
            <pc:sldMk cId="1442872241" sldId="431"/>
            <ac:spMk id="2161669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2:47:15.821" v="4227" actId="1036"/>
          <ac:spMkLst>
            <pc:docMk/>
            <pc:sldMk cId="1442872241" sldId="431"/>
            <ac:spMk id="2161670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2:47:15.821" v="4227" actId="1036"/>
          <ac:spMkLst>
            <pc:docMk/>
            <pc:sldMk cId="1442872241" sldId="431"/>
            <ac:spMk id="2161671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2:47:15.821" v="4227" actId="1036"/>
          <ac:spMkLst>
            <pc:docMk/>
            <pc:sldMk cId="1442872241" sldId="431"/>
            <ac:spMk id="2161672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2:47:15.821" v="4227" actId="1036"/>
          <ac:spMkLst>
            <pc:docMk/>
            <pc:sldMk cId="1442872241" sldId="431"/>
            <ac:spMk id="2161673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2:47:15.821" v="4227" actId="1036"/>
          <ac:spMkLst>
            <pc:docMk/>
            <pc:sldMk cId="1442872241" sldId="431"/>
            <ac:spMk id="2161674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2:47:15.821" v="4227" actId="1036"/>
          <ac:spMkLst>
            <pc:docMk/>
            <pc:sldMk cId="1442872241" sldId="431"/>
            <ac:spMk id="2161675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2:47:15.821" v="4227" actId="1036"/>
          <ac:spMkLst>
            <pc:docMk/>
            <pc:sldMk cId="1442872241" sldId="431"/>
            <ac:spMk id="2161676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2:47:15.821" v="4227" actId="1036"/>
          <ac:spMkLst>
            <pc:docMk/>
            <pc:sldMk cId="1442872241" sldId="431"/>
            <ac:spMk id="2161677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2:47:15.821" v="4227" actId="1036"/>
          <ac:spMkLst>
            <pc:docMk/>
            <pc:sldMk cId="1442872241" sldId="431"/>
            <ac:spMk id="2161678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2:47:15.821" v="4227" actId="1036"/>
          <ac:spMkLst>
            <pc:docMk/>
            <pc:sldMk cId="1442872241" sldId="431"/>
            <ac:spMk id="2161679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2:47:15.821" v="4227" actId="1036"/>
          <ac:spMkLst>
            <pc:docMk/>
            <pc:sldMk cId="1442872241" sldId="431"/>
            <ac:spMk id="2161680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2:47:15.821" v="4227" actId="1036"/>
          <ac:spMkLst>
            <pc:docMk/>
            <pc:sldMk cId="1442872241" sldId="431"/>
            <ac:spMk id="2161681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2:47:15.821" v="4227" actId="1036"/>
          <ac:spMkLst>
            <pc:docMk/>
            <pc:sldMk cId="1442872241" sldId="431"/>
            <ac:spMk id="2161682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2:47:15.821" v="4227" actId="1036"/>
          <ac:spMkLst>
            <pc:docMk/>
            <pc:sldMk cId="1442872241" sldId="431"/>
            <ac:spMk id="2161683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2:47:15.821" v="4227" actId="1036"/>
          <ac:spMkLst>
            <pc:docMk/>
            <pc:sldMk cId="1442872241" sldId="431"/>
            <ac:spMk id="2161684" creationId="{00000000-0000-0000-0000-000000000000}"/>
          </ac:spMkLst>
        </pc:spChg>
        <pc:spChg chg="mod">
          <ac:chgData name="Soheil Abbasloo" userId="d71572ce-aea6-4a3a-9d7a-c1bc96c12f67" providerId="ADAL" clId="{7E68F4BF-FF22-41AB-94A0-2E1A5D2A4CCE}" dt="2022-11-21T22:47:15.821" v="4227" actId="1036"/>
          <ac:spMkLst>
            <pc:docMk/>
            <pc:sldMk cId="1442872241" sldId="431"/>
            <ac:spMk id="216168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1T23:01:25.073" v="4324" actId="47"/>
        <pc:sldMkLst>
          <pc:docMk/>
          <pc:sldMk cId="1946466453" sldId="432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946466453" sldId="432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946466453" sldId="432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946466453" sldId="432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946466453" sldId="432"/>
            <ac:spMk id="216371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21:03:51.086" v="2334" actId="20577"/>
          <ac:spMkLst>
            <pc:docMk/>
            <pc:sldMk cId="1946466453" sldId="432"/>
            <ac:spMk id="2163716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7E68F4BF-FF22-41AB-94A0-2E1A5D2A4CCE}" dt="2022-11-21T23:01:25.073" v="4324" actId="47"/>
        <pc:sldMkLst>
          <pc:docMk/>
          <pc:sldMk cId="3468167845" sldId="433"/>
        </pc:sldMkLst>
        <pc:spChg chg="add 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468167845" sldId="433"/>
            <ac:spMk id="2" creationId="{4D083B9C-F088-5F19-3908-DC2A99339F8F}"/>
          </ac:spMkLst>
        </pc:spChg>
        <pc:spChg chg="add del mod ord">
          <ac:chgData name="Soheil Abbasloo" userId="d71572ce-aea6-4a3a-9d7a-c1bc96c12f67" providerId="ADAL" clId="{7E68F4BF-FF22-41AB-94A0-2E1A5D2A4CCE}" dt="2022-11-21T21:04:08.659" v="2335" actId="478"/>
          <ac:spMkLst>
            <pc:docMk/>
            <pc:sldMk cId="3468167845" sldId="433"/>
            <ac:spMk id="2" creationId="{E0B4E691-0690-6093-A88C-0E3CCA703151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468167845" sldId="433"/>
            <ac:spMk id="12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468167845" sldId="433"/>
            <ac:spMk id="13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468167845" sldId="433"/>
            <ac:spMk id="1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468167845" sldId="433"/>
            <ac:spMk id="2165762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1T23:01:25.073" v="4324" actId="47"/>
        <pc:sldMkLst>
          <pc:docMk/>
          <pc:sldMk cId="2807247200" sldId="434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2807247200" sldId="434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2807247200" sldId="434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2807247200" sldId="434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2807247200" sldId="434"/>
            <ac:spMk id="2167810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2807247200" sldId="434"/>
            <ac:spMk id="2167811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1T23:01:25.073" v="4324" actId="47"/>
        <pc:sldMkLst>
          <pc:docMk/>
          <pc:sldMk cId="2892481972" sldId="435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2892481972" sldId="435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2892481972" sldId="435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2892481972" sldId="435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2892481972" sldId="435"/>
            <ac:spMk id="2169858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2892481972" sldId="435"/>
            <ac:spMk id="2169859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1T23:01:25.073" v="4324" actId="47"/>
        <pc:sldMkLst>
          <pc:docMk/>
          <pc:sldMk cId="1795594071" sldId="436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795594071" sldId="436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795594071" sldId="436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795594071" sldId="436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795594071" sldId="436"/>
            <ac:spMk id="217190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795594071" sldId="436"/>
            <ac:spMk id="217190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1T23:01:25.073" v="4324" actId="47"/>
        <pc:sldMkLst>
          <pc:docMk/>
          <pc:sldMk cId="1313093055" sldId="437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313093055" sldId="437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313093055" sldId="437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313093055" sldId="437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313093055" sldId="437"/>
            <ac:spMk id="217395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313093055" sldId="437"/>
            <ac:spMk id="217395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1T23:01:25.073" v="4324" actId="47"/>
        <pc:sldMkLst>
          <pc:docMk/>
          <pc:sldMk cId="347623495" sldId="438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47623495" sldId="438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47623495" sldId="438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47623495" sldId="438"/>
            <ac:spMk id="7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47623495" sldId="438"/>
            <ac:spMk id="2176002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442" v="44" actId="27636"/>
          <ac:spMkLst>
            <pc:docMk/>
            <pc:sldMk cId="347623495" sldId="438"/>
            <ac:spMk id="217600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1T23:01:25.073" v="4324" actId="47"/>
        <pc:sldMkLst>
          <pc:docMk/>
          <pc:sldMk cId="364745779" sldId="439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64745779" sldId="439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64745779" sldId="439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64745779" sldId="439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64745779" sldId="439"/>
            <ac:spMk id="2343938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64745779" sldId="439"/>
            <ac:spMk id="2343939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1T23:02:24.893" v="4326" actId="47"/>
        <pc:sldMkLst>
          <pc:docMk/>
          <pc:sldMk cId="596147802" sldId="440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596147802" sldId="440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596147802" sldId="440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596147802" sldId="440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596147802" sldId="440"/>
            <ac:spMk id="2178050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596147802" sldId="440"/>
            <ac:spMk id="2178051" creationId="{00000000-0000-0000-0000-000000000000}"/>
          </ac:spMkLst>
        </pc:spChg>
      </pc:sldChg>
      <pc:sldChg chg="delSp modSp add del mod modClrScheme chgLayout">
        <pc:chgData name="Soheil Abbasloo" userId="d71572ce-aea6-4a3a-9d7a-c1bc96c12f67" providerId="ADAL" clId="{7E68F4BF-FF22-41AB-94A0-2E1A5D2A4CCE}" dt="2022-11-21T23:02:24.893" v="4326" actId="47"/>
        <pc:sldMkLst>
          <pc:docMk/>
          <pc:sldMk cId="24566662" sldId="441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24566662" sldId="441"/>
            <ac:spMk id="10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24566662" sldId="441"/>
            <ac:spMk id="11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24566662" sldId="441"/>
            <ac:spMk id="12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21:07:14.614" v="2337" actId="27636"/>
          <ac:spMkLst>
            <pc:docMk/>
            <pc:sldMk cId="24566662" sldId="441"/>
            <ac:spMk id="13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24566662" sldId="441"/>
            <ac:spMk id="2180098" creationId="{00000000-0000-0000-0000-000000000000}"/>
          </ac:spMkLst>
        </pc:spChg>
        <pc:spChg chg="del 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24566662" sldId="441"/>
            <ac:spMk id="2180099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7E68F4BF-FF22-41AB-94A0-2E1A5D2A4CCE}" dt="2022-11-22T00:40:04.320" v="5526"/>
        <pc:sldMkLst>
          <pc:docMk/>
          <pc:sldMk cId="3994786617" sldId="442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994786617" sldId="442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994786617" sldId="442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994786617" sldId="442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23:01:54.776" v="4325" actId="6549"/>
          <ac:spMkLst>
            <pc:docMk/>
            <pc:sldMk cId="3994786617" sldId="442"/>
            <ac:spMk id="218214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994786617" sldId="442"/>
            <ac:spMk id="218214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1T22:43:35.645" v="4162" actId="6549"/>
        <pc:sldMkLst>
          <pc:docMk/>
          <pc:sldMk cId="3410532915" sldId="443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410532915" sldId="443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410532915" sldId="443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410532915" sldId="443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410532915" sldId="443"/>
            <ac:spMk id="218419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22:43:35.645" v="4162" actId="6549"/>
          <ac:spMkLst>
            <pc:docMk/>
            <pc:sldMk cId="3410532915" sldId="443"/>
            <ac:spMk id="218419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1T23:03:10.316" v="4355" actId="47"/>
        <pc:sldMkLst>
          <pc:docMk/>
          <pc:sldMk cId="1148457272" sldId="444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148457272" sldId="444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148457272" sldId="444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148457272" sldId="444"/>
            <ac:spMk id="7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148457272" sldId="444"/>
            <ac:spMk id="2306050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148457272" sldId="444"/>
            <ac:spMk id="2306051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7E68F4BF-FF22-41AB-94A0-2E1A5D2A4CCE}" dt="2022-11-22T00:46:10.087" v="5551"/>
        <pc:sldMkLst>
          <pc:docMk/>
          <pc:sldMk cId="3732633301" sldId="445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732633301" sldId="445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732633301" sldId="445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732633301" sldId="445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732633301" sldId="445"/>
            <ac:spMk id="2188290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2T00:46:00.451" v="5550" actId="20577"/>
          <ac:spMkLst>
            <pc:docMk/>
            <pc:sldMk cId="3732633301" sldId="445"/>
            <ac:spMk id="2188292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1T23:18:59.938" v="4562" actId="47"/>
        <pc:sldMkLst>
          <pc:docMk/>
          <pc:sldMk cId="209323583" sldId="446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209323583" sldId="446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209323583" sldId="446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209323583" sldId="446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209323583" sldId="446"/>
            <ac:spMk id="2190338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209323583" sldId="446"/>
            <ac:spMk id="2190340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1T23:19:28.005" v="4585" actId="47"/>
        <pc:sldMkLst>
          <pc:docMk/>
          <pc:sldMk cId="1145562641" sldId="447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145562641" sldId="447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145562641" sldId="447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145562641" sldId="447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145562641" sldId="447"/>
            <ac:spMk id="219238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145562641" sldId="447"/>
            <ac:spMk id="2192388" creationId="{00000000-0000-0000-0000-000000000000}"/>
          </ac:spMkLst>
        </pc:spChg>
      </pc:sldChg>
      <pc:sldChg chg="modSp add del mod modClrScheme modShow chgLayout">
        <pc:chgData name="Soheil Abbasloo" userId="d71572ce-aea6-4a3a-9d7a-c1bc96c12f67" providerId="ADAL" clId="{7E68F4BF-FF22-41AB-94A0-2E1A5D2A4CCE}" dt="2022-11-22T16:13:53.049" v="5654" actId="729"/>
        <pc:sldMkLst>
          <pc:docMk/>
          <pc:sldMk cId="3682776599" sldId="448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682776599" sldId="448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682776599" sldId="448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682776599" sldId="448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682776599" sldId="448"/>
            <ac:spMk id="219443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2T01:00:40.008" v="5570" actId="6549"/>
          <ac:spMkLst>
            <pc:docMk/>
            <pc:sldMk cId="3682776599" sldId="448"/>
            <ac:spMk id="2194436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7E68F4BF-FF22-41AB-94A0-2E1A5D2A4CCE}" dt="2022-11-22T16:16:07.486" v="5680" actId="404"/>
        <pc:sldMkLst>
          <pc:docMk/>
          <pc:sldMk cId="3175129193" sldId="449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175129193" sldId="449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175129193" sldId="449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175129193" sldId="449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175129193" sldId="449"/>
            <ac:spMk id="2196482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2T16:16:07.486" v="5680" actId="404"/>
          <ac:spMkLst>
            <pc:docMk/>
            <pc:sldMk cId="3175129193" sldId="449"/>
            <ac:spMk id="2196484" creationId="{00000000-0000-0000-0000-000000000000}"/>
          </ac:spMkLst>
        </pc:spChg>
      </pc:sldChg>
      <pc:sldChg chg="modSp mod">
        <pc:chgData name="Soheil Abbasloo" userId="d71572ce-aea6-4a3a-9d7a-c1bc96c12f67" providerId="ADAL" clId="{7E68F4BF-FF22-41AB-94A0-2E1A5D2A4CCE}" dt="2022-11-21T22:13:32.600" v="3569" actId="113"/>
        <pc:sldMkLst>
          <pc:docMk/>
          <pc:sldMk cId="880369482" sldId="450"/>
        </pc:sldMkLst>
        <pc:spChg chg="mod">
          <ac:chgData name="Soheil Abbasloo" userId="d71572ce-aea6-4a3a-9d7a-c1bc96c12f67" providerId="ADAL" clId="{7E68F4BF-FF22-41AB-94A0-2E1A5D2A4CCE}" dt="2022-11-21T15:19:13.594" v="15" actId="20577"/>
          <ac:spMkLst>
            <pc:docMk/>
            <pc:sldMk cId="880369482" sldId="450"/>
            <ac:spMk id="2" creationId="{09C2587D-5EB9-081D-E718-EE8DC906049E}"/>
          </ac:spMkLst>
        </pc:spChg>
        <pc:spChg chg="mod">
          <ac:chgData name="Soheil Abbasloo" userId="d71572ce-aea6-4a3a-9d7a-c1bc96c12f67" providerId="ADAL" clId="{7E68F4BF-FF22-41AB-94A0-2E1A5D2A4CCE}" dt="2022-11-21T22:13:32.600" v="3569" actId="113"/>
          <ac:spMkLst>
            <pc:docMk/>
            <pc:sldMk cId="880369482" sldId="450"/>
            <ac:spMk id="3" creationId="{02882AEF-51C7-A555-5BA1-5306F377C631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1T23:27:08.646" v="4616" actId="47"/>
        <pc:sldMkLst>
          <pc:docMk/>
          <pc:sldMk cId="2709934373" sldId="451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2709934373" sldId="451"/>
            <ac:spMk id="23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2709934373" sldId="451"/>
            <ac:spMk id="2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2709934373" sldId="451"/>
            <ac:spMk id="2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2709934373" sldId="451"/>
            <ac:spMk id="2200578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23:21:28.695" v="4589" actId="6549"/>
          <ac:spMkLst>
            <pc:docMk/>
            <pc:sldMk cId="2709934373" sldId="451"/>
            <ac:spMk id="2200598" creationId="{00000000-0000-0000-0000-000000000000}"/>
          </ac:spMkLst>
        </pc:spChg>
      </pc:sldChg>
      <pc:sldChg chg="del">
        <pc:chgData name="Soheil Abbasloo" userId="d71572ce-aea6-4a3a-9d7a-c1bc96c12f67" providerId="ADAL" clId="{7E68F4BF-FF22-41AB-94A0-2E1A5D2A4CCE}" dt="2022-11-21T15:19:36.176" v="16" actId="47"/>
        <pc:sldMkLst>
          <pc:docMk/>
          <pc:sldMk cId="3161953703" sldId="451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452"/>
        </pc:sldMkLst>
      </pc:sldChg>
      <pc:sldChg chg="modSp add del mod modClrScheme chgLayout">
        <pc:chgData name="Soheil Abbasloo" userId="d71572ce-aea6-4a3a-9d7a-c1bc96c12f67" providerId="ADAL" clId="{7E68F4BF-FF22-41AB-94A0-2E1A5D2A4CCE}" dt="2022-11-21T23:27:52.202" v="4625" actId="47"/>
        <pc:sldMkLst>
          <pc:docMk/>
          <pc:sldMk cId="1265682991" sldId="452"/>
        </pc:sldMkLst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265682991" sldId="452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265682991" sldId="452"/>
            <ac:spMk id="220262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23:22:45.754" v="4592" actId="20577"/>
          <ac:spMkLst>
            <pc:docMk/>
            <pc:sldMk cId="1265682991" sldId="452"/>
            <ac:spMk id="2202628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7E68F4BF-FF22-41AB-94A0-2E1A5D2A4CCE}" dt="2022-11-22T16:15:58.705" v="5679" actId="47"/>
        <pc:sldMkLst>
          <pc:docMk/>
          <pc:sldMk cId="1894795117" sldId="453"/>
        </pc:sldMkLst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894795117" sldId="453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894795117" sldId="453"/>
            <ac:spMk id="220467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2T16:14:24.514" v="5659" actId="21"/>
          <ac:spMkLst>
            <pc:docMk/>
            <pc:sldMk cId="1894795117" sldId="453"/>
            <ac:spMk id="2204676" creationId="{00000000-0000-0000-0000-000000000000}"/>
          </ac:spMkLst>
        </pc:spChg>
      </pc:sldChg>
      <pc:sldChg chg="del ord">
        <pc:chgData name="Soheil Abbasloo" userId="d71572ce-aea6-4a3a-9d7a-c1bc96c12f67" providerId="ADAL" clId="{7E68F4BF-FF22-41AB-94A0-2E1A5D2A4CCE}" dt="2022-11-22T01:06:52.614" v="5620" actId="20578"/>
        <pc:sldMkLst>
          <pc:docMk/>
          <pc:sldMk cId="3622899995" sldId="454"/>
        </pc:sldMkLst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3622899995" sldId="454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23:52:18.721" v="4969" actId="20577"/>
          <ac:spMkLst>
            <pc:docMk/>
            <pc:sldMk cId="3622899995" sldId="454"/>
            <ac:spMk id="2206722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23:56:49.643" v="5003" actId="6549"/>
          <ac:spMkLst>
            <pc:docMk/>
            <pc:sldMk cId="3622899995" sldId="454"/>
            <ac:spMk id="2206723" creationId="{00000000-0000-0000-0000-000000000000}"/>
          </ac:spMkLst>
        </pc:spChg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0" sldId="455"/>
        </pc:sldMkLst>
      </pc:sldChg>
      <pc:sldChg chg="modSp add del mod modClrScheme chgLayout">
        <pc:chgData name="Soheil Abbasloo" userId="d71572ce-aea6-4a3a-9d7a-c1bc96c12f67" providerId="ADAL" clId="{7E68F4BF-FF22-41AB-94A0-2E1A5D2A4CCE}" dt="2022-11-21T16:19:18.018" v="459" actId="47"/>
        <pc:sldMkLst>
          <pc:docMk/>
          <pc:sldMk cId="987153546" sldId="455"/>
        </pc:sldMkLst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987153546" sldId="45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987153546" sldId="455"/>
            <ac:spMk id="3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987153546" sldId="455"/>
            <ac:spMk id="5" creationId="{00000000-0000-0000-0000-000000000000}"/>
          </ac:spMkLst>
        </pc:spChg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864025344" sldId="456"/>
        </pc:sldMkLst>
      </pc:sldChg>
      <pc:sldChg chg="modSp add del mod modClrScheme chgLayout">
        <pc:chgData name="Soheil Abbasloo" userId="d71572ce-aea6-4a3a-9d7a-c1bc96c12f67" providerId="ADAL" clId="{7E68F4BF-FF22-41AB-94A0-2E1A5D2A4CCE}" dt="2022-11-21T20:03:44.819" v="1863" actId="47"/>
        <pc:sldMkLst>
          <pc:docMk/>
          <pc:sldMk cId="1668457219" sldId="456"/>
        </pc:sldMkLst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668457219" sldId="456"/>
            <ac:spMk id="2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668457219" sldId="456"/>
            <ac:spMk id="3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668457219" sldId="456"/>
            <ac:spMk id="5" creationId="{00000000-0000-0000-0000-000000000000}"/>
          </ac:spMkLst>
        </pc:spChg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1585318462" sldId="457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1306301088" sldId="458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1703442278" sldId="459"/>
        </pc:sldMkLst>
      </pc:sldChg>
      <pc:sldChg chg="modSp add del mod modClrScheme modAnim chgLayout">
        <pc:chgData name="Soheil Abbasloo" userId="d71572ce-aea6-4a3a-9d7a-c1bc96c12f67" providerId="ADAL" clId="{7E68F4BF-FF22-41AB-94A0-2E1A5D2A4CCE}" dt="2022-11-22T00:08:25.123" v="5155"/>
        <pc:sldMkLst>
          <pc:docMk/>
          <pc:sldMk cId="2082804801" sldId="459"/>
        </pc:sldMkLst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2082804801" sldId="45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23:54:34.108" v="4998" actId="20577"/>
          <ac:spMkLst>
            <pc:docMk/>
            <pc:sldMk cId="2082804801" sldId="459"/>
            <ac:spMk id="3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2082804801" sldId="459"/>
            <ac:spMk id="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1T23:27:05.413" v="4615" actId="47"/>
        <pc:sldMkLst>
          <pc:docMk/>
          <pc:sldMk cId="1310553951" sldId="460"/>
        </pc:sldMkLst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310553951" sldId="460"/>
            <ac:spMk id="21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22:56.147" v="42" actId="700"/>
          <ac:spMkLst>
            <pc:docMk/>
            <pc:sldMk cId="1310553951" sldId="460"/>
            <ac:spMk id="2198530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23:23:24.328" v="4605" actId="20577"/>
          <ac:spMkLst>
            <pc:docMk/>
            <pc:sldMk cId="1310553951" sldId="460"/>
            <ac:spMk id="2198548" creationId="{00000000-0000-0000-0000-000000000000}"/>
          </ac:spMkLst>
        </pc:spChg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2347609420" sldId="460"/>
        </pc:sldMkLst>
      </pc:sldChg>
      <pc:sldChg chg="new del">
        <pc:chgData name="Soheil Abbasloo" userId="d71572ce-aea6-4a3a-9d7a-c1bc96c12f67" providerId="ADAL" clId="{7E68F4BF-FF22-41AB-94A0-2E1A5D2A4CCE}" dt="2022-11-21T15:44:51.311" v="266" actId="47"/>
        <pc:sldMkLst>
          <pc:docMk/>
          <pc:sldMk cId="63580532" sldId="461"/>
        </pc:sldMkLst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3089792970" sldId="461"/>
        </pc:sldMkLst>
      </pc:sldChg>
      <pc:sldChg chg="addSp delSp modSp add mod ord modTransition modClrScheme chgLayout modNotesTx">
        <pc:chgData name="Soheil Abbasloo" userId="d71572ce-aea6-4a3a-9d7a-c1bc96c12f67" providerId="ADAL" clId="{7E68F4BF-FF22-41AB-94A0-2E1A5D2A4CCE}" dt="2022-11-22T00:57:26.468" v="5567" actId="1035"/>
        <pc:sldMkLst>
          <pc:docMk/>
          <pc:sldMk cId="0" sldId="462"/>
        </pc:sldMkLst>
        <pc:spChg chg="add mod ord">
          <ac:chgData name="Soheil Abbasloo" userId="d71572ce-aea6-4a3a-9d7a-c1bc96c12f67" providerId="ADAL" clId="{7E68F4BF-FF22-41AB-94A0-2E1A5D2A4CCE}" dt="2022-11-21T15:45:07.976" v="271" actId="207"/>
          <ac:spMkLst>
            <pc:docMk/>
            <pc:sldMk cId="0" sldId="462"/>
            <ac:spMk id="10" creationId="{D4EB28D2-E1F3-1F32-F0CF-BCA7C0F5562A}"/>
          </ac:spMkLst>
        </pc:spChg>
        <pc:spChg chg="del mod ord">
          <ac:chgData name="Soheil Abbasloo" userId="d71572ce-aea6-4a3a-9d7a-c1bc96c12f67" providerId="ADAL" clId="{7E68F4BF-FF22-41AB-94A0-2E1A5D2A4CCE}" dt="2022-11-21T15:45:16.750" v="273" actId="478"/>
          <ac:spMkLst>
            <pc:docMk/>
            <pc:sldMk cId="0" sldId="462"/>
            <ac:spMk id="71" creationId="{CFAB1879-02D0-A11F-683E-BB0C5122F452}"/>
          </ac:spMkLst>
        </pc:spChg>
        <pc:spChg chg="del mod ord">
          <ac:chgData name="Soheil Abbasloo" userId="d71572ce-aea6-4a3a-9d7a-c1bc96c12f67" providerId="ADAL" clId="{7E68F4BF-FF22-41AB-94A0-2E1A5D2A4CCE}" dt="2022-11-21T15:45:27.464" v="274" actId="478"/>
          <ac:spMkLst>
            <pc:docMk/>
            <pc:sldMk cId="0" sldId="462"/>
            <ac:spMk id="72" creationId="{A43D12E8-21EE-C094-30A1-38AEF1B60B16}"/>
          </ac:spMkLst>
        </pc:spChg>
        <pc:spChg chg="mod ord">
          <ac:chgData name="Soheil Abbasloo" userId="d71572ce-aea6-4a3a-9d7a-c1bc96c12f67" providerId="ADAL" clId="{7E68F4BF-FF22-41AB-94A0-2E1A5D2A4CCE}" dt="2022-11-21T15:44:56.742" v="267" actId="700"/>
          <ac:spMkLst>
            <pc:docMk/>
            <pc:sldMk cId="0" sldId="462"/>
            <ac:spMk id="73" creationId="{84B40E77-E035-33D7-0112-5DC15D11C969}"/>
          </ac:spMkLst>
        </pc:spChg>
        <pc:spChg chg="mod">
          <ac:chgData name="Soheil Abbasloo" userId="d71572ce-aea6-4a3a-9d7a-c1bc96c12f67" providerId="ADAL" clId="{7E68F4BF-FF22-41AB-94A0-2E1A5D2A4CCE}" dt="2022-11-21T15:45:00.567" v="268" actId="21"/>
          <ac:spMkLst>
            <pc:docMk/>
            <pc:sldMk cId="0" sldId="462"/>
            <ac:spMk id="28686" creationId="{B2161A90-2ED1-CE55-C9A4-0C38034EC75B}"/>
          </ac:spMkLst>
        </pc:spChg>
        <pc:spChg chg="mod">
          <ac:chgData name="Soheil Abbasloo" userId="d71572ce-aea6-4a3a-9d7a-c1bc96c12f67" providerId="ADAL" clId="{7E68F4BF-FF22-41AB-94A0-2E1A5D2A4CCE}" dt="2022-11-22T00:57:26.468" v="5567" actId="1035"/>
          <ac:spMkLst>
            <pc:docMk/>
            <pc:sldMk cId="0" sldId="462"/>
            <ac:spMk id="28726" creationId="{FB5ABC63-3D0E-6F95-9682-5C8086B3790A}"/>
          </ac:spMkLst>
        </pc:spChg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1082122962" sldId="462"/>
        </pc:sldMkLst>
      </pc:sldChg>
      <pc:sldChg chg="modSp new mod modAnim">
        <pc:chgData name="Soheil Abbasloo" userId="d71572ce-aea6-4a3a-9d7a-c1bc96c12f67" providerId="ADAL" clId="{7E68F4BF-FF22-41AB-94A0-2E1A5D2A4CCE}" dt="2022-11-22T00:09:06.523" v="5177"/>
        <pc:sldMkLst>
          <pc:docMk/>
          <pc:sldMk cId="2431330943" sldId="463"/>
        </pc:sldMkLst>
        <pc:spChg chg="mod">
          <ac:chgData name="Soheil Abbasloo" userId="d71572ce-aea6-4a3a-9d7a-c1bc96c12f67" providerId="ADAL" clId="{7E68F4BF-FF22-41AB-94A0-2E1A5D2A4CCE}" dt="2022-11-21T17:46:53.448" v="1510" actId="20577"/>
          <ac:spMkLst>
            <pc:docMk/>
            <pc:sldMk cId="2431330943" sldId="463"/>
            <ac:spMk id="3" creationId="{7B83CB72-0AB4-7624-4F1B-A1C861FF3C7D}"/>
          </ac:spMkLst>
        </pc:spChg>
        <pc:spChg chg="mod">
          <ac:chgData name="Soheil Abbasloo" userId="d71572ce-aea6-4a3a-9d7a-c1bc96c12f67" providerId="ADAL" clId="{7E68F4BF-FF22-41AB-94A0-2E1A5D2A4CCE}" dt="2022-11-21T15:47:32.781" v="286" actId="6549"/>
          <ac:spMkLst>
            <pc:docMk/>
            <pc:sldMk cId="2431330943" sldId="463"/>
            <ac:spMk id="4" creationId="{5DFDEFA2-7E8D-AE5C-35E9-F763087CDC42}"/>
          </ac:spMkLst>
        </pc:spChg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4032347882" sldId="463"/>
        </pc:sldMkLst>
      </pc:sldChg>
      <pc:sldChg chg="addSp delSp modSp new mod modClrScheme chgLayout">
        <pc:chgData name="Soheil Abbasloo" userId="d71572ce-aea6-4a3a-9d7a-c1bc96c12f67" providerId="ADAL" clId="{7E68F4BF-FF22-41AB-94A0-2E1A5D2A4CCE}" dt="2022-11-22T15:20:05.999" v="5653" actId="20577"/>
        <pc:sldMkLst>
          <pc:docMk/>
          <pc:sldMk cId="286289565" sldId="464"/>
        </pc:sldMkLst>
        <pc:spChg chg="mod ord">
          <ac:chgData name="Soheil Abbasloo" userId="d71572ce-aea6-4a3a-9d7a-c1bc96c12f67" providerId="ADAL" clId="{7E68F4BF-FF22-41AB-94A0-2E1A5D2A4CCE}" dt="2022-11-21T16:34:54.731" v="487" actId="700"/>
          <ac:spMkLst>
            <pc:docMk/>
            <pc:sldMk cId="286289565" sldId="464"/>
            <ac:spMk id="2" creationId="{CFA9565A-9EF7-AA4C-4381-4BC8102A8F0C}"/>
          </ac:spMkLst>
        </pc:spChg>
        <pc:spChg chg="del mod ord">
          <ac:chgData name="Soheil Abbasloo" userId="d71572ce-aea6-4a3a-9d7a-c1bc96c12f67" providerId="ADAL" clId="{7E68F4BF-FF22-41AB-94A0-2E1A5D2A4CCE}" dt="2022-11-21T16:34:54.731" v="487" actId="700"/>
          <ac:spMkLst>
            <pc:docMk/>
            <pc:sldMk cId="286289565" sldId="464"/>
            <ac:spMk id="3" creationId="{9401F873-E610-2C53-E8F3-1FF4CBD121BC}"/>
          </ac:spMkLst>
        </pc:spChg>
        <pc:spChg chg="del mod ord">
          <ac:chgData name="Soheil Abbasloo" userId="d71572ce-aea6-4a3a-9d7a-c1bc96c12f67" providerId="ADAL" clId="{7E68F4BF-FF22-41AB-94A0-2E1A5D2A4CCE}" dt="2022-11-21T16:34:54.731" v="487" actId="700"/>
          <ac:spMkLst>
            <pc:docMk/>
            <pc:sldMk cId="286289565" sldId="464"/>
            <ac:spMk id="4" creationId="{B09F0B5F-558D-5765-89C6-5C02DF8CA126}"/>
          </ac:spMkLst>
        </pc:spChg>
        <pc:spChg chg="add mod ord">
          <ac:chgData name="Soheil Abbasloo" userId="d71572ce-aea6-4a3a-9d7a-c1bc96c12f67" providerId="ADAL" clId="{7E68F4BF-FF22-41AB-94A0-2E1A5D2A4CCE}" dt="2022-11-21T16:35:00.947" v="499" actId="404"/>
          <ac:spMkLst>
            <pc:docMk/>
            <pc:sldMk cId="286289565" sldId="464"/>
            <ac:spMk id="5" creationId="{08783159-F3BF-8E1E-7F13-54607E4AB4DB}"/>
          </ac:spMkLst>
        </pc:spChg>
        <pc:spChg chg="add mod ord">
          <ac:chgData name="Soheil Abbasloo" userId="d71572ce-aea6-4a3a-9d7a-c1bc96c12f67" providerId="ADAL" clId="{7E68F4BF-FF22-41AB-94A0-2E1A5D2A4CCE}" dt="2022-11-22T15:20:05.999" v="5653" actId="20577"/>
          <ac:spMkLst>
            <pc:docMk/>
            <pc:sldMk cId="286289565" sldId="464"/>
            <ac:spMk id="6" creationId="{4CDD363D-6D03-911C-B521-9DF1CF76E5AF}"/>
          </ac:spMkLst>
        </pc:spChg>
      </pc:sldChg>
      <pc:sldChg chg="del">
        <pc:chgData name="Soheil Abbasloo" userId="d71572ce-aea6-4a3a-9d7a-c1bc96c12f67" providerId="ADAL" clId="{7E68F4BF-FF22-41AB-94A0-2E1A5D2A4CCE}" dt="2022-11-21T15:22:22.085" v="29" actId="47"/>
        <pc:sldMkLst>
          <pc:docMk/>
          <pc:sldMk cId="3907478959" sldId="464"/>
        </pc:sldMkLst>
      </pc:sldChg>
      <pc:sldChg chg="delSp modSp add del mod modClrScheme chgLayout">
        <pc:chgData name="Soheil Abbasloo" userId="d71572ce-aea6-4a3a-9d7a-c1bc96c12f67" providerId="ADAL" clId="{7E68F4BF-FF22-41AB-94A0-2E1A5D2A4CCE}" dt="2022-11-21T15:22:22.085" v="29" actId="47"/>
        <pc:sldMkLst>
          <pc:docMk/>
          <pc:sldMk cId="2082804801" sldId="465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2082804801" sldId="46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2082804801" sldId="465"/>
            <ac:spMk id="3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9.901" v="24" actId="6549"/>
          <ac:spMkLst>
            <pc:docMk/>
            <pc:sldMk cId="2082804801" sldId="465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2082804801" sldId="465"/>
            <ac:spMk id="5" creationId="{00000000-0000-0000-0000-000000000000}"/>
          </ac:spMkLst>
        </pc:spChg>
        <pc:spChg chg="del mod ord">
          <ac:chgData name="Soheil Abbasloo" userId="d71572ce-aea6-4a3a-9d7a-c1bc96c12f67" providerId="ADAL" clId="{7E68F4BF-FF22-41AB-94A0-2E1A5D2A4CCE}" dt="2022-11-21T15:20:02.682" v="25" actId="478"/>
          <ac:spMkLst>
            <pc:docMk/>
            <pc:sldMk cId="2082804801" sldId="465"/>
            <ac:spMk id="6" creationId="{00000000-0000-0000-0000-000000000000}"/>
          </ac:spMkLst>
        </pc:spChg>
      </pc:sldChg>
      <pc:sldChg chg="addSp delSp modSp new mod modClrScheme chgLayout">
        <pc:chgData name="Soheil Abbasloo" userId="d71572ce-aea6-4a3a-9d7a-c1bc96c12f67" providerId="ADAL" clId="{7E68F4BF-FF22-41AB-94A0-2E1A5D2A4CCE}" dt="2022-11-21T17:45:09.456" v="1499" actId="6549"/>
        <pc:sldMkLst>
          <pc:docMk/>
          <pc:sldMk cId="2760043765" sldId="465"/>
        </pc:sldMkLst>
        <pc:spChg chg="mod ord">
          <ac:chgData name="Soheil Abbasloo" userId="d71572ce-aea6-4a3a-9d7a-c1bc96c12f67" providerId="ADAL" clId="{7E68F4BF-FF22-41AB-94A0-2E1A5D2A4CCE}" dt="2022-11-21T16:35:21.136" v="501" actId="700"/>
          <ac:spMkLst>
            <pc:docMk/>
            <pc:sldMk cId="2760043765" sldId="465"/>
            <ac:spMk id="2" creationId="{07F0A3AB-E387-B712-7068-266705BA8886}"/>
          </ac:spMkLst>
        </pc:spChg>
        <pc:spChg chg="del mod ord">
          <ac:chgData name="Soheil Abbasloo" userId="d71572ce-aea6-4a3a-9d7a-c1bc96c12f67" providerId="ADAL" clId="{7E68F4BF-FF22-41AB-94A0-2E1A5D2A4CCE}" dt="2022-11-21T16:35:21.136" v="501" actId="700"/>
          <ac:spMkLst>
            <pc:docMk/>
            <pc:sldMk cId="2760043765" sldId="465"/>
            <ac:spMk id="3" creationId="{837D925C-6F92-436C-7B12-3F10DA4D7DE6}"/>
          </ac:spMkLst>
        </pc:spChg>
        <pc:spChg chg="del mod ord">
          <ac:chgData name="Soheil Abbasloo" userId="d71572ce-aea6-4a3a-9d7a-c1bc96c12f67" providerId="ADAL" clId="{7E68F4BF-FF22-41AB-94A0-2E1A5D2A4CCE}" dt="2022-11-21T16:35:21.136" v="501" actId="700"/>
          <ac:spMkLst>
            <pc:docMk/>
            <pc:sldMk cId="2760043765" sldId="465"/>
            <ac:spMk id="4" creationId="{7D782188-AABF-B11A-6077-9E32CBF55049}"/>
          </ac:spMkLst>
        </pc:spChg>
        <pc:spChg chg="add mod ord">
          <ac:chgData name="Soheil Abbasloo" userId="d71572ce-aea6-4a3a-9d7a-c1bc96c12f67" providerId="ADAL" clId="{7E68F4BF-FF22-41AB-94A0-2E1A5D2A4CCE}" dt="2022-11-21T17:45:09.456" v="1499" actId="6549"/>
          <ac:spMkLst>
            <pc:docMk/>
            <pc:sldMk cId="2760043765" sldId="465"/>
            <ac:spMk id="5" creationId="{30FBF00A-664C-E969-95D8-76725E6F18B9}"/>
          </ac:spMkLst>
        </pc:spChg>
        <pc:spChg chg="add mod ord">
          <ac:chgData name="Soheil Abbasloo" userId="d71572ce-aea6-4a3a-9d7a-c1bc96c12f67" providerId="ADAL" clId="{7E68F4BF-FF22-41AB-94A0-2E1A5D2A4CCE}" dt="2022-11-21T16:35:21.136" v="501" actId="700"/>
          <ac:spMkLst>
            <pc:docMk/>
            <pc:sldMk cId="2760043765" sldId="465"/>
            <ac:spMk id="6" creationId="{37AAAA2C-0DDA-1946-1A54-8EFCE3135132}"/>
          </ac:spMkLst>
        </pc:spChg>
      </pc:sldChg>
      <pc:sldChg chg="addSp delSp modSp new mod modClrScheme modAnim chgLayout">
        <pc:chgData name="Soheil Abbasloo" userId="d71572ce-aea6-4a3a-9d7a-c1bc96c12f67" providerId="ADAL" clId="{7E68F4BF-FF22-41AB-94A0-2E1A5D2A4CCE}" dt="2022-11-22T00:18:42.317" v="5312"/>
        <pc:sldMkLst>
          <pc:docMk/>
          <pc:sldMk cId="593241875" sldId="466"/>
        </pc:sldMkLst>
        <pc:spChg chg="del mod ord">
          <ac:chgData name="Soheil Abbasloo" userId="d71572ce-aea6-4a3a-9d7a-c1bc96c12f67" providerId="ADAL" clId="{7E68F4BF-FF22-41AB-94A0-2E1A5D2A4CCE}" dt="2022-11-21T16:45:02.516" v="532" actId="700"/>
          <ac:spMkLst>
            <pc:docMk/>
            <pc:sldMk cId="593241875" sldId="466"/>
            <ac:spMk id="2" creationId="{787C8A73-9906-BBDC-E46A-9C95B7F65390}"/>
          </ac:spMkLst>
        </pc:spChg>
        <pc:spChg chg="mod ord">
          <ac:chgData name="Soheil Abbasloo" userId="d71572ce-aea6-4a3a-9d7a-c1bc96c12f67" providerId="ADAL" clId="{7E68F4BF-FF22-41AB-94A0-2E1A5D2A4CCE}" dt="2022-11-21T16:45:02.516" v="532" actId="700"/>
          <ac:spMkLst>
            <pc:docMk/>
            <pc:sldMk cId="593241875" sldId="466"/>
            <ac:spMk id="3" creationId="{326999B6-0507-2E37-D0DD-5F68DD0718CC}"/>
          </ac:spMkLst>
        </pc:spChg>
        <pc:spChg chg="add mod ord">
          <ac:chgData name="Soheil Abbasloo" userId="d71572ce-aea6-4a3a-9d7a-c1bc96c12f67" providerId="ADAL" clId="{7E68F4BF-FF22-41AB-94A0-2E1A5D2A4CCE}" dt="2022-11-21T16:57:52.118" v="1119" actId="207"/>
          <ac:spMkLst>
            <pc:docMk/>
            <pc:sldMk cId="593241875" sldId="466"/>
            <ac:spMk id="4" creationId="{76BAD83B-BFEE-9305-6BBB-1FDDEB0A945F}"/>
          </ac:spMkLst>
        </pc:spChg>
        <pc:spChg chg="add mod ord">
          <ac:chgData name="Soheil Abbasloo" userId="d71572ce-aea6-4a3a-9d7a-c1bc96c12f67" providerId="ADAL" clId="{7E68F4BF-FF22-41AB-94A0-2E1A5D2A4CCE}" dt="2022-11-21T16:46:29.229" v="543" actId="6549"/>
          <ac:spMkLst>
            <pc:docMk/>
            <pc:sldMk cId="593241875" sldId="466"/>
            <ac:spMk id="5" creationId="{0E04F080-DBF8-FACB-4D8B-120C9272FC26}"/>
          </ac:spMkLst>
        </pc:spChg>
        <pc:spChg chg="add mod">
          <ac:chgData name="Soheil Abbasloo" userId="d71572ce-aea6-4a3a-9d7a-c1bc96c12f67" providerId="ADAL" clId="{7E68F4BF-FF22-41AB-94A0-2E1A5D2A4CCE}" dt="2022-11-21T16:50:17.097" v="641" actId="1037"/>
          <ac:spMkLst>
            <pc:docMk/>
            <pc:sldMk cId="593241875" sldId="466"/>
            <ac:spMk id="19" creationId="{C818C9F9-4B47-7393-5C0E-29D147F68393}"/>
          </ac:spMkLst>
        </pc:spChg>
        <pc:picChg chg="add mod">
          <ac:chgData name="Soheil Abbasloo" userId="d71572ce-aea6-4a3a-9d7a-c1bc96c12f67" providerId="ADAL" clId="{7E68F4BF-FF22-41AB-94A0-2E1A5D2A4CCE}" dt="2022-11-21T16:48:07.830" v="558" actId="1076"/>
          <ac:picMkLst>
            <pc:docMk/>
            <pc:sldMk cId="593241875" sldId="466"/>
            <ac:picMk id="6" creationId="{363A0F3D-7067-C645-FAB8-3E8745DB06FB}"/>
          </ac:picMkLst>
        </pc:picChg>
        <pc:picChg chg="add mod">
          <ac:chgData name="Soheil Abbasloo" userId="d71572ce-aea6-4a3a-9d7a-c1bc96c12f67" providerId="ADAL" clId="{7E68F4BF-FF22-41AB-94A0-2E1A5D2A4CCE}" dt="2022-11-21T16:47:14.647" v="546" actId="1076"/>
          <ac:picMkLst>
            <pc:docMk/>
            <pc:sldMk cId="593241875" sldId="466"/>
            <ac:picMk id="7" creationId="{B70724E5-8809-5FF0-B6A7-23FB89EA5029}"/>
          </ac:picMkLst>
        </pc:picChg>
        <pc:cxnChg chg="add mod">
          <ac:chgData name="Soheil Abbasloo" userId="d71572ce-aea6-4a3a-9d7a-c1bc96c12f67" providerId="ADAL" clId="{7E68F4BF-FF22-41AB-94A0-2E1A5D2A4CCE}" dt="2022-11-21T16:49:30.874" v="584" actId="1036"/>
          <ac:cxnSpMkLst>
            <pc:docMk/>
            <pc:sldMk cId="593241875" sldId="466"/>
            <ac:cxnSpMk id="8" creationId="{6F16E0EF-F70B-B608-7F31-B863E7F4BCAA}"/>
          </ac:cxnSpMkLst>
        </pc:cxnChg>
        <pc:cxnChg chg="add mod">
          <ac:chgData name="Soheil Abbasloo" userId="d71572ce-aea6-4a3a-9d7a-c1bc96c12f67" providerId="ADAL" clId="{7E68F4BF-FF22-41AB-94A0-2E1A5D2A4CCE}" dt="2022-11-21T16:49:44.888" v="590" actId="1036"/>
          <ac:cxnSpMkLst>
            <pc:docMk/>
            <pc:sldMk cId="593241875" sldId="466"/>
            <ac:cxnSpMk id="11" creationId="{C15C0337-78A1-B220-B2A1-2318F719FFE6}"/>
          </ac:cxnSpMkLst>
        </pc:cxnChg>
      </pc:sldChg>
      <pc:sldChg chg="modSp add del mod modClrScheme chgLayout">
        <pc:chgData name="Soheil Abbasloo" userId="d71572ce-aea6-4a3a-9d7a-c1bc96c12f67" providerId="ADAL" clId="{7E68F4BF-FF22-41AB-94A0-2E1A5D2A4CCE}" dt="2022-11-21T15:22:22.085" v="29" actId="47"/>
        <pc:sldMkLst>
          <pc:docMk/>
          <pc:sldMk cId="987153546" sldId="466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987153546" sldId="466"/>
            <ac:spMk id="2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987153546" sldId="466"/>
            <ac:spMk id="3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987153546" sldId="466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987153546" sldId="466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987153546" sldId="466"/>
            <ac:spMk id="6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1T15:22:22.085" v="29" actId="47"/>
        <pc:sldMkLst>
          <pc:docMk/>
          <pc:sldMk cId="1668457219" sldId="467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668457219" sldId="467"/>
            <ac:spMk id="2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668457219" sldId="467"/>
            <ac:spMk id="3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668457219" sldId="467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668457219" sldId="467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668457219" sldId="467"/>
            <ac:spMk id="6" creationId="{00000000-0000-0000-0000-000000000000}"/>
          </ac:spMkLst>
        </pc:spChg>
      </pc:sldChg>
      <pc:sldChg chg="addSp delSp modSp add mod delAnim modAnim">
        <pc:chgData name="Soheil Abbasloo" userId="d71572ce-aea6-4a3a-9d7a-c1bc96c12f67" providerId="ADAL" clId="{7E68F4BF-FF22-41AB-94A0-2E1A5D2A4CCE}" dt="2022-11-22T00:19:03.342" v="5314"/>
        <pc:sldMkLst>
          <pc:docMk/>
          <pc:sldMk cId="2593963085" sldId="467"/>
        </pc:sldMkLst>
        <pc:spChg chg="mod">
          <ac:chgData name="Soheil Abbasloo" userId="d71572ce-aea6-4a3a-9d7a-c1bc96c12f67" providerId="ADAL" clId="{7E68F4BF-FF22-41AB-94A0-2E1A5D2A4CCE}" dt="2022-11-21T16:58:06.348" v="1127" actId="207"/>
          <ac:spMkLst>
            <pc:docMk/>
            <pc:sldMk cId="2593963085" sldId="467"/>
            <ac:spMk id="4" creationId="{76BAD83B-BFEE-9305-6BBB-1FDDEB0A945F}"/>
          </ac:spMkLst>
        </pc:spChg>
        <pc:spChg chg="mod">
          <ac:chgData name="Soheil Abbasloo" userId="d71572ce-aea6-4a3a-9d7a-c1bc96c12f67" providerId="ADAL" clId="{7E68F4BF-FF22-41AB-94A0-2E1A5D2A4CCE}" dt="2022-11-21T16:51:33.734" v="659" actId="6549"/>
          <ac:spMkLst>
            <pc:docMk/>
            <pc:sldMk cId="2593963085" sldId="467"/>
            <ac:spMk id="5" creationId="{0E04F080-DBF8-FACB-4D8B-120C9272FC26}"/>
          </ac:spMkLst>
        </pc:spChg>
        <pc:spChg chg="mod">
          <ac:chgData name="Soheil Abbasloo" userId="d71572ce-aea6-4a3a-9d7a-c1bc96c12f67" providerId="ADAL" clId="{7E68F4BF-FF22-41AB-94A0-2E1A5D2A4CCE}" dt="2022-11-21T16:54:08.894" v="1085" actId="1037"/>
          <ac:spMkLst>
            <pc:docMk/>
            <pc:sldMk cId="2593963085" sldId="467"/>
            <ac:spMk id="19" creationId="{C818C9F9-4B47-7393-5C0E-29D147F68393}"/>
          </ac:spMkLst>
        </pc:spChg>
        <pc:cxnChg chg="add del mod">
          <ac:chgData name="Soheil Abbasloo" userId="d71572ce-aea6-4a3a-9d7a-c1bc96c12f67" providerId="ADAL" clId="{7E68F4BF-FF22-41AB-94A0-2E1A5D2A4CCE}" dt="2022-11-21T16:52:28.999" v="909" actId="478"/>
          <ac:cxnSpMkLst>
            <pc:docMk/>
            <pc:sldMk cId="2593963085" sldId="467"/>
            <ac:cxnSpMk id="2" creationId="{3381F16E-BE0F-776E-6DC8-3331CA85BA9A}"/>
          </ac:cxnSpMkLst>
        </pc:cxnChg>
        <pc:cxnChg chg="mod">
          <ac:chgData name="Soheil Abbasloo" userId="d71572ce-aea6-4a3a-9d7a-c1bc96c12f67" providerId="ADAL" clId="{7E68F4BF-FF22-41AB-94A0-2E1A5D2A4CCE}" dt="2022-11-21T16:53:38.035" v="1057" actId="1038"/>
          <ac:cxnSpMkLst>
            <pc:docMk/>
            <pc:sldMk cId="2593963085" sldId="467"/>
            <ac:cxnSpMk id="8" creationId="{6F16E0EF-F70B-B608-7F31-B863E7F4BCAA}"/>
          </ac:cxnSpMkLst>
        </pc:cxnChg>
        <pc:cxnChg chg="add del mod">
          <ac:chgData name="Soheil Abbasloo" userId="d71572ce-aea6-4a3a-9d7a-c1bc96c12f67" providerId="ADAL" clId="{7E68F4BF-FF22-41AB-94A0-2E1A5D2A4CCE}" dt="2022-11-21T16:52:53.573" v="1003" actId="478"/>
          <ac:cxnSpMkLst>
            <pc:docMk/>
            <pc:sldMk cId="2593963085" sldId="467"/>
            <ac:cxnSpMk id="9" creationId="{71DB8314-A337-C9A0-8366-B5600829271D}"/>
          </ac:cxnSpMkLst>
        </pc:cxnChg>
        <pc:cxnChg chg="add mod">
          <ac:chgData name="Soheil Abbasloo" userId="d71572ce-aea6-4a3a-9d7a-c1bc96c12f67" providerId="ADAL" clId="{7E68F4BF-FF22-41AB-94A0-2E1A5D2A4CCE}" dt="2022-11-21T16:53:21.885" v="1044" actId="1038"/>
          <ac:cxnSpMkLst>
            <pc:docMk/>
            <pc:sldMk cId="2593963085" sldId="467"/>
            <ac:cxnSpMk id="10" creationId="{7799B34F-56C5-9C88-C6AD-21C0DA48B422}"/>
          </ac:cxnSpMkLst>
        </pc:cxnChg>
        <pc:cxnChg chg="mod">
          <ac:chgData name="Soheil Abbasloo" userId="d71572ce-aea6-4a3a-9d7a-c1bc96c12f67" providerId="ADAL" clId="{7E68F4BF-FF22-41AB-94A0-2E1A5D2A4CCE}" dt="2022-11-21T16:53:45.695" v="1058"/>
          <ac:cxnSpMkLst>
            <pc:docMk/>
            <pc:sldMk cId="2593963085" sldId="467"/>
            <ac:cxnSpMk id="11" creationId="{C15C0337-78A1-B220-B2A1-2318F719FFE6}"/>
          </ac:cxnSpMkLst>
        </pc:cxnChg>
        <pc:cxnChg chg="add mod">
          <ac:chgData name="Soheil Abbasloo" userId="d71572ce-aea6-4a3a-9d7a-c1bc96c12f67" providerId="ADAL" clId="{7E68F4BF-FF22-41AB-94A0-2E1A5D2A4CCE}" dt="2022-11-21T16:53:21.885" v="1044" actId="1038"/>
          <ac:cxnSpMkLst>
            <pc:docMk/>
            <pc:sldMk cId="2593963085" sldId="467"/>
            <ac:cxnSpMk id="15" creationId="{20D32D16-F6EB-DF8E-95F9-935D46FEBD8E}"/>
          </ac:cxnSpMkLst>
        </pc:cxnChg>
      </pc:sldChg>
      <pc:sldChg chg="modSp add del mod modClrScheme chgLayout">
        <pc:chgData name="Soheil Abbasloo" userId="d71572ce-aea6-4a3a-9d7a-c1bc96c12f67" providerId="ADAL" clId="{7E68F4BF-FF22-41AB-94A0-2E1A5D2A4CCE}" dt="2022-11-21T15:22:22.085" v="29" actId="47"/>
        <pc:sldMkLst>
          <pc:docMk/>
          <pc:sldMk cId="1310553951" sldId="468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310553951" sldId="468"/>
            <ac:spMk id="20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310553951" sldId="468"/>
            <ac:spMk id="21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310553951" sldId="468"/>
            <ac:spMk id="22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310553951" sldId="468"/>
            <ac:spMk id="2198530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310553951" sldId="468"/>
            <ac:spMk id="2198548" creationId="{00000000-0000-0000-0000-000000000000}"/>
          </ac:spMkLst>
        </pc:spChg>
      </pc:sldChg>
      <pc:sldChg chg="delSp modSp add mod delAnim modAnim">
        <pc:chgData name="Soheil Abbasloo" userId="d71572ce-aea6-4a3a-9d7a-c1bc96c12f67" providerId="ADAL" clId="{7E68F4BF-FF22-41AB-94A0-2E1A5D2A4CCE}" dt="2022-11-22T00:19:19.234" v="5316"/>
        <pc:sldMkLst>
          <pc:docMk/>
          <pc:sldMk cId="2503956574" sldId="468"/>
        </pc:sldMkLst>
        <pc:spChg chg="mod">
          <ac:chgData name="Soheil Abbasloo" userId="d71572ce-aea6-4a3a-9d7a-c1bc96c12f67" providerId="ADAL" clId="{7E68F4BF-FF22-41AB-94A0-2E1A5D2A4CCE}" dt="2022-11-21T16:58:15.371" v="1133" actId="207"/>
          <ac:spMkLst>
            <pc:docMk/>
            <pc:sldMk cId="2503956574" sldId="468"/>
            <ac:spMk id="4" creationId="{76BAD83B-BFEE-9305-6BBB-1FDDEB0A945F}"/>
          </ac:spMkLst>
        </pc:spChg>
        <pc:spChg chg="mod">
          <ac:chgData name="Soheil Abbasloo" userId="d71572ce-aea6-4a3a-9d7a-c1bc96c12f67" providerId="ADAL" clId="{7E68F4BF-FF22-41AB-94A0-2E1A5D2A4CCE}" dt="2022-11-21T16:54:55.310" v="1093" actId="6549"/>
          <ac:spMkLst>
            <pc:docMk/>
            <pc:sldMk cId="2503956574" sldId="468"/>
            <ac:spMk id="5" creationId="{0E04F080-DBF8-FACB-4D8B-120C9272FC26}"/>
          </ac:spMkLst>
        </pc:spChg>
        <pc:spChg chg="mod">
          <ac:chgData name="Soheil Abbasloo" userId="d71572ce-aea6-4a3a-9d7a-c1bc96c12f67" providerId="ADAL" clId="{7E68F4BF-FF22-41AB-94A0-2E1A5D2A4CCE}" dt="2022-11-21T16:56:27.668" v="1103" actId="20577"/>
          <ac:spMkLst>
            <pc:docMk/>
            <pc:sldMk cId="2503956574" sldId="468"/>
            <ac:spMk id="19" creationId="{C818C9F9-4B47-7393-5C0E-29D147F68393}"/>
          </ac:spMkLst>
        </pc:spChg>
        <pc:cxnChg chg="del">
          <ac:chgData name="Soheil Abbasloo" userId="d71572ce-aea6-4a3a-9d7a-c1bc96c12f67" providerId="ADAL" clId="{7E68F4BF-FF22-41AB-94A0-2E1A5D2A4CCE}" dt="2022-11-21T16:55:23.123" v="1094" actId="478"/>
          <ac:cxnSpMkLst>
            <pc:docMk/>
            <pc:sldMk cId="2503956574" sldId="468"/>
            <ac:cxnSpMk id="8" creationId="{6F16E0EF-F70B-B608-7F31-B863E7F4BCAA}"/>
          </ac:cxnSpMkLst>
        </pc:cxnChg>
        <pc:cxnChg chg="del">
          <ac:chgData name="Soheil Abbasloo" userId="d71572ce-aea6-4a3a-9d7a-c1bc96c12f67" providerId="ADAL" clId="{7E68F4BF-FF22-41AB-94A0-2E1A5D2A4CCE}" dt="2022-11-21T16:55:24.311" v="1095" actId="478"/>
          <ac:cxnSpMkLst>
            <pc:docMk/>
            <pc:sldMk cId="2503956574" sldId="468"/>
            <ac:cxnSpMk id="11" creationId="{C15C0337-78A1-B220-B2A1-2318F719FFE6}"/>
          </ac:cxnSpMkLst>
        </pc:cxnChg>
      </pc:sldChg>
      <pc:sldChg chg="modSp add del mod modClrScheme chgLayout">
        <pc:chgData name="Soheil Abbasloo" userId="d71572ce-aea6-4a3a-9d7a-c1bc96c12f67" providerId="ADAL" clId="{7E68F4BF-FF22-41AB-94A0-2E1A5D2A4CCE}" dt="2022-11-21T15:22:22.085" v="29" actId="47"/>
        <pc:sldMkLst>
          <pc:docMk/>
          <pc:sldMk cId="1265682991" sldId="469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265682991" sldId="469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265682991" sldId="469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265682991" sldId="469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265682991" sldId="469"/>
            <ac:spMk id="220262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265682991" sldId="469"/>
            <ac:spMk id="2202628" creationId="{00000000-0000-0000-0000-000000000000}"/>
          </ac:spMkLst>
        </pc:spChg>
      </pc:sldChg>
      <pc:sldChg chg="addSp delSp modSp new mod delAnim modAnim">
        <pc:chgData name="Soheil Abbasloo" userId="d71572ce-aea6-4a3a-9d7a-c1bc96c12f67" providerId="ADAL" clId="{7E68F4BF-FF22-41AB-94A0-2E1A5D2A4CCE}" dt="2022-11-22T00:19:52.204" v="5322"/>
        <pc:sldMkLst>
          <pc:docMk/>
          <pc:sldMk cId="2570380274" sldId="469"/>
        </pc:sldMkLst>
        <pc:spChg chg="mod">
          <ac:chgData name="Soheil Abbasloo" userId="d71572ce-aea6-4a3a-9d7a-c1bc96c12f67" providerId="ADAL" clId="{7E68F4BF-FF22-41AB-94A0-2E1A5D2A4CCE}" dt="2022-11-21T17:29:01.639" v="1300" actId="20577"/>
          <ac:spMkLst>
            <pc:docMk/>
            <pc:sldMk cId="2570380274" sldId="469"/>
            <ac:spMk id="3" creationId="{B8420EB2-6673-9CF8-FB06-DD055931D52B}"/>
          </ac:spMkLst>
        </pc:spChg>
        <pc:spChg chg="mod">
          <ac:chgData name="Soheil Abbasloo" userId="d71572ce-aea6-4a3a-9d7a-c1bc96c12f67" providerId="ADAL" clId="{7E68F4BF-FF22-41AB-94A0-2E1A5D2A4CCE}" dt="2022-11-21T17:29:26.221" v="1308" actId="207"/>
          <ac:spMkLst>
            <pc:docMk/>
            <pc:sldMk cId="2570380274" sldId="469"/>
            <ac:spMk id="4" creationId="{D8F80D5B-0A74-AA27-AA6E-B5F1A86AD061}"/>
          </ac:spMkLst>
        </pc:spChg>
        <pc:spChg chg="add del mod">
          <ac:chgData name="Soheil Abbasloo" userId="d71572ce-aea6-4a3a-9d7a-c1bc96c12f67" providerId="ADAL" clId="{7E68F4BF-FF22-41AB-94A0-2E1A5D2A4CCE}" dt="2022-11-21T17:01:45.379" v="1214" actId="478"/>
          <ac:spMkLst>
            <pc:docMk/>
            <pc:sldMk cId="2570380274" sldId="469"/>
            <ac:spMk id="9" creationId="{40BB3502-B835-0EA9-DDBF-0E033DEFDAB2}"/>
          </ac:spMkLst>
        </pc:spChg>
        <pc:spChg chg="add del mod">
          <ac:chgData name="Soheil Abbasloo" userId="d71572ce-aea6-4a3a-9d7a-c1bc96c12f67" providerId="ADAL" clId="{7E68F4BF-FF22-41AB-94A0-2E1A5D2A4CCE}" dt="2022-11-21T17:28:34.235" v="1271" actId="478"/>
          <ac:spMkLst>
            <pc:docMk/>
            <pc:sldMk cId="2570380274" sldId="469"/>
            <ac:spMk id="21" creationId="{62C0733C-7AB0-4F39-A85E-F9213E9D61C8}"/>
          </ac:spMkLst>
        </pc:spChg>
        <pc:grpChg chg="del mod">
          <ac:chgData name="Soheil Abbasloo" userId="d71572ce-aea6-4a3a-9d7a-c1bc96c12f67" providerId="ADAL" clId="{7E68F4BF-FF22-41AB-94A0-2E1A5D2A4CCE}" dt="2022-11-21T17:03:36.135" v="1228"/>
          <ac:grpSpMkLst>
            <pc:docMk/>
            <pc:sldMk cId="2570380274" sldId="469"/>
            <ac:grpSpMk id="16" creationId="{8C64F642-D9DB-BF5F-08B9-2D27FC33405A}"/>
          </ac:grpSpMkLst>
        </pc:grpChg>
        <pc:grpChg chg="mod">
          <ac:chgData name="Soheil Abbasloo" userId="d71572ce-aea6-4a3a-9d7a-c1bc96c12f67" providerId="ADAL" clId="{7E68F4BF-FF22-41AB-94A0-2E1A5D2A4CCE}" dt="2022-11-21T17:04:08.528" v="1234" actId="1582"/>
          <ac:grpSpMkLst>
            <pc:docMk/>
            <pc:sldMk cId="2570380274" sldId="469"/>
            <ac:grpSpMk id="19" creationId="{E335D321-293A-3F8A-1A45-C369AA226A8C}"/>
          </ac:grpSpMkLst>
        </pc:grpChg>
        <pc:picChg chg="add mod">
          <ac:chgData name="Soheil Abbasloo" userId="d71572ce-aea6-4a3a-9d7a-c1bc96c12f67" providerId="ADAL" clId="{7E68F4BF-FF22-41AB-94A0-2E1A5D2A4CCE}" dt="2022-11-21T16:59:19.593" v="1175"/>
          <ac:picMkLst>
            <pc:docMk/>
            <pc:sldMk cId="2570380274" sldId="469"/>
            <ac:picMk id="5" creationId="{49688B88-EC6E-A0DF-24F0-8DF9BA5A068E}"/>
          </ac:picMkLst>
        </pc:picChg>
        <pc:picChg chg="add mod">
          <ac:chgData name="Soheil Abbasloo" userId="d71572ce-aea6-4a3a-9d7a-c1bc96c12f67" providerId="ADAL" clId="{7E68F4BF-FF22-41AB-94A0-2E1A5D2A4CCE}" dt="2022-11-21T16:59:19.593" v="1175"/>
          <ac:picMkLst>
            <pc:docMk/>
            <pc:sldMk cId="2570380274" sldId="469"/>
            <ac:picMk id="6" creationId="{61D5CF78-C65C-E15C-2373-0A725B1D6885}"/>
          </ac:picMkLst>
        </pc:picChg>
        <pc:picChg chg="add del mod">
          <ac:chgData name="Soheil Abbasloo" userId="d71572ce-aea6-4a3a-9d7a-c1bc96c12f67" providerId="ADAL" clId="{7E68F4BF-FF22-41AB-94A0-2E1A5D2A4CCE}" dt="2022-11-21T17:02:23.248" v="1219" actId="478"/>
          <ac:picMkLst>
            <pc:docMk/>
            <pc:sldMk cId="2570380274" sldId="469"/>
            <ac:picMk id="11" creationId="{7BDCD2BF-A25E-FCCD-CF5C-3BAF71A0083F}"/>
          </ac:picMkLst>
        </pc:picChg>
        <pc:picChg chg="add del mod">
          <ac:chgData name="Soheil Abbasloo" userId="d71572ce-aea6-4a3a-9d7a-c1bc96c12f67" providerId="ADAL" clId="{7E68F4BF-FF22-41AB-94A0-2E1A5D2A4CCE}" dt="2022-11-21T17:02:37.524" v="1224" actId="478"/>
          <ac:picMkLst>
            <pc:docMk/>
            <pc:sldMk cId="2570380274" sldId="469"/>
            <ac:picMk id="13" creationId="{178B78DE-074E-22DA-CB11-92CAD47FF70C}"/>
          </ac:picMkLst>
        </pc:picChg>
        <pc:inkChg chg="add del mod">
          <ac:chgData name="Soheil Abbasloo" userId="d71572ce-aea6-4a3a-9d7a-c1bc96c12f67" providerId="ADAL" clId="{7E68F4BF-FF22-41AB-94A0-2E1A5D2A4CCE}" dt="2022-11-21T17:03:36.136" v="1229"/>
          <ac:inkMkLst>
            <pc:docMk/>
            <pc:sldMk cId="2570380274" sldId="469"/>
            <ac:inkMk id="14" creationId="{259FEBF5-3A13-41BD-B674-AA5A0E2F2611}"/>
          </ac:inkMkLst>
        </pc:inkChg>
        <pc:inkChg chg="add del mod">
          <ac:chgData name="Soheil Abbasloo" userId="d71572ce-aea6-4a3a-9d7a-c1bc96c12f67" providerId="ADAL" clId="{7E68F4BF-FF22-41AB-94A0-2E1A5D2A4CCE}" dt="2022-11-21T17:03:36.135" v="1228"/>
          <ac:inkMkLst>
            <pc:docMk/>
            <pc:sldMk cId="2570380274" sldId="469"/>
            <ac:inkMk id="15" creationId="{39E8E4AE-8FAA-56C5-B3A6-3AD7BFC7EC57}"/>
          </ac:inkMkLst>
        </pc:inkChg>
        <pc:inkChg chg="add mod">
          <ac:chgData name="Soheil Abbasloo" userId="d71572ce-aea6-4a3a-9d7a-c1bc96c12f67" providerId="ADAL" clId="{7E68F4BF-FF22-41AB-94A0-2E1A5D2A4CCE}" dt="2022-11-21T17:03:40.180" v="1232"/>
          <ac:inkMkLst>
            <pc:docMk/>
            <pc:sldMk cId="2570380274" sldId="469"/>
            <ac:inkMk id="17" creationId="{AE6A0954-4203-93FA-CDB1-FC353BF0521D}"/>
          </ac:inkMkLst>
        </pc:inkChg>
        <pc:inkChg chg="add mod">
          <ac:chgData name="Soheil Abbasloo" userId="d71572ce-aea6-4a3a-9d7a-c1bc96c12f67" providerId="ADAL" clId="{7E68F4BF-FF22-41AB-94A0-2E1A5D2A4CCE}" dt="2022-11-21T17:03:40.180" v="1232"/>
          <ac:inkMkLst>
            <pc:docMk/>
            <pc:sldMk cId="2570380274" sldId="469"/>
            <ac:inkMk id="18" creationId="{B8DC1EC2-4D07-0958-8DE2-938D3BF67DC3}"/>
          </ac:inkMkLst>
        </pc:inkChg>
        <pc:cxnChg chg="add mod">
          <ac:chgData name="Soheil Abbasloo" userId="d71572ce-aea6-4a3a-9d7a-c1bc96c12f67" providerId="ADAL" clId="{7E68F4BF-FF22-41AB-94A0-2E1A5D2A4CCE}" dt="2022-11-21T16:59:29.372" v="1208" actId="1038"/>
          <ac:cxnSpMkLst>
            <pc:docMk/>
            <pc:sldMk cId="2570380274" sldId="469"/>
            <ac:cxnSpMk id="7" creationId="{0AB3C891-21D5-24AB-C84A-8647F9DFF866}"/>
          </ac:cxnSpMkLst>
        </pc:cxnChg>
        <pc:cxnChg chg="add del mod">
          <ac:chgData name="Soheil Abbasloo" userId="d71572ce-aea6-4a3a-9d7a-c1bc96c12f67" providerId="ADAL" clId="{7E68F4BF-FF22-41AB-94A0-2E1A5D2A4CCE}" dt="2022-11-21T16:59:23.045" v="1176" actId="478"/>
          <ac:cxnSpMkLst>
            <pc:docMk/>
            <pc:sldMk cId="2570380274" sldId="469"/>
            <ac:cxnSpMk id="8" creationId="{91D39682-94FC-4677-B637-FE9DE1BD9864}"/>
          </ac:cxnSpMkLst>
        </pc:cxnChg>
      </pc:sldChg>
      <pc:sldChg chg="modSp add del mod modClrScheme chgLayout">
        <pc:chgData name="Soheil Abbasloo" userId="d71572ce-aea6-4a3a-9d7a-c1bc96c12f67" providerId="ADAL" clId="{7E68F4BF-FF22-41AB-94A0-2E1A5D2A4CCE}" dt="2022-11-21T15:22:22.085" v="29" actId="47"/>
        <pc:sldMkLst>
          <pc:docMk/>
          <pc:sldMk cId="1894795117" sldId="470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894795117" sldId="470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894795117" sldId="470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894795117" sldId="470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894795117" sldId="470"/>
            <ac:spMk id="220467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1894795117" sldId="470"/>
            <ac:spMk id="2204676" creationId="{00000000-0000-0000-0000-000000000000}"/>
          </ac:spMkLst>
        </pc:spChg>
      </pc:sldChg>
      <pc:sldChg chg="addSp delSp modSp new mod modAnim">
        <pc:chgData name="Soheil Abbasloo" userId="d71572ce-aea6-4a3a-9d7a-c1bc96c12f67" providerId="ADAL" clId="{7E68F4BF-FF22-41AB-94A0-2E1A5D2A4CCE}" dt="2022-11-22T00:10:57.801" v="5242"/>
        <pc:sldMkLst>
          <pc:docMk/>
          <pc:sldMk cId="2416214781" sldId="470"/>
        </pc:sldMkLst>
        <pc:spChg chg="del">
          <ac:chgData name="Soheil Abbasloo" userId="d71572ce-aea6-4a3a-9d7a-c1bc96c12f67" providerId="ADAL" clId="{7E68F4BF-FF22-41AB-94A0-2E1A5D2A4CCE}" dt="2022-11-21T17:39:57.523" v="1374" actId="478"/>
          <ac:spMkLst>
            <pc:docMk/>
            <pc:sldMk cId="2416214781" sldId="470"/>
            <ac:spMk id="3" creationId="{EC604E7D-F1B9-96F8-D738-E3F0B1964411}"/>
          </ac:spMkLst>
        </pc:spChg>
        <pc:spChg chg="mod">
          <ac:chgData name="Soheil Abbasloo" userId="d71572ce-aea6-4a3a-9d7a-c1bc96c12f67" providerId="ADAL" clId="{7E68F4BF-FF22-41AB-94A0-2E1A5D2A4CCE}" dt="2022-11-21T17:42:59.680" v="1419" actId="20577"/>
          <ac:spMkLst>
            <pc:docMk/>
            <pc:sldMk cId="2416214781" sldId="470"/>
            <ac:spMk id="4" creationId="{0F2CD92C-EB10-E0AC-D83C-E9158DC2363E}"/>
          </ac:spMkLst>
        </pc:spChg>
        <pc:spChg chg="add mod">
          <ac:chgData name="Soheil Abbasloo" userId="d71572ce-aea6-4a3a-9d7a-c1bc96c12f67" providerId="ADAL" clId="{7E68F4BF-FF22-41AB-94A0-2E1A5D2A4CCE}" dt="2022-11-21T17:47:50.083" v="1549" actId="14100"/>
          <ac:spMkLst>
            <pc:docMk/>
            <pc:sldMk cId="2416214781" sldId="470"/>
            <ac:spMk id="9" creationId="{95A8CD8B-20E2-B90D-D5D7-DE760C15523B}"/>
          </ac:spMkLst>
        </pc:spChg>
        <pc:spChg chg="add mod">
          <ac:chgData name="Soheil Abbasloo" userId="d71572ce-aea6-4a3a-9d7a-c1bc96c12f67" providerId="ADAL" clId="{7E68F4BF-FF22-41AB-94A0-2E1A5D2A4CCE}" dt="2022-11-21T17:42:53.601" v="1417" actId="1035"/>
          <ac:spMkLst>
            <pc:docMk/>
            <pc:sldMk cId="2416214781" sldId="470"/>
            <ac:spMk id="10" creationId="{1E451A19-BC66-22F0-EFF8-107465140870}"/>
          </ac:spMkLst>
        </pc:spChg>
        <pc:spChg chg="add mod">
          <ac:chgData name="Soheil Abbasloo" userId="d71572ce-aea6-4a3a-9d7a-c1bc96c12f67" providerId="ADAL" clId="{7E68F4BF-FF22-41AB-94A0-2E1A5D2A4CCE}" dt="2022-11-21T17:42:53.601" v="1417" actId="1035"/>
          <ac:spMkLst>
            <pc:docMk/>
            <pc:sldMk cId="2416214781" sldId="470"/>
            <ac:spMk id="11" creationId="{1A0C47E9-E8AD-0483-C3F4-2A0D30C5DF36}"/>
          </ac:spMkLst>
        </pc:spChg>
        <pc:spChg chg="add mod">
          <ac:chgData name="Soheil Abbasloo" userId="d71572ce-aea6-4a3a-9d7a-c1bc96c12f67" providerId="ADAL" clId="{7E68F4BF-FF22-41AB-94A0-2E1A5D2A4CCE}" dt="2022-11-21T17:42:53.601" v="1417" actId="1035"/>
          <ac:spMkLst>
            <pc:docMk/>
            <pc:sldMk cId="2416214781" sldId="470"/>
            <ac:spMk id="12" creationId="{6588C5A3-DE4F-AF67-88CB-78C2784F8E42}"/>
          </ac:spMkLst>
        </pc:spChg>
        <pc:spChg chg="add del">
          <ac:chgData name="Soheil Abbasloo" userId="d71572ce-aea6-4a3a-9d7a-c1bc96c12f67" providerId="ADAL" clId="{7E68F4BF-FF22-41AB-94A0-2E1A5D2A4CCE}" dt="2022-11-21T17:43:05.359" v="1423" actId="22"/>
          <ac:spMkLst>
            <pc:docMk/>
            <pc:sldMk cId="2416214781" sldId="470"/>
            <ac:spMk id="14" creationId="{1BDEC6BE-0C89-DC61-41A3-258717E1780B}"/>
          </ac:spMkLst>
        </pc:spChg>
        <pc:spChg chg="add mod">
          <ac:chgData name="Soheil Abbasloo" userId="d71572ce-aea6-4a3a-9d7a-c1bc96c12f67" providerId="ADAL" clId="{7E68F4BF-FF22-41AB-94A0-2E1A5D2A4CCE}" dt="2022-11-21T17:43:56.650" v="1487" actId="20577"/>
          <ac:spMkLst>
            <pc:docMk/>
            <pc:sldMk cId="2416214781" sldId="470"/>
            <ac:spMk id="16" creationId="{BFABAD81-0198-726B-9BF9-A2C4B52BE073}"/>
          </ac:spMkLst>
        </pc:spChg>
        <pc:picChg chg="add mod">
          <ac:chgData name="Soheil Abbasloo" userId="d71572ce-aea6-4a3a-9d7a-c1bc96c12f67" providerId="ADAL" clId="{7E68F4BF-FF22-41AB-94A0-2E1A5D2A4CCE}" dt="2022-11-21T17:42:53.601" v="1417" actId="1035"/>
          <ac:picMkLst>
            <pc:docMk/>
            <pc:sldMk cId="2416214781" sldId="470"/>
            <ac:picMk id="6" creationId="{95F0277A-7CF5-DDD6-C347-4A05F3A131F6}"/>
          </ac:picMkLst>
        </pc:picChg>
        <pc:picChg chg="add mod modCrop">
          <ac:chgData name="Soheil Abbasloo" userId="d71572ce-aea6-4a3a-9d7a-c1bc96c12f67" providerId="ADAL" clId="{7E68F4BF-FF22-41AB-94A0-2E1A5D2A4CCE}" dt="2022-11-21T17:42:53.601" v="1417" actId="1035"/>
          <ac:picMkLst>
            <pc:docMk/>
            <pc:sldMk cId="2416214781" sldId="470"/>
            <ac:picMk id="8" creationId="{1CA96EEB-98BB-859D-0130-CFE9653F0571}"/>
          </ac:picMkLst>
        </pc:picChg>
      </pc:sldChg>
      <pc:sldChg chg="addSp delSp modSp new mod modClrScheme chgLayout">
        <pc:chgData name="Soheil Abbasloo" userId="d71572ce-aea6-4a3a-9d7a-c1bc96c12f67" providerId="ADAL" clId="{7E68F4BF-FF22-41AB-94A0-2E1A5D2A4CCE}" dt="2022-11-22T00:17:55.490" v="5307" actId="20577"/>
        <pc:sldMkLst>
          <pc:docMk/>
          <pc:sldMk cId="2444566109" sldId="471"/>
        </pc:sldMkLst>
        <pc:spChg chg="mod ord">
          <ac:chgData name="Soheil Abbasloo" userId="d71572ce-aea6-4a3a-9d7a-c1bc96c12f67" providerId="ADAL" clId="{7E68F4BF-FF22-41AB-94A0-2E1A5D2A4CCE}" dt="2022-11-21T17:51:45.460" v="1551" actId="700"/>
          <ac:spMkLst>
            <pc:docMk/>
            <pc:sldMk cId="2444566109" sldId="471"/>
            <ac:spMk id="2" creationId="{646D5B81-27F1-ED56-D650-EFFA4F7A62BF}"/>
          </ac:spMkLst>
        </pc:spChg>
        <pc:spChg chg="del mod ord">
          <ac:chgData name="Soheil Abbasloo" userId="d71572ce-aea6-4a3a-9d7a-c1bc96c12f67" providerId="ADAL" clId="{7E68F4BF-FF22-41AB-94A0-2E1A5D2A4CCE}" dt="2022-11-21T17:51:45.460" v="1551" actId="700"/>
          <ac:spMkLst>
            <pc:docMk/>
            <pc:sldMk cId="2444566109" sldId="471"/>
            <ac:spMk id="3" creationId="{DB3EB5EF-5D28-1F0D-0A96-34145FDB2FC9}"/>
          </ac:spMkLst>
        </pc:spChg>
        <pc:spChg chg="del mod ord">
          <ac:chgData name="Soheil Abbasloo" userId="d71572ce-aea6-4a3a-9d7a-c1bc96c12f67" providerId="ADAL" clId="{7E68F4BF-FF22-41AB-94A0-2E1A5D2A4CCE}" dt="2022-11-21T17:51:45.460" v="1551" actId="700"/>
          <ac:spMkLst>
            <pc:docMk/>
            <pc:sldMk cId="2444566109" sldId="471"/>
            <ac:spMk id="4" creationId="{B5840ED0-E62E-7CC7-9302-CD562CD0582A}"/>
          </ac:spMkLst>
        </pc:spChg>
        <pc:spChg chg="add mod ord">
          <ac:chgData name="Soheil Abbasloo" userId="d71572ce-aea6-4a3a-9d7a-c1bc96c12f67" providerId="ADAL" clId="{7E68F4BF-FF22-41AB-94A0-2E1A5D2A4CCE}" dt="2022-11-22T00:17:55.490" v="5307" actId="20577"/>
          <ac:spMkLst>
            <pc:docMk/>
            <pc:sldMk cId="2444566109" sldId="471"/>
            <ac:spMk id="5" creationId="{45BCD28C-3374-418A-AB37-E54BE6B27129}"/>
          </ac:spMkLst>
        </pc:spChg>
        <pc:spChg chg="add mod ord">
          <ac:chgData name="Soheil Abbasloo" userId="d71572ce-aea6-4a3a-9d7a-c1bc96c12f67" providerId="ADAL" clId="{7E68F4BF-FF22-41AB-94A0-2E1A5D2A4CCE}" dt="2022-11-21T17:51:45.460" v="1551" actId="700"/>
          <ac:spMkLst>
            <pc:docMk/>
            <pc:sldMk cId="2444566109" sldId="471"/>
            <ac:spMk id="6" creationId="{1F0CA97D-D363-E11B-F6A9-9F7D8033759C}"/>
          </ac:spMkLst>
        </pc:spChg>
      </pc:sldChg>
      <pc:sldChg chg="modSp add del mod modClrScheme chgLayout">
        <pc:chgData name="Soheil Abbasloo" userId="d71572ce-aea6-4a3a-9d7a-c1bc96c12f67" providerId="ADAL" clId="{7E68F4BF-FF22-41AB-94A0-2E1A5D2A4CCE}" dt="2022-11-21T15:22:22.085" v="29" actId="47"/>
        <pc:sldMkLst>
          <pc:docMk/>
          <pc:sldMk cId="3622899995" sldId="471"/>
        </pc:sldMkLst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622899995" sldId="471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622899995" sldId="471"/>
            <ac:spMk id="5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622899995" sldId="471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622899995" sldId="471"/>
            <ac:spMk id="2206722" creationId="{00000000-0000-0000-0000-000000000000}"/>
          </ac:spMkLst>
        </pc:spChg>
        <pc:spChg chg="mod ord">
          <ac:chgData name="Soheil Abbasloo" userId="d71572ce-aea6-4a3a-9d7a-c1bc96c12f67" providerId="ADAL" clId="{7E68F4BF-FF22-41AB-94A0-2E1A5D2A4CCE}" dt="2022-11-21T15:19:52.418" v="22" actId="700"/>
          <ac:spMkLst>
            <pc:docMk/>
            <pc:sldMk cId="3622899995" sldId="471"/>
            <ac:spMk id="2206723" creationId="{00000000-0000-0000-0000-000000000000}"/>
          </ac:spMkLst>
        </pc:spChg>
      </pc:sldChg>
      <pc:sldChg chg="addSp delSp modSp new del mod modClrScheme chgLayout">
        <pc:chgData name="Soheil Abbasloo" userId="d71572ce-aea6-4a3a-9d7a-c1bc96c12f67" providerId="ADAL" clId="{7E68F4BF-FF22-41AB-94A0-2E1A5D2A4CCE}" dt="2022-11-21T21:26:21.706" v="2832" actId="47"/>
        <pc:sldMkLst>
          <pc:docMk/>
          <pc:sldMk cId="4065615212" sldId="472"/>
        </pc:sldMkLst>
        <pc:spChg chg="mod ord">
          <ac:chgData name="Soheil Abbasloo" userId="d71572ce-aea6-4a3a-9d7a-c1bc96c12f67" providerId="ADAL" clId="{7E68F4BF-FF22-41AB-94A0-2E1A5D2A4CCE}" dt="2022-11-21T20:47:53.089" v="2126" actId="700"/>
          <ac:spMkLst>
            <pc:docMk/>
            <pc:sldMk cId="4065615212" sldId="472"/>
            <ac:spMk id="2" creationId="{FA51AA53-DF0E-521E-E514-4F181036B51E}"/>
          </ac:spMkLst>
        </pc:spChg>
        <pc:spChg chg="del">
          <ac:chgData name="Soheil Abbasloo" userId="d71572ce-aea6-4a3a-9d7a-c1bc96c12f67" providerId="ADAL" clId="{7E68F4BF-FF22-41AB-94A0-2E1A5D2A4CCE}" dt="2022-11-21T20:47:43.554" v="2124" actId="478"/>
          <ac:spMkLst>
            <pc:docMk/>
            <pc:sldMk cId="4065615212" sldId="472"/>
            <ac:spMk id="3" creationId="{206F3ECF-5722-8CE2-AE4F-9B1429495A21}"/>
          </ac:spMkLst>
        </pc:spChg>
        <pc:spChg chg="del">
          <ac:chgData name="Soheil Abbasloo" userId="d71572ce-aea6-4a3a-9d7a-c1bc96c12f67" providerId="ADAL" clId="{7E68F4BF-FF22-41AB-94A0-2E1A5D2A4CCE}" dt="2022-11-21T20:47:45.938" v="2125" actId="478"/>
          <ac:spMkLst>
            <pc:docMk/>
            <pc:sldMk cId="4065615212" sldId="472"/>
            <ac:spMk id="4" creationId="{DFB5AE95-0E70-D96C-5430-ED4E82311D9F}"/>
          </ac:spMkLst>
        </pc:spChg>
        <pc:spChg chg="add del">
          <ac:chgData name="Soheil Abbasloo" userId="d71572ce-aea6-4a3a-9d7a-c1bc96c12f67" providerId="ADAL" clId="{7E68F4BF-FF22-41AB-94A0-2E1A5D2A4CCE}" dt="2022-11-21T20:47:32.470" v="2120" actId="22"/>
          <ac:spMkLst>
            <pc:docMk/>
            <pc:sldMk cId="4065615212" sldId="472"/>
            <ac:spMk id="6" creationId="{54C4A0A4-D7A0-3867-6BF1-8E87A7718384}"/>
          </ac:spMkLst>
        </pc:spChg>
        <pc:spChg chg="add mod ord">
          <ac:chgData name="Soheil Abbasloo" userId="d71572ce-aea6-4a3a-9d7a-c1bc96c12f67" providerId="ADAL" clId="{7E68F4BF-FF22-41AB-94A0-2E1A5D2A4CCE}" dt="2022-11-21T20:47:57.215" v="2132" actId="20577"/>
          <ac:spMkLst>
            <pc:docMk/>
            <pc:sldMk cId="4065615212" sldId="472"/>
            <ac:spMk id="9" creationId="{74802B38-A4A1-A538-5C35-E1BA691CFE71}"/>
          </ac:spMkLst>
        </pc:spChg>
        <pc:picChg chg="add mod">
          <ac:chgData name="Soheil Abbasloo" userId="d71572ce-aea6-4a3a-9d7a-c1bc96c12f67" providerId="ADAL" clId="{7E68F4BF-FF22-41AB-94A0-2E1A5D2A4CCE}" dt="2022-11-21T20:47:41.243" v="2123" actId="962"/>
          <ac:picMkLst>
            <pc:docMk/>
            <pc:sldMk cId="4065615212" sldId="472"/>
            <ac:picMk id="8" creationId="{D1100D3C-0707-3308-722B-718944255830}"/>
          </ac:picMkLst>
        </pc:picChg>
      </pc:sldChg>
      <pc:sldChg chg="addSp delSp modSp new mod modClrScheme modAnim chgLayout">
        <pc:chgData name="Soheil Abbasloo" userId="d71572ce-aea6-4a3a-9d7a-c1bc96c12f67" providerId="ADAL" clId="{7E68F4BF-FF22-41AB-94A0-2E1A5D2A4CCE}" dt="2022-11-22T00:20:52.951" v="5335"/>
        <pc:sldMkLst>
          <pc:docMk/>
          <pc:sldMk cId="1332872741" sldId="473"/>
        </pc:sldMkLst>
        <pc:spChg chg="del mod ord">
          <ac:chgData name="Soheil Abbasloo" userId="d71572ce-aea6-4a3a-9d7a-c1bc96c12f67" providerId="ADAL" clId="{7E68F4BF-FF22-41AB-94A0-2E1A5D2A4CCE}" dt="2022-11-21T21:14:35.065" v="2339" actId="700"/>
          <ac:spMkLst>
            <pc:docMk/>
            <pc:sldMk cId="1332872741" sldId="473"/>
            <ac:spMk id="2" creationId="{EE85B9D1-6794-7F28-FCFB-514CD1F9290B}"/>
          </ac:spMkLst>
        </pc:spChg>
        <pc:spChg chg="mod ord">
          <ac:chgData name="Soheil Abbasloo" userId="d71572ce-aea6-4a3a-9d7a-c1bc96c12f67" providerId="ADAL" clId="{7E68F4BF-FF22-41AB-94A0-2E1A5D2A4CCE}" dt="2022-11-21T21:14:35.065" v="2339" actId="700"/>
          <ac:spMkLst>
            <pc:docMk/>
            <pc:sldMk cId="1332872741" sldId="473"/>
            <ac:spMk id="3" creationId="{5CC20186-B4AC-C8B5-5CAE-F328175778D1}"/>
          </ac:spMkLst>
        </pc:spChg>
        <pc:spChg chg="add mod ord">
          <ac:chgData name="Soheil Abbasloo" userId="d71572ce-aea6-4a3a-9d7a-c1bc96c12f67" providerId="ADAL" clId="{7E68F4BF-FF22-41AB-94A0-2E1A5D2A4CCE}" dt="2022-11-21T21:14:57.418" v="2345" actId="20577"/>
          <ac:spMkLst>
            <pc:docMk/>
            <pc:sldMk cId="1332872741" sldId="473"/>
            <ac:spMk id="4" creationId="{335D3CEF-15A4-7817-6BE1-1F386297EF21}"/>
          </ac:spMkLst>
        </pc:spChg>
        <pc:spChg chg="add mod ord">
          <ac:chgData name="Soheil Abbasloo" userId="d71572ce-aea6-4a3a-9d7a-c1bc96c12f67" providerId="ADAL" clId="{7E68F4BF-FF22-41AB-94A0-2E1A5D2A4CCE}" dt="2022-11-21T21:15:10.494" v="2349" actId="113"/>
          <ac:spMkLst>
            <pc:docMk/>
            <pc:sldMk cId="1332872741" sldId="473"/>
            <ac:spMk id="5" creationId="{17F09390-3736-6A7F-B5AE-F099E192C7A3}"/>
          </ac:spMkLst>
        </pc:spChg>
      </pc:sldChg>
      <pc:sldChg chg="modSp new mod modAnim modNotesTx">
        <pc:chgData name="Soheil Abbasloo" userId="d71572ce-aea6-4a3a-9d7a-c1bc96c12f67" providerId="ADAL" clId="{7E68F4BF-FF22-41AB-94A0-2E1A5D2A4CCE}" dt="2022-11-22T00:21:18.871" v="5337"/>
        <pc:sldMkLst>
          <pc:docMk/>
          <pc:sldMk cId="3681651888" sldId="474"/>
        </pc:sldMkLst>
        <pc:spChg chg="mod">
          <ac:chgData name="Soheil Abbasloo" userId="d71572ce-aea6-4a3a-9d7a-c1bc96c12f67" providerId="ADAL" clId="{7E68F4BF-FF22-41AB-94A0-2E1A5D2A4CCE}" dt="2022-11-22T00:01:14.936" v="5058" actId="21"/>
          <ac:spMkLst>
            <pc:docMk/>
            <pc:sldMk cId="3681651888" sldId="474"/>
            <ac:spMk id="3" creationId="{01AB25AD-739F-FE44-8A5F-E3BB1E0EEC8F}"/>
          </ac:spMkLst>
        </pc:spChg>
        <pc:spChg chg="mod">
          <ac:chgData name="Soheil Abbasloo" userId="d71572ce-aea6-4a3a-9d7a-c1bc96c12f67" providerId="ADAL" clId="{7E68F4BF-FF22-41AB-94A0-2E1A5D2A4CCE}" dt="2022-11-21T21:16:58.449" v="2363" actId="207"/>
          <ac:spMkLst>
            <pc:docMk/>
            <pc:sldMk cId="3681651888" sldId="474"/>
            <ac:spMk id="4" creationId="{3FC95464-5D64-8B1A-C06E-9F5B9C95F96C}"/>
          </ac:spMkLst>
        </pc:spChg>
      </pc:sldChg>
      <pc:sldChg chg="modSp new mod modAnim">
        <pc:chgData name="Soheil Abbasloo" userId="d71572ce-aea6-4a3a-9d7a-c1bc96c12f67" providerId="ADAL" clId="{7E68F4BF-FF22-41AB-94A0-2E1A5D2A4CCE}" dt="2022-11-22T00:22:49.424" v="5348" actId="403"/>
        <pc:sldMkLst>
          <pc:docMk/>
          <pc:sldMk cId="2223102839" sldId="475"/>
        </pc:sldMkLst>
        <pc:spChg chg="mod">
          <ac:chgData name="Soheil Abbasloo" userId="d71572ce-aea6-4a3a-9d7a-c1bc96c12f67" providerId="ADAL" clId="{7E68F4BF-FF22-41AB-94A0-2E1A5D2A4CCE}" dt="2022-11-22T00:22:49.424" v="5348" actId="403"/>
          <ac:spMkLst>
            <pc:docMk/>
            <pc:sldMk cId="2223102839" sldId="475"/>
            <ac:spMk id="3" creationId="{75C554B8-E4A8-C46C-5A6A-BC01066F4044}"/>
          </ac:spMkLst>
        </pc:spChg>
        <pc:spChg chg="mod">
          <ac:chgData name="Soheil Abbasloo" userId="d71572ce-aea6-4a3a-9d7a-c1bc96c12f67" providerId="ADAL" clId="{7E68F4BF-FF22-41AB-94A0-2E1A5D2A4CCE}" dt="2022-11-21T21:21:00.814" v="2655"/>
          <ac:spMkLst>
            <pc:docMk/>
            <pc:sldMk cId="2223102839" sldId="475"/>
            <ac:spMk id="4" creationId="{79E90CBA-3DF2-7A98-730A-89046DF733CA}"/>
          </ac:spMkLst>
        </pc:spChg>
      </pc:sldChg>
      <pc:sldChg chg="addSp delSp modSp new mod modAnim">
        <pc:chgData name="Soheil Abbasloo" userId="d71572ce-aea6-4a3a-9d7a-c1bc96c12f67" providerId="ADAL" clId="{7E68F4BF-FF22-41AB-94A0-2E1A5D2A4CCE}" dt="2022-11-22T00:27:45.560" v="5449" actId="113"/>
        <pc:sldMkLst>
          <pc:docMk/>
          <pc:sldMk cId="2728705044" sldId="476"/>
        </pc:sldMkLst>
        <pc:spChg chg="del mod">
          <ac:chgData name="Soheil Abbasloo" userId="d71572ce-aea6-4a3a-9d7a-c1bc96c12f67" providerId="ADAL" clId="{7E68F4BF-FF22-41AB-94A0-2E1A5D2A4CCE}" dt="2022-11-21T21:40:36.796" v="3143" actId="478"/>
          <ac:spMkLst>
            <pc:docMk/>
            <pc:sldMk cId="2728705044" sldId="476"/>
            <ac:spMk id="3" creationId="{64E0AE61-39EE-1B7F-11DC-865DABC71DC2}"/>
          </ac:spMkLst>
        </pc:spChg>
        <pc:spChg chg="mod">
          <ac:chgData name="Soheil Abbasloo" userId="d71572ce-aea6-4a3a-9d7a-c1bc96c12f67" providerId="ADAL" clId="{7E68F4BF-FF22-41AB-94A0-2E1A5D2A4CCE}" dt="2022-11-22T00:27:45.560" v="5449" actId="113"/>
          <ac:spMkLst>
            <pc:docMk/>
            <pc:sldMk cId="2728705044" sldId="476"/>
            <ac:spMk id="4" creationId="{A65C463A-0079-B99C-9628-3873588E471F}"/>
          </ac:spMkLst>
        </pc:spChg>
        <pc:spChg chg="add del mod">
          <ac:chgData name="Soheil Abbasloo" userId="d71572ce-aea6-4a3a-9d7a-c1bc96c12f67" providerId="ADAL" clId="{7E68F4BF-FF22-41AB-94A0-2E1A5D2A4CCE}" dt="2022-11-21T21:40:35.178" v="3142" actId="478"/>
          <ac:spMkLst>
            <pc:docMk/>
            <pc:sldMk cId="2728705044" sldId="476"/>
            <ac:spMk id="7" creationId="{DDC055D6-E186-CACD-24E1-BB34B5C0F632}"/>
          </ac:spMkLst>
        </pc:spChg>
        <pc:spChg chg="add del mod">
          <ac:chgData name="Soheil Abbasloo" userId="d71572ce-aea6-4a3a-9d7a-c1bc96c12f67" providerId="ADAL" clId="{7E68F4BF-FF22-41AB-94A0-2E1A5D2A4CCE}" dt="2022-11-22T00:27:37.429" v="5447" actId="478"/>
          <ac:spMkLst>
            <pc:docMk/>
            <pc:sldMk cId="2728705044" sldId="476"/>
            <ac:spMk id="11" creationId="{2BDE125D-5222-F287-39F7-FC7FF96D7545}"/>
          </ac:spMkLst>
        </pc:spChg>
        <pc:picChg chg="add del mod">
          <ac:chgData name="Soheil Abbasloo" userId="d71572ce-aea6-4a3a-9d7a-c1bc96c12f67" providerId="ADAL" clId="{7E68F4BF-FF22-41AB-94A0-2E1A5D2A4CCE}" dt="2022-11-21T21:40:32.774" v="3140" actId="478"/>
          <ac:picMkLst>
            <pc:docMk/>
            <pc:sldMk cId="2728705044" sldId="476"/>
            <ac:picMk id="6" creationId="{94753A07-CB76-4D9F-4753-102A6C427361}"/>
          </ac:picMkLst>
        </pc:picChg>
        <pc:picChg chg="add">
          <ac:chgData name="Soheil Abbasloo" userId="d71572ce-aea6-4a3a-9d7a-c1bc96c12f67" providerId="ADAL" clId="{7E68F4BF-FF22-41AB-94A0-2E1A5D2A4CCE}" dt="2022-11-21T21:40:32.909" v="3141" actId="22"/>
          <ac:picMkLst>
            <pc:docMk/>
            <pc:sldMk cId="2728705044" sldId="476"/>
            <ac:picMk id="9" creationId="{4DA2C670-04AB-26C9-D025-EE2F7BD68E8B}"/>
          </ac:picMkLst>
        </pc:picChg>
      </pc:sldChg>
      <pc:sldChg chg="add del">
        <pc:chgData name="Soheil Abbasloo" userId="d71572ce-aea6-4a3a-9d7a-c1bc96c12f67" providerId="ADAL" clId="{7E68F4BF-FF22-41AB-94A0-2E1A5D2A4CCE}" dt="2022-11-21T21:26:19.067" v="2831" actId="47"/>
        <pc:sldMkLst>
          <pc:docMk/>
          <pc:sldMk cId="3596547028" sldId="476"/>
        </pc:sldMkLst>
      </pc:sldChg>
      <pc:sldChg chg="modSp new mod modAnim">
        <pc:chgData name="Soheil Abbasloo" userId="d71572ce-aea6-4a3a-9d7a-c1bc96c12f67" providerId="ADAL" clId="{7E68F4BF-FF22-41AB-94A0-2E1A5D2A4CCE}" dt="2022-11-22T00:29:21.877" v="5456"/>
        <pc:sldMkLst>
          <pc:docMk/>
          <pc:sldMk cId="1917897448" sldId="477"/>
        </pc:sldMkLst>
        <pc:spChg chg="mod">
          <ac:chgData name="Soheil Abbasloo" userId="d71572ce-aea6-4a3a-9d7a-c1bc96c12f67" providerId="ADAL" clId="{7E68F4BF-FF22-41AB-94A0-2E1A5D2A4CCE}" dt="2022-11-21T21:37:01.378" v="3115" actId="33524"/>
          <ac:spMkLst>
            <pc:docMk/>
            <pc:sldMk cId="1917897448" sldId="477"/>
            <ac:spMk id="3" creationId="{D9CF3FBF-FFC9-A4A1-6053-9FB405D6DC4B}"/>
          </ac:spMkLst>
        </pc:spChg>
        <pc:spChg chg="mod">
          <ac:chgData name="Soheil Abbasloo" userId="d71572ce-aea6-4a3a-9d7a-c1bc96c12f67" providerId="ADAL" clId="{7E68F4BF-FF22-41AB-94A0-2E1A5D2A4CCE}" dt="2022-11-21T21:43:52.247" v="3176" actId="20577"/>
          <ac:spMkLst>
            <pc:docMk/>
            <pc:sldMk cId="1917897448" sldId="477"/>
            <ac:spMk id="4" creationId="{75E45E26-E4CB-A69D-9C48-58E55AB1E56E}"/>
          </ac:spMkLst>
        </pc:spChg>
      </pc:sldChg>
      <pc:sldChg chg="addSp modSp new mod modAnim modNotesTx">
        <pc:chgData name="Soheil Abbasloo" userId="d71572ce-aea6-4a3a-9d7a-c1bc96c12f67" providerId="ADAL" clId="{7E68F4BF-FF22-41AB-94A0-2E1A5D2A4CCE}" dt="2022-11-22T00:30:32.675" v="5463" actId="20577"/>
        <pc:sldMkLst>
          <pc:docMk/>
          <pc:sldMk cId="1626667443" sldId="478"/>
        </pc:sldMkLst>
        <pc:spChg chg="mod">
          <ac:chgData name="Soheil Abbasloo" userId="d71572ce-aea6-4a3a-9d7a-c1bc96c12f67" providerId="ADAL" clId="{7E68F4BF-FF22-41AB-94A0-2E1A5D2A4CCE}" dt="2022-11-22T00:30:32.675" v="5463" actId="20577"/>
          <ac:spMkLst>
            <pc:docMk/>
            <pc:sldMk cId="1626667443" sldId="478"/>
            <ac:spMk id="3" creationId="{52B4C354-D934-8270-F35F-4BC0F5DCFD7A}"/>
          </ac:spMkLst>
        </pc:spChg>
        <pc:spChg chg="mod">
          <ac:chgData name="Soheil Abbasloo" userId="d71572ce-aea6-4a3a-9d7a-c1bc96c12f67" providerId="ADAL" clId="{7E68F4BF-FF22-41AB-94A0-2E1A5D2A4CCE}" dt="2022-11-21T21:37:27.552" v="3118" actId="20577"/>
          <ac:spMkLst>
            <pc:docMk/>
            <pc:sldMk cId="1626667443" sldId="478"/>
            <ac:spMk id="4" creationId="{92140412-C558-9F56-9EC9-5404850EA8E1}"/>
          </ac:spMkLst>
        </pc:spChg>
        <pc:spChg chg="add mod">
          <ac:chgData name="Soheil Abbasloo" userId="d71572ce-aea6-4a3a-9d7a-c1bc96c12f67" providerId="ADAL" clId="{7E68F4BF-FF22-41AB-94A0-2E1A5D2A4CCE}" dt="2022-11-21T22:49:27.545" v="4303" actId="14100"/>
          <ac:spMkLst>
            <pc:docMk/>
            <pc:sldMk cId="1626667443" sldId="478"/>
            <ac:spMk id="6" creationId="{BB5049C6-4817-93FC-EEEB-96BCAAEB03E4}"/>
          </ac:spMkLst>
        </pc:spChg>
      </pc:sldChg>
      <pc:sldChg chg="addSp delSp modSp new mod modAnim">
        <pc:chgData name="Soheil Abbasloo" userId="d71572ce-aea6-4a3a-9d7a-c1bc96c12f67" providerId="ADAL" clId="{7E68F4BF-FF22-41AB-94A0-2E1A5D2A4CCE}" dt="2022-11-22T00:32:40.317" v="5466"/>
        <pc:sldMkLst>
          <pc:docMk/>
          <pc:sldMk cId="3584635276" sldId="479"/>
        </pc:sldMkLst>
        <pc:spChg chg="mod">
          <ac:chgData name="Soheil Abbasloo" userId="d71572ce-aea6-4a3a-9d7a-c1bc96c12f67" providerId="ADAL" clId="{7E68F4BF-FF22-41AB-94A0-2E1A5D2A4CCE}" dt="2022-11-22T00:32:30.750" v="5464" actId="207"/>
          <ac:spMkLst>
            <pc:docMk/>
            <pc:sldMk cId="3584635276" sldId="479"/>
            <ac:spMk id="3" creationId="{3127E518-A1AD-A660-70A2-F75C588E20F5}"/>
          </ac:spMkLst>
        </pc:spChg>
        <pc:spChg chg="mod">
          <ac:chgData name="Soheil Abbasloo" userId="d71572ce-aea6-4a3a-9d7a-c1bc96c12f67" providerId="ADAL" clId="{7E68F4BF-FF22-41AB-94A0-2E1A5D2A4CCE}" dt="2022-11-21T21:38:50.497" v="3133"/>
          <ac:spMkLst>
            <pc:docMk/>
            <pc:sldMk cId="3584635276" sldId="479"/>
            <ac:spMk id="4" creationId="{98061A6F-E899-FA0E-EABA-369241A1B452}"/>
          </ac:spMkLst>
        </pc:spChg>
        <pc:picChg chg="add del mod">
          <ac:chgData name="Soheil Abbasloo" userId="d71572ce-aea6-4a3a-9d7a-c1bc96c12f67" providerId="ADAL" clId="{7E68F4BF-FF22-41AB-94A0-2E1A5D2A4CCE}" dt="2022-11-21T21:48:12.743" v="3195" actId="478"/>
          <ac:picMkLst>
            <pc:docMk/>
            <pc:sldMk cId="3584635276" sldId="479"/>
            <ac:picMk id="4098" creationId="{FED89B22-09EA-9F92-EB42-8E7395C4985D}"/>
          </ac:picMkLst>
        </pc:picChg>
      </pc:sldChg>
      <pc:sldChg chg="addSp delSp modSp new mod modAnim modNotesTx">
        <pc:chgData name="Soheil Abbasloo" userId="d71572ce-aea6-4a3a-9d7a-c1bc96c12f67" providerId="ADAL" clId="{7E68F4BF-FF22-41AB-94A0-2E1A5D2A4CCE}" dt="2022-11-22T00:39:06.868" v="5520" actId="20577"/>
        <pc:sldMkLst>
          <pc:docMk/>
          <pc:sldMk cId="569915736" sldId="480"/>
        </pc:sldMkLst>
        <pc:spChg chg="mod">
          <ac:chgData name="Soheil Abbasloo" userId="d71572ce-aea6-4a3a-9d7a-c1bc96c12f67" providerId="ADAL" clId="{7E68F4BF-FF22-41AB-94A0-2E1A5D2A4CCE}" dt="2022-11-22T00:39:06.868" v="5520" actId="20577"/>
          <ac:spMkLst>
            <pc:docMk/>
            <pc:sldMk cId="569915736" sldId="480"/>
            <ac:spMk id="3" creationId="{3F5DED5B-121C-40C2-D0FB-79F2F6D8E749}"/>
          </ac:spMkLst>
        </pc:spChg>
        <pc:spChg chg="mod">
          <ac:chgData name="Soheil Abbasloo" userId="d71572ce-aea6-4a3a-9d7a-c1bc96c12f67" providerId="ADAL" clId="{7E68F4BF-FF22-41AB-94A0-2E1A5D2A4CCE}" dt="2022-11-21T21:51:32.347" v="3210" actId="113"/>
          <ac:spMkLst>
            <pc:docMk/>
            <pc:sldMk cId="569915736" sldId="480"/>
            <ac:spMk id="4" creationId="{4E16EAF6-1DD2-2D63-36A1-96881B081D81}"/>
          </ac:spMkLst>
        </pc:spChg>
        <pc:spChg chg="add del">
          <ac:chgData name="Soheil Abbasloo" userId="d71572ce-aea6-4a3a-9d7a-c1bc96c12f67" providerId="ADAL" clId="{7E68F4BF-FF22-41AB-94A0-2E1A5D2A4CCE}" dt="2022-11-21T21:57:28.998" v="3369" actId="22"/>
          <ac:spMkLst>
            <pc:docMk/>
            <pc:sldMk cId="569915736" sldId="480"/>
            <ac:spMk id="6" creationId="{2632014A-5CEC-4625-2184-854A08ADBB0D}"/>
          </ac:spMkLst>
        </pc:spChg>
        <pc:picChg chg="add mod">
          <ac:chgData name="Soheil Abbasloo" userId="d71572ce-aea6-4a3a-9d7a-c1bc96c12f67" providerId="ADAL" clId="{7E68F4BF-FF22-41AB-94A0-2E1A5D2A4CCE}" dt="2022-11-21T21:55:09.052" v="3355" actId="1038"/>
          <ac:picMkLst>
            <pc:docMk/>
            <pc:sldMk cId="569915736" sldId="480"/>
            <ac:picMk id="5122" creationId="{E9A01064-766D-9EAC-C8FA-5A851FABBE91}"/>
          </ac:picMkLst>
        </pc:picChg>
        <pc:picChg chg="add mod">
          <ac:chgData name="Soheil Abbasloo" userId="d71572ce-aea6-4a3a-9d7a-c1bc96c12f67" providerId="ADAL" clId="{7E68F4BF-FF22-41AB-94A0-2E1A5D2A4CCE}" dt="2022-11-21T21:58:09.910" v="3385" actId="1076"/>
          <ac:picMkLst>
            <pc:docMk/>
            <pc:sldMk cId="569915736" sldId="480"/>
            <ac:picMk id="5124" creationId="{5928800B-E106-AD66-AEBA-E0AA1D181CB6}"/>
          </ac:picMkLst>
        </pc:picChg>
      </pc:sldChg>
      <pc:sldChg chg="addSp delSp modSp new mod modAnim">
        <pc:chgData name="Soheil Abbasloo" userId="d71572ce-aea6-4a3a-9d7a-c1bc96c12f67" providerId="ADAL" clId="{7E68F4BF-FF22-41AB-94A0-2E1A5D2A4CCE}" dt="2022-11-22T00:35:08.763" v="5496" actId="113"/>
        <pc:sldMkLst>
          <pc:docMk/>
          <pc:sldMk cId="3619985613" sldId="481"/>
        </pc:sldMkLst>
        <pc:spChg chg="mod">
          <ac:chgData name="Soheil Abbasloo" userId="d71572ce-aea6-4a3a-9d7a-c1bc96c12f67" providerId="ADAL" clId="{7E68F4BF-FF22-41AB-94A0-2E1A5D2A4CCE}" dt="2022-11-22T00:35:08.763" v="5496" actId="113"/>
          <ac:spMkLst>
            <pc:docMk/>
            <pc:sldMk cId="3619985613" sldId="481"/>
            <ac:spMk id="3" creationId="{94CEE7C0-30FE-5E73-B97C-0AD3EB2F1041}"/>
          </ac:spMkLst>
        </pc:spChg>
        <pc:spChg chg="mod">
          <ac:chgData name="Soheil Abbasloo" userId="d71572ce-aea6-4a3a-9d7a-c1bc96c12f67" providerId="ADAL" clId="{7E68F4BF-FF22-41AB-94A0-2E1A5D2A4CCE}" dt="2022-11-21T22:29:26.480" v="3667"/>
          <ac:spMkLst>
            <pc:docMk/>
            <pc:sldMk cId="3619985613" sldId="481"/>
            <ac:spMk id="4" creationId="{BE920B2B-8BEE-1144-F813-DAFEED88203F}"/>
          </ac:spMkLst>
        </pc:spChg>
        <pc:spChg chg="add del mod">
          <ac:chgData name="Soheil Abbasloo" userId="d71572ce-aea6-4a3a-9d7a-c1bc96c12f67" providerId="ADAL" clId="{7E68F4BF-FF22-41AB-94A0-2E1A5D2A4CCE}" dt="2022-11-21T22:31:57.099" v="3850" actId="478"/>
          <ac:spMkLst>
            <pc:docMk/>
            <pc:sldMk cId="3619985613" sldId="481"/>
            <ac:spMk id="8" creationId="{AC27947E-D2D3-9385-F862-EC4281E8A4CC}"/>
          </ac:spMkLst>
        </pc:spChg>
        <pc:spChg chg="add mod">
          <ac:chgData name="Soheil Abbasloo" userId="d71572ce-aea6-4a3a-9d7a-c1bc96c12f67" providerId="ADAL" clId="{7E68F4BF-FF22-41AB-94A0-2E1A5D2A4CCE}" dt="2022-11-21T22:38:09.925" v="4066" actId="1038"/>
          <ac:spMkLst>
            <pc:docMk/>
            <pc:sldMk cId="3619985613" sldId="481"/>
            <ac:spMk id="10" creationId="{948AF341-AE57-4E05-A6D6-00F7D1FF755F}"/>
          </ac:spMkLst>
        </pc:spChg>
        <pc:spChg chg="add mod">
          <ac:chgData name="Soheil Abbasloo" userId="d71572ce-aea6-4a3a-9d7a-c1bc96c12f67" providerId="ADAL" clId="{7E68F4BF-FF22-41AB-94A0-2E1A5D2A4CCE}" dt="2022-11-21T22:38:24.431" v="4071" actId="14100"/>
          <ac:spMkLst>
            <pc:docMk/>
            <pc:sldMk cId="3619985613" sldId="481"/>
            <ac:spMk id="11" creationId="{B0FD15DF-D9AA-5C1C-0BEA-B00A765ABF7F}"/>
          </ac:spMkLst>
        </pc:spChg>
        <pc:spChg chg="add mod">
          <ac:chgData name="Soheil Abbasloo" userId="d71572ce-aea6-4a3a-9d7a-c1bc96c12f67" providerId="ADAL" clId="{7E68F4BF-FF22-41AB-94A0-2E1A5D2A4CCE}" dt="2022-11-21T22:38:41.122" v="4100" actId="1037"/>
          <ac:spMkLst>
            <pc:docMk/>
            <pc:sldMk cId="3619985613" sldId="481"/>
            <ac:spMk id="12" creationId="{05CF58B1-9B9C-D953-A874-BC265D3A9BCD}"/>
          </ac:spMkLst>
        </pc:spChg>
        <pc:picChg chg="add mod modCrop">
          <ac:chgData name="Soheil Abbasloo" userId="d71572ce-aea6-4a3a-9d7a-c1bc96c12f67" providerId="ADAL" clId="{7E68F4BF-FF22-41AB-94A0-2E1A5D2A4CCE}" dt="2022-11-21T22:37:26.672" v="4002" actId="1038"/>
          <ac:picMkLst>
            <pc:docMk/>
            <pc:sldMk cId="3619985613" sldId="481"/>
            <ac:picMk id="6" creationId="{F6051637-C777-9C59-2226-3A347997A76D}"/>
          </ac:picMkLst>
        </pc:picChg>
        <pc:picChg chg="add mod modCrop">
          <ac:chgData name="Soheil Abbasloo" userId="d71572ce-aea6-4a3a-9d7a-c1bc96c12f67" providerId="ADAL" clId="{7E68F4BF-FF22-41AB-94A0-2E1A5D2A4CCE}" dt="2022-11-21T22:38:06.595" v="4048" actId="1037"/>
          <ac:picMkLst>
            <pc:docMk/>
            <pc:sldMk cId="3619985613" sldId="481"/>
            <ac:picMk id="9" creationId="{F36F0795-96F5-94BB-2A60-2D3CDEC6FED6}"/>
          </ac:picMkLst>
        </pc:picChg>
      </pc:sldChg>
      <pc:sldChg chg="addSp modSp new mod">
        <pc:chgData name="Soheil Abbasloo" userId="d71572ce-aea6-4a3a-9d7a-c1bc96c12f67" providerId="ADAL" clId="{7E68F4BF-FF22-41AB-94A0-2E1A5D2A4CCE}" dt="2022-11-21T22:30:06.183" v="3711" actId="404"/>
        <pc:sldMkLst>
          <pc:docMk/>
          <pc:sldMk cId="3320685184" sldId="482"/>
        </pc:sldMkLst>
        <pc:spChg chg="add mod">
          <ac:chgData name="Soheil Abbasloo" userId="d71572ce-aea6-4a3a-9d7a-c1bc96c12f67" providerId="ADAL" clId="{7E68F4BF-FF22-41AB-94A0-2E1A5D2A4CCE}" dt="2022-11-21T22:30:06.183" v="3711" actId="404"/>
          <ac:spMkLst>
            <pc:docMk/>
            <pc:sldMk cId="3320685184" sldId="482"/>
            <ac:spMk id="8" creationId="{39EA817B-3D82-3EDC-114E-EA43479C5950}"/>
          </ac:spMkLst>
        </pc:spChg>
        <pc:picChg chg="add mod">
          <ac:chgData name="Soheil Abbasloo" userId="d71572ce-aea6-4a3a-9d7a-c1bc96c12f67" providerId="ADAL" clId="{7E68F4BF-FF22-41AB-94A0-2E1A5D2A4CCE}" dt="2022-11-21T22:08:18.489" v="3427" actId="1076"/>
          <ac:picMkLst>
            <pc:docMk/>
            <pc:sldMk cId="3320685184" sldId="482"/>
            <ac:picMk id="6" creationId="{50A4B5EE-98FE-19C8-D3B4-4AD43236CFA7}"/>
          </ac:picMkLst>
        </pc:picChg>
      </pc:sldChg>
      <pc:sldChg chg="modSp new mod modAnim">
        <pc:chgData name="Soheil Abbasloo" userId="d71572ce-aea6-4a3a-9d7a-c1bc96c12f67" providerId="ADAL" clId="{7E68F4BF-FF22-41AB-94A0-2E1A5D2A4CCE}" dt="2022-11-22T00:39:36.542" v="5523"/>
        <pc:sldMkLst>
          <pc:docMk/>
          <pc:sldMk cId="2154370877" sldId="483"/>
        </pc:sldMkLst>
        <pc:spChg chg="mod">
          <ac:chgData name="Soheil Abbasloo" userId="d71572ce-aea6-4a3a-9d7a-c1bc96c12f67" providerId="ADAL" clId="{7E68F4BF-FF22-41AB-94A0-2E1A5D2A4CCE}" dt="2022-11-21T23:00:54.872" v="4323" actId="20577"/>
          <ac:spMkLst>
            <pc:docMk/>
            <pc:sldMk cId="2154370877" sldId="483"/>
            <ac:spMk id="3" creationId="{A40095B9-4B9D-E27C-C866-5188C2C97BB6}"/>
          </ac:spMkLst>
        </pc:spChg>
        <pc:spChg chg="mod">
          <ac:chgData name="Soheil Abbasloo" userId="d71572ce-aea6-4a3a-9d7a-c1bc96c12f67" providerId="ADAL" clId="{7E68F4BF-FF22-41AB-94A0-2E1A5D2A4CCE}" dt="2022-11-21T23:00:20.537" v="4305"/>
          <ac:spMkLst>
            <pc:docMk/>
            <pc:sldMk cId="2154370877" sldId="483"/>
            <ac:spMk id="4" creationId="{FEA54B81-6F4B-84C4-414F-4AE5D50A8D91}"/>
          </ac:spMkLst>
        </pc:spChg>
      </pc:sldChg>
      <pc:sldChg chg="addSp delSp modSp new del mod chgLayout">
        <pc:chgData name="Soheil Abbasloo" userId="d71572ce-aea6-4a3a-9d7a-c1bc96c12f67" providerId="ADAL" clId="{7E68F4BF-FF22-41AB-94A0-2E1A5D2A4CCE}" dt="2022-11-21T22:40:27.284" v="4106" actId="47"/>
        <pc:sldMkLst>
          <pc:docMk/>
          <pc:sldMk cId="4203239568" sldId="483"/>
        </pc:sldMkLst>
        <pc:spChg chg="mod ord">
          <ac:chgData name="Soheil Abbasloo" userId="d71572ce-aea6-4a3a-9d7a-c1bc96c12f67" providerId="ADAL" clId="{7E68F4BF-FF22-41AB-94A0-2E1A5D2A4CCE}" dt="2022-11-21T22:39:07.632" v="4105" actId="700"/>
          <ac:spMkLst>
            <pc:docMk/>
            <pc:sldMk cId="4203239568" sldId="483"/>
            <ac:spMk id="2" creationId="{DD5BF307-1CEF-CF69-6007-A1A6BD348B0D}"/>
          </ac:spMkLst>
        </pc:spChg>
        <pc:spChg chg="mod ord">
          <ac:chgData name="Soheil Abbasloo" userId="d71572ce-aea6-4a3a-9d7a-c1bc96c12f67" providerId="ADAL" clId="{7E68F4BF-FF22-41AB-94A0-2E1A5D2A4CCE}" dt="2022-11-21T22:39:07.632" v="4105" actId="700"/>
          <ac:spMkLst>
            <pc:docMk/>
            <pc:sldMk cId="4203239568" sldId="483"/>
            <ac:spMk id="3" creationId="{9D27C8C3-B4C1-12B5-C520-142BFE317F92}"/>
          </ac:spMkLst>
        </pc:spChg>
        <pc:spChg chg="del mod">
          <ac:chgData name="Soheil Abbasloo" userId="d71572ce-aea6-4a3a-9d7a-c1bc96c12f67" providerId="ADAL" clId="{7E68F4BF-FF22-41AB-94A0-2E1A5D2A4CCE}" dt="2022-11-21T22:39:07.632" v="4105" actId="700"/>
          <ac:spMkLst>
            <pc:docMk/>
            <pc:sldMk cId="4203239568" sldId="483"/>
            <ac:spMk id="4" creationId="{1C80AD5E-33D4-4546-5835-76F60B79B834}"/>
          </ac:spMkLst>
        </pc:spChg>
        <pc:spChg chg="add mod ord">
          <ac:chgData name="Soheil Abbasloo" userId="d71572ce-aea6-4a3a-9d7a-c1bc96c12f67" providerId="ADAL" clId="{7E68F4BF-FF22-41AB-94A0-2E1A5D2A4CCE}" dt="2022-11-21T22:39:07.632" v="4105" actId="700"/>
          <ac:spMkLst>
            <pc:docMk/>
            <pc:sldMk cId="4203239568" sldId="483"/>
            <ac:spMk id="7" creationId="{EC26B59E-6F48-9DE1-BDE3-15262E773D96}"/>
          </ac:spMkLst>
        </pc:spChg>
        <pc:picChg chg="add del">
          <ac:chgData name="Soheil Abbasloo" userId="d71572ce-aea6-4a3a-9d7a-c1bc96c12f67" providerId="ADAL" clId="{7E68F4BF-FF22-41AB-94A0-2E1A5D2A4CCE}" dt="2022-11-21T22:39:03.701" v="4104" actId="478"/>
          <ac:picMkLst>
            <pc:docMk/>
            <pc:sldMk cId="4203239568" sldId="483"/>
            <ac:picMk id="6" creationId="{17B8B8C0-A8CA-ABD2-5068-9FB9B3F2A3BA}"/>
          </ac:picMkLst>
        </pc:picChg>
      </pc:sldChg>
      <pc:sldChg chg="addSp delSp modSp new mod modClrScheme chgLayout">
        <pc:chgData name="Soheil Abbasloo" userId="d71572ce-aea6-4a3a-9d7a-c1bc96c12f67" providerId="ADAL" clId="{7E68F4BF-FF22-41AB-94A0-2E1A5D2A4CCE}" dt="2022-11-21T23:03:04.612" v="4354" actId="404"/>
        <pc:sldMkLst>
          <pc:docMk/>
          <pc:sldMk cId="1242396595" sldId="484"/>
        </pc:sldMkLst>
        <pc:spChg chg="mod ord">
          <ac:chgData name="Soheil Abbasloo" userId="d71572ce-aea6-4a3a-9d7a-c1bc96c12f67" providerId="ADAL" clId="{7E68F4BF-FF22-41AB-94A0-2E1A5D2A4CCE}" dt="2022-11-21T23:02:49.724" v="4328" actId="700"/>
          <ac:spMkLst>
            <pc:docMk/>
            <pc:sldMk cId="1242396595" sldId="484"/>
            <ac:spMk id="2" creationId="{F8D9FB35-F746-40A8-959A-EDAB9B282DE8}"/>
          </ac:spMkLst>
        </pc:spChg>
        <pc:spChg chg="del mod ord">
          <ac:chgData name="Soheil Abbasloo" userId="d71572ce-aea6-4a3a-9d7a-c1bc96c12f67" providerId="ADAL" clId="{7E68F4BF-FF22-41AB-94A0-2E1A5D2A4CCE}" dt="2022-11-21T23:02:49.724" v="4328" actId="700"/>
          <ac:spMkLst>
            <pc:docMk/>
            <pc:sldMk cId="1242396595" sldId="484"/>
            <ac:spMk id="3" creationId="{F8ABCD92-8E55-BA25-30B1-7F2329821773}"/>
          </ac:spMkLst>
        </pc:spChg>
        <pc:spChg chg="del mod ord">
          <ac:chgData name="Soheil Abbasloo" userId="d71572ce-aea6-4a3a-9d7a-c1bc96c12f67" providerId="ADAL" clId="{7E68F4BF-FF22-41AB-94A0-2E1A5D2A4CCE}" dt="2022-11-21T23:02:49.724" v="4328" actId="700"/>
          <ac:spMkLst>
            <pc:docMk/>
            <pc:sldMk cId="1242396595" sldId="484"/>
            <ac:spMk id="4" creationId="{AF073E41-F861-6D41-484B-0F4EF51E2D41}"/>
          </ac:spMkLst>
        </pc:spChg>
        <pc:spChg chg="add mod ord">
          <ac:chgData name="Soheil Abbasloo" userId="d71572ce-aea6-4a3a-9d7a-c1bc96c12f67" providerId="ADAL" clId="{7E68F4BF-FF22-41AB-94A0-2E1A5D2A4CCE}" dt="2022-11-21T23:03:04.612" v="4354" actId="404"/>
          <ac:spMkLst>
            <pc:docMk/>
            <pc:sldMk cId="1242396595" sldId="484"/>
            <ac:spMk id="5" creationId="{D8139B23-853C-A90D-464F-BADC332236AA}"/>
          </ac:spMkLst>
        </pc:spChg>
        <pc:spChg chg="add mod ord">
          <ac:chgData name="Soheil Abbasloo" userId="d71572ce-aea6-4a3a-9d7a-c1bc96c12f67" providerId="ADAL" clId="{7E68F4BF-FF22-41AB-94A0-2E1A5D2A4CCE}" dt="2022-11-21T23:02:49.724" v="4328" actId="700"/>
          <ac:spMkLst>
            <pc:docMk/>
            <pc:sldMk cId="1242396595" sldId="484"/>
            <ac:spMk id="6" creationId="{6BAE273F-AA49-6A75-037F-BD16C97E3F73}"/>
          </ac:spMkLst>
        </pc:spChg>
      </pc:sldChg>
      <pc:sldChg chg="addSp delSp modSp new mod modClrScheme modAnim chgLayout">
        <pc:chgData name="Soheil Abbasloo" userId="d71572ce-aea6-4a3a-9d7a-c1bc96c12f67" providerId="ADAL" clId="{7E68F4BF-FF22-41AB-94A0-2E1A5D2A4CCE}" dt="2022-11-22T00:44:26.442" v="5534"/>
        <pc:sldMkLst>
          <pc:docMk/>
          <pc:sldMk cId="981066934" sldId="485"/>
        </pc:sldMkLst>
        <pc:spChg chg="del mod ord">
          <ac:chgData name="Soheil Abbasloo" userId="d71572ce-aea6-4a3a-9d7a-c1bc96c12f67" providerId="ADAL" clId="{7E68F4BF-FF22-41AB-94A0-2E1A5D2A4CCE}" dt="2022-11-21T23:03:33.239" v="4357" actId="700"/>
          <ac:spMkLst>
            <pc:docMk/>
            <pc:sldMk cId="981066934" sldId="485"/>
            <ac:spMk id="2" creationId="{1ECC6CCB-48C0-5556-54A1-418E15F46685}"/>
          </ac:spMkLst>
        </pc:spChg>
        <pc:spChg chg="mod ord">
          <ac:chgData name="Soheil Abbasloo" userId="d71572ce-aea6-4a3a-9d7a-c1bc96c12f67" providerId="ADAL" clId="{7E68F4BF-FF22-41AB-94A0-2E1A5D2A4CCE}" dt="2022-11-21T23:03:33.239" v="4357" actId="700"/>
          <ac:spMkLst>
            <pc:docMk/>
            <pc:sldMk cId="981066934" sldId="485"/>
            <ac:spMk id="3" creationId="{AB361460-44C7-1ACC-7C68-43ACB740C276}"/>
          </ac:spMkLst>
        </pc:spChg>
        <pc:spChg chg="add mod ord">
          <ac:chgData name="Soheil Abbasloo" userId="d71572ce-aea6-4a3a-9d7a-c1bc96c12f67" providerId="ADAL" clId="{7E68F4BF-FF22-41AB-94A0-2E1A5D2A4CCE}" dt="2022-11-22T00:44:10.861" v="5531" actId="20577"/>
          <ac:spMkLst>
            <pc:docMk/>
            <pc:sldMk cId="981066934" sldId="485"/>
            <ac:spMk id="4" creationId="{F1EF84BE-6E44-4D23-98D4-3AC9198EB904}"/>
          </ac:spMkLst>
        </pc:spChg>
        <pc:spChg chg="add mod ord">
          <ac:chgData name="Soheil Abbasloo" userId="d71572ce-aea6-4a3a-9d7a-c1bc96c12f67" providerId="ADAL" clId="{7E68F4BF-FF22-41AB-94A0-2E1A5D2A4CCE}" dt="2022-11-22T00:44:08.445" v="5530" actId="20577"/>
          <ac:spMkLst>
            <pc:docMk/>
            <pc:sldMk cId="981066934" sldId="485"/>
            <ac:spMk id="5" creationId="{20E64868-7FFA-E9F1-5736-0FA20012A4EE}"/>
          </ac:spMkLst>
        </pc:spChg>
        <pc:spChg chg="add del mod">
          <ac:chgData name="Soheil Abbasloo" userId="d71572ce-aea6-4a3a-9d7a-c1bc96c12f67" providerId="ADAL" clId="{7E68F4BF-FF22-41AB-94A0-2E1A5D2A4CCE}" dt="2022-11-21T23:06:10.937" v="4390"/>
          <ac:spMkLst>
            <pc:docMk/>
            <pc:sldMk cId="981066934" sldId="485"/>
            <ac:spMk id="6" creationId="{1E2DBA56-408A-A3FA-D674-919B57941FFF}"/>
          </ac:spMkLst>
        </pc:spChg>
        <pc:spChg chg="add del mod">
          <ac:chgData name="Soheil Abbasloo" userId="d71572ce-aea6-4a3a-9d7a-c1bc96c12f67" providerId="ADAL" clId="{7E68F4BF-FF22-41AB-94A0-2E1A5D2A4CCE}" dt="2022-11-21T23:06:10.937" v="4390"/>
          <ac:spMkLst>
            <pc:docMk/>
            <pc:sldMk cId="981066934" sldId="485"/>
            <ac:spMk id="7" creationId="{FC626FED-F533-5543-7BB0-FFB10D529C46}"/>
          </ac:spMkLst>
        </pc:spChg>
        <pc:spChg chg="add del mod">
          <ac:chgData name="Soheil Abbasloo" userId="d71572ce-aea6-4a3a-9d7a-c1bc96c12f67" providerId="ADAL" clId="{7E68F4BF-FF22-41AB-94A0-2E1A5D2A4CCE}" dt="2022-11-21T23:06:10.937" v="4390"/>
          <ac:spMkLst>
            <pc:docMk/>
            <pc:sldMk cId="981066934" sldId="485"/>
            <ac:spMk id="8" creationId="{AFCCC6ED-F134-592E-6BF2-C9F769BB8F20}"/>
          </ac:spMkLst>
        </pc:spChg>
        <pc:spChg chg="add del mod">
          <ac:chgData name="Soheil Abbasloo" userId="d71572ce-aea6-4a3a-9d7a-c1bc96c12f67" providerId="ADAL" clId="{7E68F4BF-FF22-41AB-94A0-2E1A5D2A4CCE}" dt="2022-11-21T23:06:10.937" v="4390"/>
          <ac:spMkLst>
            <pc:docMk/>
            <pc:sldMk cId="981066934" sldId="485"/>
            <ac:spMk id="9" creationId="{EBD27884-AA33-6164-77E1-DC11C30FDD95}"/>
          </ac:spMkLst>
        </pc:spChg>
        <pc:spChg chg="add del mod">
          <ac:chgData name="Soheil Abbasloo" userId="d71572ce-aea6-4a3a-9d7a-c1bc96c12f67" providerId="ADAL" clId="{7E68F4BF-FF22-41AB-94A0-2E1A5D2A4CCE}" dt="2022-11-21T23:06:10.937" v="4390"/>
          <ac:spMkLst>
            <pc:docMk/>
            <pc:sldMk cId="981066934" sldId="485"/>
            <ac:spMk id="10" creationId="{0A4298A2-5A3D-DEC4-46DE-231C159FCD5F}"/>
          </ac:spMkLst>
        </pc:spChg>
        <pc:spChg chg="add del mod">
          <ac:chgData name="Soheil Abbasloo" userId="d71572ce-aea6-4a3a-9d7a-c1bc96c12f67" providerId="ADAL" clId="{7E68F4BF-FF22-41AB-94A0-2E1A5D2A4CCE}" dt="2022-11-21T23:06:13.991" v="4394"/>
          <ac:spMkLst>
            <pc:docMk/>
            <pc:sldMk cId="981066934" sldId="485"/>
            <ac:spMk id="11" creationId="{B2796A14-8095-1090-FDA1-510B91BF86E0}"/>
          </ac:spMkLst>
        </pc:spChg>
        <pc:spChg chg="add del mod">
          <ac:chgData name="Soheil Abbasloo" userId="d71572ce-aea6-4a3a-9d7a-c1bc96c12f67" providerId="ADAL" clId="{7E68F4BF-FF22-41AB-94A0-2E1A5D2A4CCE}" dt="2022-11-21T23:06:13.991" v="4394"/>
          <ac:spMkLst>
            <pc:docMk/>
            <pc:sldMk cId="981066934" sldId="485"/>
            <ac:spMk id="12" creationId="{EB01742C-0501-0442-DF03-6988095931D6}"/>
          </ac:spMkLst>
        </pc:spChg>
        <pc:spChg chg="add del mod">
          <ac:chgData name="Soheil Abbasloo" userId="d71572ce-aea6-4a3a-9d7a-c1bc96c12f67" providerId="ADAL" clId="{7E68F4BF-FF22-41AB-94A0-2E1A5D2A4CCE}" dt="2022-11-21T23:06:13.991" v="4394"/>
          <ac:spMkLst>
            <pc:docMk/>
            <pc:sldMk cId="981066934" sldId="485"/>
            <ac:spMk id="13" creationId="{34134704-1263-6F1D-4B29-058515129112}"/>
          </ac:spMkLst>
        </pc:spChg>
        <pc:spChg chg="add del mod">
          <ac:chgData name="Soheil Abbasloo" userId="d71572ce-aea6-4a3a-9d7a-c1bc96c12f67" providerId="ADAL" clId="{7E68F4BF-FF22-41AB-94A0-2E1A5D2A4CCE}" dt="2022-11-21T23:06:13.991" v="4394"/>
          <ac:spMkLst>
            <pc:docMk/>
            <pc:sldMk cId="981066934" sldId="485"/>
            <ac:spMk id="14" creationId="{7BC57BB6-5E3A-B85C-2E0F-A7AE09ECA06B}"/>
          </ac:spMkLst>
        </pc:spChg>
        <pc:spChg chg="add del mod">
          <ac:chgData name="Soheil Abbasloo" userId="d71572ce-aea6-4a3a-9d7a-c1bc96c12f67" providerId="ADAL" clId="{7E68F4BF-FF22-41AB-94A0-2E1A5D2A4CCE}" dt="2022-11-21T23:06:13.991" v="4394"/>
          <ac:spMkLst>
            <pc:docMk/>
            <pc:sldMk cId="981066934" sldId="485"/>
            <ac:spMk id="15" creationId="{5A89B984-819E-5B49-9C0D-2810B0B75B67}"/>
          </ac:spMkLst>
        </pc:spChg>
        <pc:spChg chg="add mod">
          <ac:chgData name="Soheil Abbasloo" userId="d71572ce-aea6-4a3a-9d7a-c1bc96c12f67" providerId="ADAL" clId="{7E68F4BF-FF22-41AB-94A0-2E1A5D2A4CCE}" dt="2022-11-21T23:06:26.376" v="4441" actId="1036"/>
          <ac:spMkLst>
            <pc:docMk/>
            <pc:sldMk cId="981066934" sldId="485"/>
            <ac:spMk id="16" creationId="{5A581F9F-9AB5-080A-5207-1DEADE1FE988}"/>
          </ac:spMkLst>
        </pc:spChg>
        <pc:spChg chg="add mod">
          <ac:chgData name="Soheil Abbasloo" userId="d71572ce-aea6-4a3a-9d7a-c1bc96c12f67" providerId="ADAL" clId="{7E68F4BF-FF22-41AB-94A0-2E1A5D2A4CCE}" dt="2022-11-21T23:15:45.291" v="4538" actId="20577"/>
          <ac:spMkLst>
            <pc:docMk/>
            <pc:sldMk cId="981066934" sldId="485"/>
            <ac:spMk id="17" creationId="{810EA5F3-BA0B-39FD-A9B5-A34100902194}"/>
          </ac:spMkLst>
        </pc:spChg>
        <pc:spChg chg="add mod">
          <ac:chgData name="Soheil Abbasloo" userId="d71572ce-aea6-4a3a-9d7a-c1bc96c12f67" providerId="ADAL" clId="{7E68F4BF-FF22-41AB-94A0-2E1A5D2A4CCE}" dt="2022-11-21T23:06:26.376" v="4441" actId="1036"/>
          <ac:spMkLst>
            <pc:docMk/>
            <pc:sldMk cId="981066934" sldId="485"/>
            <ac:spMk id="18" creationId="{E9B90443-2CDD-5B0D-FAB5-A78E41B2BD52}"/>
          </ac:spMkLst>
        </pc:spChg>
        <pc:spChg chg="add del mod">
          <ac:chgData name="Soheil Abbasloo" userId="d71572ce-aea6-4a3a-9d7a-c1bc96c12f67" providerId="ADAL" clId="{7E68F4BF-FF22-41AB-94A0-2E1A5D2A4CCE}" dt="2022-11-21T23:06:20.989" v="4397" actId="478"/>
          <ac:spMkLst>
            <pc:docMk/>
            <pc:sldMk cId="981066934" sldId="485"/>
            <ac:spMk id="19" creationId="{AA94FDA4-3063-5D32-F0D5-CD7BA55844C0}"/>
          </ac:spMkLst>
        </pc:spChg>
        <pc:spChg chg="add del mod">
          <ac:chgData name="Soheil Abbasloo" userId="d71572ce-aea6-4a3a-9d7a-c1bc96c12f67" providerId="ADAL" clId="{7E68F4BF-FF22-41AB-94A0-2E1A5D2A4CCE}" dt="2022-11-21T23:06:20.989" v="4397" actId="478"/>
          <ac:spMkLst>
            <pc:docMk/>
            <pc:sldMk cId="981066934" sldId="485"/>
            <ac:spMk id="20" creationId="{3111D933-0F2C-8BB2-8C46-711ECFA44E00}"/>
          </ac:spMkLst>
        </pc:spChg>
      </pc:sldChg>
      <pc:sldChg chg="addSp delSp modSp new mod modAnim">
        <pc:chgData name="Soheil Abbasloo" userId="d71572ce-aea6-4a3a-9d7a-c1bc96c12f67" providerId="ADAL" clId="{7E68F4BF-FF22-41AB-94A0-2E1A5D2A4CCE}" dt="2022-11-22T00:44:52.500" v="5541" actId="1076"/>
        <pc:sldMkLst>
          <pc:docMk/>
          <pc:sldMk cId="1583625145" sldId="486"/>
        </pc:sldMkLst>
        <pc:spChg chg="mod">
          <ac:chgData name="Soheil Abbasloo" userId="d71572ce-aea6-4a3a-9d7a-c1bc96c12f67" providerId="ADAL" clId="{7E68F4BF-FF22-41AB-94A0-2E1A5D2A4CCE}" dt="2022-11-22T00:44:43.194" v="5536" actId="14100"/>
          <ac:spMkLst>
            <pc:docMk/>
            <pc:sldMk cId="1583625145" sldId="486"/>
            <ac:spMk id="3" creationId="{25C268B0-4234-CF94-47DB-F765A74B8573}"/>
          </ac:spMkLst>
        </pc:spChg>
        <pc:spChg chg="mod">
          <ac:chgData name="Soheil Abbasloo" userId="d71572ce-aea6-4a3a-9d7a-c1bc96c12f67" providerId="ADAL" clId="{7E68F4BF-FF22-41AB-94A0-2E1A5D2A4CCE}" dt="2022-11-21T23:10:16.750" v="4463" actId="20577"/>
          <ac:spMkLst>
            <pc:docMk/>
            <pc:sldMk cId="1583625145" sldId="486"/>
            <ac:spMk id="4" creationId="{3E69A254-CD41-52CB-040C-20E379381623}"/>
          </ac:spMkLst>
        </pc:spChg>
        <pc:picChg chg="add mod">
          <ac:chgData name="Soheil Abbasloo" userId="d71572ce-aea6-4a3a-9d7a-c1bc96c12f67" providerId="ADAL" clId="{7E68F4BF-FF22-41AB-94A0-2E1A5D2A4CCE}" dt="2022-11-22T00:44:52.500" v="5541" actId="1076"/>
          <ac:picMkLst>
            <pc:docMk/>
            <pc:sldMk cId="1583625145" sldId="486"/>
            <ac:picMk id="6" creationId="{29299FE3-5145-B75B-71E2-1D38F306531A}"/>
          </ac:picMkLst>
        </pc:picChg>
        <pc:picChg chg="add del mod">
          <ac:chgData name="Soheil Abbasloo" userId="d71572ce-aea6-4a3a-9d7a-c1bc96c12f67" providerId="ADAL" clId="{7E68F4BF-FF22-41AB-94A0-2E1A5D2A4CCE}" dt="2022-11-21T23:11:21.300" v="4466" actId="21"/>
          <ac:picMkLst>
            <pc:docMk/>
            <pc:sldMk cId="1583625145" sldId="486"/>
            <ac:picMk id="8" creationId="{C35C46DA-1162-5CBD-5C8A-39044B7611F5}"/>
          </ac:picMkLst>
        </pc:picChg>
      </pc:sldChg>
      <pc:sldChg chg="addSp modSp new mod modAnim">
        <pc:chgData name="Soheil Abbasloo" userId="d71572ce-aea6-4a3a-9d7a-c1bc96c12f67" providerId="ADAL" clId="{7E68F4BF-FF22-41AB-94A0-2E1A5D2A4CCE}" dt="2022-11-22T00:45:15.939" v="5543"/>
        <pc:sldMkLst>
          <pc:docMk/>
          <pc:sldMk cId="398562901" sldId="487"/>
        </pc:sldMkLst>
        <pc:spChg chg="mod">
          <ac:chgData name="Soheil Abbasloo" userId="d71572ce-aea6-4a3a-9d7a-c1bc96c12f67" providerId="ADAL" clId="{7E68F4BF-FF22-41AB-94A0-2E1A5D2A4CCE}" dt="2022-11-21T23:12:34.684" v="4490" actId="20577"/>
          <ac:spMkLst>
            <pc:docMk/>
            <pc:sldMk cId="398562901" sldId="487"/>
            <ac:spMk id="4" creationId="{0D3064E2-9399-20F6-BD6D-F1E626443923}"/>
          </ac:spMkLst>
        </pc:spChg>
        <pc:picChg chg="add mod">
          <ac:chgData name="Soheil Abbasloo" userId="d71572ce-aea6-4a3a-9d7a-c1bc96c12f67" providerId="ADAL" clId="{7E68F4BF-FF22-41AB-94A0-2E1A5D2A4CCE}" dt="2022-11-21T23:12:57.419" v="4498" actId="1076"/>
          <ac:picMkLst>
            <pc:docMk/>
            <pc:sldMk cId="398562901" sldId="487"/>
            <ac:picMk id="5" creationId="{3997ECFF-E8B2-98A8-5423-0B4020C8D90B}"/>
          </ac:picMkLst>
        </pc:picChg>
        <pc:picChg chg="add mod">
          <ac:chgData name="Soheil Abbasloo" userId="d71572ce-aea6-4a3a-9d7a-c1bc96c12f67" providerId="ADAL" clId="{7E68F4BF-FF22-41AB-94A0-2E1A5D2A4CCE}" dt="2022-11-21T23:13:04.506" v="4500" actId="1076"/>
          <ac:picMkLst>
            <pc:docMk/>
            <pc:sldMk cId="398562901" sldId="487"/>
            <ac:picMk id="7" creationId="{759CB8FD-F569-48E1-0422-4399E2F6DB8E}"/>
          </ac:picMkLst>
        </pc:picChg>
        <pc:picChg chg="add mod">
          <ac:chgData name="Soheil Abbasloo" userId="d71572ce-aea6-4a3a-9d7a-c1bc96c12f67" providerId="ADAL" clId="{7E68F4BF-FF22-41AB-94A0-2E1A5D2A4CCE}" dt="2022-11-21T23:12:51.508" v="4497" actId="1076"/>
          <ac:picMkLst>
            <pc:docMk/>
            <pc:sldMk cId="398562901" sldId="487"/>
            <ac:picMk id="8" creationId="{C21B6667-5E67-FB66-BB8E-F2CCF07D6EC7}"/>
          </ac:picMkLst>
        </pc:picChg>
      </pc:sldChg>
      <pc:sldChg chg="modSp new mod modShow">
        <pc:chgData name="Soheil Abbasloo" userId="d71572ce-aea6-4a3a-9d7a-c1bc96c12f67" providerId="ADAL" clId="{7E68F4BF-FF22-41AB-94A0-2E1A5D2A4CCE}" dt="2022-11-22T00:07:21.347" v="5153" actId="729"/>
        <pc:sldMkLst>
          <pc:docMk/>
          <pc:sldMk cId="319082905" sldId="488"/>
        </pc:sldMkLst>
        <pc:spChg chg="mod">
          <ac:chgData name="Soheil Abbasloo" userId="d71572ce-aea6-4a3a-9d7a-c1bc96c12f67" providerId="ADAL" clId="{7E68F4BF-FF22-41AB-94A0-2E1A5D2A4CCE}" dt="2022-11-22T00:06:51.296" v="5152" actId="20577"/>
          <ac:spMkLst>
            <pc:docMk/>
            <pc:sldMk cId="319082905" sldId="488"/>
            <ac:spMk id="3" creationId="{2D94D08E-566C-3A4B-7622-890024BA2CC3}"/>
          </ac:spMkLst>
        </pc:spChg>
        <pc:spChg chg="mod">
          <ac:chgData name="Soheil Abbasloo" userId="d71572ce-aea6-4a3a-9d7a-c1bc96c12f67" providerId="ADAL" clId="{7E68F4BF-FF22-41AB-94A0-2E1A5D2A4CCE}" dt="2022-11-21T23:14:26.631" v="4502"/>
          <ac:spMkLst>
            <pc:docMk/>
            <pc:sldMk cId="319082905" sldId="488"/>
            <ac:spMk id="4" creationId="{E69328B8-D5C9-1E7B-8C5F-C8299D7BEA77}"/>
          </ac:spMkLst>
        </pc:spChg>
      </pc:sldChg>
      <pc:sldChg chg="addSp modSp new mod modAnim">
        <pc:chgData name="Soheil Abbasloo" userId="d71572ce-aea6-4a3a-9d7a-c1bc96c12f67" providerId="ADAL" clId="{7E68F4BF-FF22-41AB-94A0-2E1A5D2A4CCE}" dt="2022-11-22T00:45:48.055" v="5548"/>
        <pc:sldMkLst>
          <pc:docMk/>
          <pc:sldMk cId="3289080453" sldId="489"/>
        </pc:sldMkLst>
        <pc:spChg chg="mod">
          <ac:chgData name="Soheil Abbasloo" userId="d71572ce-aea6-4a3a-9d7a-c1bc96c12f67" providerId="ADAL" clId="{7E68F4BF-FF22-41AB-94A0-2E1A5D2A4CCE}" dt="2022-11-21T23:18:11.054" v="4558" actId="14100"/>
          <ac:spMkLst>
            <pc:docMk/>
            <pc:sldMk cId="3289080453" sldId="489"/>
            <ac:spMk id="3" creationId="{79EA64E0-AC34-4054-229C-AF335AD41811}"/>
          </ac:spMkLst>
        </pc:spChg>
        <pc:spChg chg="mod">
          <ac:chgData name="Soheil Abbasloo" userId="d71572ce-aea6-4a3a-9d7a-c1bc96c12f67" providerId="ADAL" clId="{7E68F4BF-FF22-41AB-94A0-2E1A5D2A4CCE}" dt="2022-11-21T23:17:13.453" v="4543"/>
          <ac:spMkLst>
            <pc:docMk/>
            <pc:sldMk cId="3289080453" sldId="489"/>
            <ac:spMk id="4" creationId="{ED535B1D-0028-3D62-5FF6-71F0BA26721F}"/>
          </ac:spMkLst>
        </pc:spChg>
        <pc:picChg chg="add mod">
          <ac:chgData name="Soheil Abbasloo" userId="d71572ce-aea6-4a3a-9d7a-c1bc96c12f67" providerId="ADAL" clId="{7E68F4BF-FF22-41AB-94A0-2E1A5D2A4CCE}" dt="2022-11-21T23:18:14.405" v="4560" actId="1076"/>
          <ac:picMkLst>
            <pc:docMk/>
            <pc:sldMk cId="3289080453" sldId="489"/>
            <ac:picMk id="6" creationId="{1B0B8B0C-D1AC-8D33-D3AF-80BA2399D0F5}"/>
          </ac:picMkLst>
        </pc:picChg>
      </pc:sldChg>
      <pc:sldChg chg="modSp new mod modAnim">
        <pc:chgData name="Soheil Abbasloo" userId="d71572ce-aea6-4a3a-9d7a-c1bc96c12f67" providerId="ADAL" clId="{7E68F4BF-FF22-41AB-94A0-2E1A5D2A4CCE}" dt="2022-11-22T01:02:22.513" v="5580"/>
        <pc:sldMkLst>
          <pc:docMk/>
          <pc:sldMk cId="50498619" sldId="490"/>
        </pc:sldMkLst>
        <pc:spChg chg="mod">
          <ac:chgData name="Soheil Abbasloo" userId="d71572ce-aea6-4a3a-9d7a-c1bc96c12f67" providerId="ADAL" clId="{7E68F4BF-FF22-41AB-94A0-2E1A5D2A4CCE}" dt="2022-11-21T23:29:42.170" v="4637" actId="113"/>
          <ac:spMkLst>
            <pc:docMk/>
            <pc:sldMk cId="50498619" sldId="490"/>
            <ac:spMk id="3" creationId="{D50E21A8-2147-241A-04B7-674CF1E9CF8D}"/>
          </ac:spMkLst>
        </pc:spChg>
        <pc:spChg chg="mod">
          <ac:chgData name="Soheil Abbasloo" userId="d71572ce-aea6-4a3a-9d7a-c1bc96c12f67" providerId="ADAL" clId="{7E68F4BF-FF22-41AB-94A0-2E1A5D2A4CCE}" dt="2022-11-21T23:28:59.221" v="4630"/>
          <ac:spMkLst>
            <pc:docMk/>
            <pc:sldMk cId="50498619" sldId="490"/>
            <ac:spMk id="4" creationId="{2DE65538-97A5-88D9-38F9-EA7A973EE6E4}"/>
          </ac:spMkLst>
        </pc:spChg>
      </pc:sldChg>
      <pc:sldChg chg="addSp delSp modSp new mod modAnim">
        <pc:chgData name="Soheil Abbasloo" userId="d71572ce-aea6-4a3a-9d7a-c1bc96c12f67" providerId="ADAL" clId="{7E68F4BF-FF22-41AB-94A0-2E1A5D2A4CCE}" dt="2022-11-22T01:03:13.618" v="5592"/>
        <pc:sldMkLst>
          <pc:docMk/>
          <pc:sldMk cId="1734134133" sldId="491"/>
        </pc:sldMkLst>
        <pc:spChg chg="mod">
          <ac:chgData name="Soheil Abbasloo" userId="d71572ce-aea6-4a3a-9d7a-c1bc96c12f67" providerId="ADAL" clId="{7E68F4BF-FF22-41AB-94A0-2E1A5D2A4CCE}" dt="2022-11-21T23:31:22.556" v="4682" actId="5793"/>
          <ac:spMkLst>
            <pc:docMk/>
            <pc:sldMk cId="1734134133" sldId="491"/>
            <ac:spMk id="3" creationId="{BC793A5B-DC6D-952F-6EB3-5724BC9A5644}"/>
          </ac:spMkLst>
        </pc:spChg>
        <pc:spChg chg="mod">
          <ac:chgData name="Soheil Abbasloo" userId="d71572ce-aea6-4a3a-9d7a-c1bc96c12f67" providerId="ADAL" clId="{7E68F4BF-FF22-41AB-94A0-2E1A5D2A4CCE}" dt="2022-11-21T23:30:01.157" v="4639"/>
          <ac:spMkLst>
            <pc:docMk/>
            <pc:sldMk cId="1734134133" sldId="491"/>
            <ac:spMk id="4" creationId="{C2E3271B-08B1-48AE-F37B-7EA3A9FE40C5}"/>
          </ac:spMkLst>
        </pc:spChg>
        <pc:picChg chg="add">
          <ac:chgData name="Soheil Abbasloo" userId="d71572ce-aea6-4a3a-9d7a-c1bc96c12f67" providerId="ADAL" clId="{7E68F4BF-FF22-41AB-94A0-2E1A5D2A4CCE}" dt="2022-11-21T23:30:43.993" v="4651" actId="22"/>
          <ac:picMkLst>
            <pc:docMk/>
            <pc:sldMk cId="1734134133" sldId="491"/>
            <ac:picMk id="6" creationId="{F098B4E8-0D73-837E-A4BB-44F2FBECAD0F}"/>
          </ac:picMkLst>
        </pc:picChg>
        <pc:picChg chg="add del mod">
          <ac:chgData name="Soheil Abbasloo" userId="d71572ce-aea6-4a3a-9d7a-c1bc96c12f67" providerId="ADAL" clId="{7E68F4BF-FF22-41AB-94A0-2E1A5D2A4CCE}" dt="2022-11-21T23:32:00.904" v="4683" actId="478"/>
          <ac:picMkLst>
            <pc:docMk/>
            <pc:sldMk cId="1734134133" sldId="491"/>
            <ac:picMk id="8" creationId="{33497E65-CF7F-3A5B-EC46-E42F3805F6BC}"/>
          </ac:picMkLst>
        </pc:picChg>
        <pc:picChg chg="add mod">
          <ac:chgData name="Soheil Abbasloo" userId="d71572ce-aea6-4a3a-9d7a-c1bc96c12f67" providerId="ADAL" clId="{7E68F4BF-FF22-41AB-94A0-2E1A5D2A4CCE}" dt="2022-11-21T23:31:06.678" v="4657" actId="1076"/>
          <ac:picMkLst>
            <pc:docMk/>
            <pc:sldMk cId="1734134133" sldId="491"/>
            <ac:picMk id="10" creationId="{7AA6DAD6-CE7C-D850-A09F-1ADCB0C71DA0}"/>
          </ac:picMkLst>
        </pc:picChg>
        <pc:picChg chg="add mod">
          <ac:chgData name="Soheil Abbasloo" userId="d71572ce-aea6-4a3a-9d7a-c1bc96c12f67" providerId="ADAL" clId="{7E68F4BF-FF22-41AB-94A0-2E1A5D2A4CCE}" dt="2022-11-21T23:32:09.600" v="4688" actId="14100"/>
          <ac:picMkLst>
            <pc:docMk/>
            <pc:sldMk cId="1734134133" sldId="491"/>
            <ac:picMk id="12" creationId="{1252332E-F999-BF1A-9409-9E093491ADA7}"/>
          </ac:picMkLst>
        </pc:picChg>
      </pc:sldChg>
      <pc:sldChg chg="addSp delSp modSp new del mod">
        <pc:chgData name="Soheil Abbasloo" userId="d71572ce-aea6-4a3a-9d7a-c1bc96c12f67" providerId="ADAL" clId="{7E68F4BF-FF22-41AB-94A0-2E1A5D2A4CCE}" dt="2022-11-21T23:32:53.357" v="4694" actId="47"/>
        <pc:sldMkLst>
          <pc:docMk/>
          <pc:sldMk cId="459503615" sldId="492"/>
        </pc:sldMkLst>
        <pc:spChg chg="del">
          <ac:chgData name="Soheil Abbasloo" userId="d71572ce-aea6-4a3a-9d7a-c1bc96c12f67" providerId="ADAL" clId="{7E68F4BF-FF22-41AB-94A0-2E1A5D2A4CCE}" dt="2022-11-21T23:32:43.009" v="4692" actId="478"/>
          <ac:spMkLst>
            <pc:docMk/>
            <pc:sldMk cId="459503615" sldId="492"/>
            <ac:spMk id="3" creationId="{D9E86FD6-FBE4-EAD8-D2C8-2B3052FD85B4}"/>
          </ac:spMkLst>
        </pc:spChg>
        <pc:spChg chg="mod">
          <ac:chgData name="Soheil Abbasloo" userId="d71572ce-aea6-4a3a-9d7a-c1bc96c12f67" providerId="ADAL" clId="{7E68F4BF-FF22-41AB-94A0-2E1A5D2A4CCE}" dt="2022-11-21T23:32:30.339" v="4690"/>
          <ac:spMkLst>
            <pc:docMk/>
            <pc:sldMk cId="459503615" sldId="492"/>
            <ac:spMk id="4" creationId="{34A0717F-EF2F-FA2A-C9F6-456FC233B185}"/>
          </ac:spMkLst>
        </pc:spChg>
        <pc:picChg chg="add del">
          <ac:chgData name="Soheil Abbasloo" userId="d71572ce-aea6-4a3a-9d7a-c1bc96c12f67" providerId="ADAL" clId="{7E68F4BF-FF22-41AB-94A0-2E1A5D2A4CCE}" dt="2022-11-21T23:32:51.350" v="4693" actId="478"/>
          <ac:picMkLst>
            <pc:docMk/>
            <pc:sldMk cId="459503615" sldId="492"/>
            <ac:picMk id="6" creationId="{0ACDB6D6-4598-B840-279F-617DBAF0FC6C}"/>
          </ac:picMkLst>
        </pc:picChg>
      </pc:sldChg>
      <pc:sldChg chg="addSp modSp new mod modAnim">
        <pc:chgData name="Soheil Abbasloo" userId="d71572ce-aea6-4a3a-9d7a-c1bc96c12f67" providerId="ADAL" clId="{7E68F4BF-FF22-41AB-94A0-2E1A5D2A4CCE}" dt="2022-11-22T01:05:04.560" v="5596"/>
        <pc:sldMkLst>
          <pc:docMk/>
          <pc:sldMk cId="595057159" sldId="492"/>
        </pc:sldMkLst>
        <pc:spChg chg="mod">
          <ac:chgData name="Soheil Abbasloo" userId="d71572ce-aea6-4a3a-9d7a-c1bc96c12f67" providerId="ADAL" clId="{7E68F4BF-FF22-41AB-94A0-2E1A5D2A4CCE}" dt="2022-11-22T00:02:27.766" v="5074" actId="20577"/>
          <ac:spMkLst>
            <pc:docMk/>
            <pc:sldMk cId="595057159" sldId="492"/>
            <ac:spMk id="3" creationId="{AD2209CF-25CD-1C98-E362-771E659431A6}"/>
          </ac:spMkLst>
        </pc:spChg>
        <pc:spChg chg="mod">
          <ac:chgData name="Soheil Abbasloo" userId="d71572ce-aea6-4a3a-9d7a-c1bc96c12f67" providerId="ADAL" clId="{7E68F4BF-FF22-41AB-94A0-2E1A5D2A4CCE}" dt="2022-11-21T23:33:14.842" v="4696"/>
          <ac:spMkLst>
            <pc:docMk/>
            <pc:sldMk cId="595057159" sldId="492"/>
            <ac:spMk id="4" creationId="{C5F95004-4046-E537-0C52-D6C9B24BFA41}"/>
          </ac:spMkLst>
        </pc:spChg>
        <pc:spChg chg="add mod">
          <ac:chgData name="Soheil Abbasloo" userId="d71572ce-aea6-4a3a-9d7a-c1bc96c12f67" providerId="ADAL" clId="{7E68F4BF-FF22-41AB-94A0-2E1A5D2A4CCE}" dt="2022-11-21T23:44:49.266" v="4858" actId="14100"/>
          <ac:spMkLst>
            <pc:docMk/>
            <pc:sldMk cId="595057159" sldId="492"/>
            <ac:spMk id="7" creationId="{6A337E17-B4E7-A84D-1D64-950EDE79BC2D}"/>
          </ac:spMkLst>
        </pc:spChg>
        <pc:picChg chg="add mod">
          <ac:chgData name="Soheil Abbasloo" userId="d71572ce-aea6-4a3a-9d7a-c1bc96c12f67" providerId="ADAL" clId="{7E68F4BF-FF22-41AB-94A0-2E1A5D2A4CCE}" dt="2022-11-22T00:02:25.064" v="5072" actId="1076"/>
          <ac:picMkLst>
            <pc:docMk/>
            <pc:sldMk cId="595057159" sldId="492"/>
            <ac:picMk id="5" creationId="{B569A2F9-9A12-7835-BEA9-2B676DB70217}"/>
          </ac:picMkLst>
        </pc:picChg>
      </pc:sldChg>
      <pc:sldChg chg="modSp new mod modAnim modShow">
        <pc:chgData name="Soheil Abbasloo" userId="d71572ce-aea6-4a3a-9d7a-c1bc96c12f67" providerId="ADAL" clId="{7E68F4BF-FF22-41AB-94A0-2E1A5D2A4CCE}" dt="2022-11-22T16:16:20.334" v="5681" actId="729"/>
        <pc:sldMkLst>
          <pc:docMk/>
          <pc:sldMk cId="2416368110" sldId="493"/>
        </pc:sldMkLst>
        <pc:spChg chg="mod">
          <ac:chgData name="Soheil Abbasloo" userId="d71572ce-aea6-4a3a-9d7a-c1bc96c12f67" providerId="ADAL" clId="{7E68F4BF-FF22-41AB-94A0-2E1A5D2A4CCE}" dt="2022-11-21T23:46:10.659" v="4870" actId="20577"/>
          <ac:spMkLst>
            <pc:docMk/>
            <pc:sldMk cId="2416368110" sldId="493"/>
            <ac:spMk id="3" creationId="{1C1BECFF-198A-601C-E80D-0B4FC8667973}"/>
          </ac:spMkLst>
        </pc:spChg>
        <pc:spChg chg="mod">
          <ac:chgData name="Soheil Abbasloo" userId="d71572ce-aea6-4a3a-9d7a-c1bc96c12f67" providerId="ADAL" clId="{7E68F4BF-FF22-41AB-94A0-2E1A5D2A4CCE}" dt="2022-11-21T23:45:36.286" v="4861"/>
          <ac:spMkLst>
            <pc:docMk/>
            <pc:sldMk cId="2416368110" sldId="493"/>
            <ac:spMk id="4" creationId="{C466E859-CA6D-2ECC-900E-180C0EBDD1DE}"/>
          </ac:spMkLst>
        </pc:spChg>
      </pc:sldChg>
      <pc:sldChg chg="addSp delSp modSp new del mod">
        <pc:chgData name="Soheil Abbasloo" userId="d71572ce-aea6-4a3a-9d7a-c1bc96c12f67" providerId="ADAL" clId="{7E68F4BF-FF22-41AB-94A0-2E1A5D2A4CCE}" dt="2022-11-21T23:45:10.457" v="4859" actId="47"/>
        <pc:sldMkLst>
          <pc:docMk/>
          <pc:sldMk cId="2802013385" sldId="493"/>
        </pc:sldMkLst>
        <pc:spChg chg="mod">
          <ac:chgData name="Soheil Abbasloo" userId="d71572ce-aea6-4a3a-9d7a-c1bc96c12f67" providerId="ADAL" clId="{7E68F4BF-FF22-41AB-94A0-2E1A5D2A4CCE}" dt="2022-11-21T23:40:19.582" v="4778" actId="20577"/>
          <ac:spMkLst>
            <pc:docMk/>
            <pc:sldMk cId="2802013385" sldId="493"/>
            <ac:spMk id="3" creationId="{BB051145-5673-E524-DE57-282032801D42}"/>
          </ac:spMkLst>
        </pc:spChg>
        <pc:spChg chg="add del">
          <ac:chgData name="Soheil Abbasloo" userId="d71572ce-aea6-4a3a-9d7a-c1bc96c12f67" providerId="ADAL" clId="{7E68F4BF-FF22-41AB-94A0-2E1A5D2A4CCE}" dt="2022-11-21T23:39:35.200" v="4725"/>
          <ac:spMkLst>
            <pc:docMk/>
            <pc:sldMk cId="2802013385" sldId="493"/>
            <ac:spMk id="7" creationId="{DE4A74CC-92CB-4B28-A437-ECDA7C696C22}"/>
          </ac:spMkLst>
        </pc:spChg>
        <pc:spChg chg="add del">
          <ac:chgData name="Soheil Abbasloo" userId="d71572ce-aea6-4a3a-9d7a-c1bc96c12f67" providerId="ADAL" clId="{7E68F4BF-FF22-41AB-94A0-2E1A5D2A4CCE}" dt="2022-11-21T23:39:38.451" v="4727"/>
          <ac:spMkLst>
            <pc:docMk/>
            <pc:sldMk cId="2802013385" sldId="493"/>
            <ac:spMk id="8" creationId="{BC84E14B-33E8-062F-9C1C-3EEBDC562C04}"/>
          </ac:spMkLst>
        </pc:spChg>
        <pc:spChg chg="add del">
          <ac:chgData name="Soheil Abbasloo" userId="d71572ce-aea6-4a3a-9d7a-c1bc96c12f67" providerId="ADAL" clId="{7E68F4BF-FF22-41AB-94A0-2E1A5D2A4CCE}" dt="2022-11-21T23:39:47.233" v="4730"/>
          <ac:spMkLst>
            <pc:docMk/>
            <pc:sldMk cId="2802013385" sldId="493"/>
            <ac:spMk id="9" creationId="{EE592913-15ED-DF5B-E340-40CD3BB54C7B}"/>
          </ac:spMkLst>
        </pc:spChg>
        <pc:spChg chg="add del">
          <ac:chgData name="Soheil Abbasloo" userId="d71572ce-aea6-4a3a-9d7a-c1bc96c12f67" providerId="ADAL" clId="{7E68F4BF-FF22-41AB-94A0-2E1A5D2A4CCE}" dt="2022-11-21T23:40:07.534" v="4747"/>
          <ac:spMkLst>
            <pc:docMk/>
            <pc:sldMk cId="2802013385" sldId="493"/>
            <ac:spMk id="10" creationId="{F16331F4-882D-43EC-15C1-EF9C7C061B29}"/>
          </ac:spMkLst>
        </pc:spChg>
        <pc:picChg chg="add del mod">
          <ac:chgData name="Soheil Abbasloo" userId="d71572ce-aea6-4a3a-9d7a-c1bc96c12f67" providerId="ADAL" clId="{7E68F4BF-FF22-41AB-94A0-2E1A5D2A4CCE}" dt="2022-11-21T23:41:52.859" v="4780" actId="478"/>
          <ac:picMkLst>
            <pc:docMk/>
            <pc:sldMk cId="2802013385" sldId="493"/>
            <ac:picMk id="6" creationId="{74D835F7-6991-3647-21E0-B654B654C54D}"/>
          </ac:picMkLst>
        </pc:picChg>
        <pc:picChg chg="add del mod">
          <ac:chgData name="Soheil Abbasloo" userId="d71572ce-aea6-4a3a-9d7a-c1bc96c12f67" providerId="ADAL" clId="{7E68F4BF-FF22-41AB-94A0-2E1A5D2A4CCE}" dt="2022-11-21T23:42:28.344" v="4789" actId="21"/>
          <ac:picMkLst>
            <pc:docMk/>
            <pc:sldMk cId="2802013385" sldId="493"/>
            <ac:picMk id="12" creationId="{209F5EA1-3289-BC1B-9C0D-023EA18E6D6E}"/>
          </ac:picMkLst>
        </pc:picChg>
      </pc:sldChg>
      <pc:sldChg chg="modSp new mod modAnim">
        <pc:chgData name="Soheil Abbasloo" userId="d71572ce-aea6-4a3a-9d7a-c1bc96c12f67" providerId="ADAL" clId="{7E68F4BF-FF22-41AB-94A0-2E1A5D2A4CCE}" dt="2022-11-22T01:05:50.123" v="5611"/>
        <pc:sldMkLst>
          <pc:docMk/>
          <pc:sldMk cId="2038165313" sldId="494"/>
        </pc:sldMkLst>
        <pc:spChg chg="mod">
          <ac:chgData name="Soheil Abbasloo" userId="d71572ce-aea6-4a3a-9d7a-c1bc96c12f67" providerId="ADAL" clId="{7E68F4BF-FF22-41AB-94A0-2E1A5D2A4CCE}" dt="2022-11-21T23:48:55.748" v="4885" actId="113"/>
          <ac:spMkLst>
            <pc:docMk/>
            <pc:sldMk cId="2038165313" sldId="494"/>
            <ac:spMk id="3" creationId="{789B9826-3215-07ED-00D2-0D88C135B2E3}"/>
          </ac:spMkLst>
        </pc:spChg>
        <pc:spChg chg="mod">
          <ac:chgData name="Soheil Abbasloo" userId="d71572ce-aea6-4a3a-9d7a-c1bc96c12f67" providerId="ADAL" clId="{7E68F4BF-FF22-41AB-94A0-2E1A5D2A4CCE}" dt="2022-11-22T01:05:34.876" v="5609" actId="20577"/>
          <ac:spMkLst>
            <pc:docMk/>
            <pc:sldMk cId="2038165313" sldId="494"/>
            <ac:spMk id="4" creationId="{5C0A36B8-EE0A-6D88-F662-BA8AA0108E6D}"/>
          </ac:spMkLst>
        </pc:spChg>
      </pc:sldChg>
      <pc:sldChg chg="modSp new mod modAnim">
        <pc:chgData name="Soheil Abbasloo" userId="d71572ce-aea6-4a3a-9d7a-c1bc96c12f67" providerId="ADAL" clId="{7E68F4BF-FF22-41AB-94A0-2E1A5D2A4CCE}" dt="2022-11-22T16:19:34.033" v="5687" actId="14"/>
        <pc:sldMkLst>
          <pc:docMk/>
          <pc:sldMk cId="1392271905" sldId="495"/>
        </pc:sldMkLst>
        <pc:spChg chg="mod">
          <ac:chgData name="Soheil Abbasloo" userId="d71572ce-aea6-4a3a-9d7a-c1bc96c12f67" providerId="ADAL" clId="{7E68F4BF-FF22-41AB-94A0-2E1A5D2A4CCE}" dt="2022-11-22T16:19:34.033" v="5687" actId="14"/>
          <ac:spMkLst>
            <pc:docMk/>
            <pc:sldMk cId="1392271905" sldId="495"/>
            <ac:spMk id="3" creationId="{68829E6E-B138-CF00-3C00-FF738A57D1A9}"/>
          </ac:spMkLst>
        </pc:spChg>
        <pc:spChg chg="mod">
          <ac:chgData name="Soheil Abbasloo" userId="d71572ce-aea6-4a3a-9d7a-c1bc96c12f67" providerId="ADAL" clId="{7E68F4BF-FF22-41AB-94A0-2E1A5D2A4CCE}" dt="2022-11-21T23:49:18.326" v="4887"/>
          <ac:spMkLst>
            <pc:docMk/>
            <pc:sldMk cId="1392271905" sldId="495"/>
            <ac:spMk id="4" creationId="{E9AF13AE-9C6C-E33D-C5A7-2A6DB2D82B40}"/>
          </ac:spMkLst>
        </pc:spChg>
      </pc:sldChg>
      <pc:sldChg chg="modSp new del mod">
        <pc:chgData name="Soheil Abbasloo" userId="d71572ce-aea6-4a3a-9d7a-c1bc96c12f67" providerId="ADAL" clId="{7E68F4BF-FF22-41AB-94A0-2E1A5D2A4CCE}" dt="2022-11-21T23:52:13.155" v="4956" actId="47"/>
        <pc:sldMkLst>
          <pc:docMk/>
          <pc:sldMk cId="846369731" sldId="496"/>
        </pc:sldMkLst>
        <pc:spChg chg="mod">
          <ac:chgData name="Soheil Abbasloo" userId="d71572ce-aea6-4a3a-9d7a-c1bc96c12f67" providerId="ADAL" clId="{7E68F4BF-FF22-41AB-94A0-2E1A5D2A4CCE}" dt="2022-11-21T23:51:42.983" v="4955" actId="20577"/>
          <ac:spMkLst>
            <pc:docMk/>
            <pc:sldMk cId="846369731" sldId="496"/>
            <ac:spMk id="4" creationId="{5D7C78BB-E16F-0D82-63D5-2455256F9ABB}"/>
          </ac:spMkLst>
        </pc:spChg>
      </pc:sldChg>
      <pc:sldChg chg="addSp delSp modSp new mod modClrScheme chgLayout">
        <pc:chgData name="Soheil Abbasloo" userId="d71572ce-aea6-4a3a-9d7a-c1bc96c12f67" providerId="ADAL" clId="{7E68F4BF-FF22-41AB-94A0-2E1A5D2A4CCE}" dt="2022-11-22T00:05:19.257" v="5149" actId="20577"/>
        <pc:sldMkLst>
          <pc:docMk/>
          <pc:sldMk cId="2281073771" sldId="496"/>
        </pc:sldMkLst>
        <pc:spChg chg="del mod ord">
          <ac:chgData name="Soheil Abbasloo" userId="d71572ce-aea6-4a3a-9d7a-c1bc96c12f67" providerId="ADAL" clId="{7E68F4BF-FF22-41AB-94A0-2E1A5D2A4CCE}" dt="2022-11-22T00:03:47.571" v="5076" actId="700"/>
          <ac:spMkLst>
            <pc:docMk/>
            <pc:sldMk cId="2281073771" sldId="496"/>
            <ac:spMk id="2" creationId="{598D996D-5787-806D-4AAF-1154BC21D22E}"/>
          </ac:spMkLst>
        </pc:spChg>
        <pc:spChg chg="mod ord">
          <ac:chgData name="Soheil Abbasloo" userId="d71572ce-aea6-4a3a-9d7a-c1bc96c12f67" providerId="ADAL" clId="{7E68F4BF-FF22-41AB-94A0-2E1A5D2A4CCE}" dt="2022-11-22T00:03:47.571" v="5076" actId="700"/>
          <ac:spMkLst>
            <pc:docMk/>
            <pc:sldMk cId="2281073771" sldId="496"/>
            <ac:spMk id="3" creationId="{8566DA98-65B6-6492-AA2D-13C0B3F4D0C9}"/>
          </ac:spMkLst>
        </pc:spChg>
        <pc:spChg chg="add mod ord">
          <ac:chgData name="Soheil Abbasloo" userId="d71572ce-aea6-4a3a-9d7a-c1bc96c12f67" providerId="ADAL" clId="{7E68F4BF-FF22-41AB-94A0-2E1A5D2A4CCE}" dt="2022-11-22T00:03:52.112" v="5087" actId="20577"/>
          <ac:spMkLst>
            <pc:docMk/>
            <pc:sldMk cId="2281073771" sldId="496"/>
            <ac:spMk id="4" creationId="{80F9F591-C8A1-D192-A970-581622F5FFBC}"/>
          </ac:spMkLst>
        </pc:spChg>
        <pc:spChg chg="add mod ord">
          <ac:chgData name="Soheil Abbasloo" userId="d71572ce-aea6-4a3a-9d7a-c1bc96c12f67" providerId="ADAL" clId="{7E68F4BF-FF22-41AB-94A0-2E1A5D2A4CCE}" dt="2022-11-22T00:05:19.257" v="5149" actId="20577"/>
          <ac:spMkLst>
            <pc:docMk/>
            <pc:sldMk cId="2281073771" sldId="496"/>
            <ac:spMk id="5" creationId="{1A81F279-63AB-C2B3-EE12-71CD73B9B7E6}"/>
          </ac:spMkLst>
        </pc:spChg>
      </pc:sldChg>
      <pc:sldChg chg="modSp add modAnim">
        <pc:chgData name="Soheil Abbasloo" userId="d71572ce-aea6-4a3a-9d7a-c1bc96c12f67" providerId="ADAL" clId="{7E68F4BF-FF22-41AB-94A0-2E1A5D2A4CCE}" dt="2022-11-22T14:20:11.008" v="5621"/>
        <pc:sldMkLst>
          <pc:docMk/>
          <pc:sldMk cId="3501725850" sldId="497"/>
        </pc:sldMkLst>
        <pc:spChg chg="mod">
          <ac:chgData name="Soheil Abbasloo" userId="d71572ce-aea6-4a3a-9d7a-c1bc96c12f67" providerId="ADAL" clId="{7E68F4BF-FF22-41AB-94A0-2E1A5D2A4CCE}" dt="2022-11-22T00:13:48.792" v="5262" actId="207"/>
          <ac:spMkLst>
            <pc:docMk/>
            <pc:sldMk cId="3501725850" sldId="497"/>
            <ac:spMk id="2124804" creationId="{00000000-0000-0000-0000-000000000000}"/>
          </ac:spMkLst>
        </pc:spChg>
      </pc:sldChg>
      <pc:sldMasterChg chg="delSldLayout">
        <pc:chgData name="Soheil Abbasloo" userId="d71572ce-aea6-4a3a-9d7a-c1bc96c12f67" providerId="ADAL" clId="{7E68F4BF-FF22-41AB-94A0-2E1A5D2A4CCE}" dt="2022-11-21T15:22:22.085" v="29" actId="47"/>
        <pc:sldMasterMkLst>
          <pc:docMk/>
          <pc:sldMasterMk cId="4216264492" sldId="2147483701"/>
        </pc:sldMasterMkLst>
        <pc:sldLayoutChg chg="del">
          <pc:chgData name="Soheil Abbasloo" userId="d71572ce-aea6-4a3a-9d7a-c1bc96c12f67" providerId="ADAL" clId="{7E68F4BF-FF22-41AB-94A0-2E1A5D2A4CCE}" dt="2022-11-21T15:22:22.085" v="29" actId="47"/>
          <pc:sldLayoutMkLst>
            <pc:docMk/>
            <pc:sldMasterMk cId="4216264492" sldId="2147483701"/>
            <pc:sldLayoutMk cId="4198122163" sldId="2147483717"/>
          </pc:sldLayoutMkLst>
        </pc:sldLayoutChg>
      </pc:sldMasterChg>
      <pc:sldMasterChg chg="del delSldLayout">
        <pc:chgData name="Soheil Abbasloo" userId="d71572ce-aea6-4a3a-9d7a-c1bc96c12f67" providerId="ADAL" clId="{7E68F4BF-FF22-41AB-94A0-2E1A5D2A4CCE}" dt="2022-11-21T15:22:56.147" v="42" actId="700"/>
        <pc:sldMasterMkLst>
          <pc:docMk/>
          <pc:sldMasterMk cId="1220150088" sldId="2147483736"/>
        </pc:sldMasterMkLst>
        <pc:sldLayoutChg chg="del">
          <pc:chgData name="Soheil Abbasloo" userId="d71572ce-aea6-4a3a-9d7a-c1bc96c12f67" providerId="ADAL" clId="{7E68F4BF-FF22-41AB-94A0-2E1A5D2A4CCE}" dt="2022-11-21T15:22:56.147" v="42" actId="700"/>
          <pc:sldLayoutMkLst>
            <pc:docMk/>
            <pc:sldMasterMk cId="1220150088" sldId="2147483736"/>
            <pc:sldLayoutMk cId="1494531860" sldId="2147483737"/>
          </pc:sldLayoutMkLst>
        </pc:sldLayoutChg>
        <pc:sldLayoutChg chg="del">
          <pc:chgData name="Soheil Abbasloo" userId="d71572ce-aea6-4a3a-9d7a-c1bc96c12f67" providerId="ADAL" clId="{7E68F4BF-FF22-41AB-94A0-2E1A5D2A4CCE}" dt="2022-11-21T15:22:56.147" v="42" actId="700"/>
          <pc:sldLayoutMkLst>
            <pc:docMk/>
            <pc:sldMasterMk cId="1220150088" sldId="2147483736"/>
            <pc:sldLayoutMk cId="2872476677" sldId="2147483738"/>
          </pc:sldLayoutMkLst>
        </pc:sldLayoutChg>
        <pc:sldLayoutChg chg="del">
          <pc:chgData name="Soheil Abbasloo" userId="d71572ce-aea6-4a3a-9d7a-c1bc96c12f67" providerId="ADAL" clId="{7E68F4BF-FF22-41AB-94A0-2E1A5D2A4CCE}" dt="2022-11-21T15:22:56.147" v="42" actId="700"/>
          <pc:sldLayoutMkLst>
            <pc:docMk/>
            <pc:sldMasterMk cId="1220150088" sldId="2147483736"/>
            <pc:sldLayoutMk cId="2760932633" sldId="2147483739"/>
          </pc:sldLayoutMkLst>
        </pc:sldLayoutChg>
        <pc:sldLayoutChg chg="del">
          <pc:chgData name="Soheil Abbasloo" userId="d71572ce-aea6-4a3a-9d7a-c1bc96c12f67" providerId="ADAL" clId="{7E68F4BF-FF22-41AB-94A0-2E1A5D2A4CCE}" dt="2022-11-21T15:22:56.147" v="42" actId="700"/>
          <pc:sldLayoutMkLst>
            <pc:docMk/>
            <pc:sldMasterMk cId="1220150088" sldId="2147483736"/>
            <pc:sldLayoutMk cId="4200239205" sldId="2147483740"/>
          </pc:sldLayoutMkLst>
        </pc:sldLayoutChg>
        <pc:sldLayoutChg chg="del">
          <pc:chgData name="Soheil Abbasloo" userId="d71572ce-aea6-4a3a-9d7a-c1bc96c12f67" providerId="ADAL" clId="{7E68F4BF-FF22-41AB-94A0-2E1A5D2A4CCE}" dt="2022-11-21T15:22:56.147" v="42" actId="700"/>
          <pc:sldLayoutMkLst>
            <pc:docMk/>
            <pc:sldMasterMk cId="1220150088" sldId="2147483736"/>
            <pc:sldLayoutMk cId="2217505891" sldId="2147483741"/>
          </pc:sldLayoutMkLst>
        </pc:sldLayoutChg>
        <pc:sldLayoutChg chg="del">
          <pc:chgData name="Soheil Abbasloo" userId="d71572ce-aea6-4a3a-9d7a-c1bc96c12f67" providerId="ADAL" clId="{7E68F4BF-FF22-41AB-94A0-2E1A5D2A4CCE}" dt="2022-11-21T15:22:56.147" v="42" actId="700"/>
          <pc:sldLayoutMkLst>
            <pc:docMk/>
            <pc:sldMasterMk cId="1220150088" sldId="2147483736"/>
            <pc:sldLayoutMk cId="3748055859" sldId="2147483742"/>
          </pc:sldLayoutMkLst>
        </pc:sldLayoutChg>
        <pc:sldLayoutChg chg="del">
          <pc:chgData name="Soheil Abbasloo" userId="d71572ce-aea6-4a3a-9d7a-c1bc96c12f67" providerId="ADAL" clId="{7E68F4BF-FF22-41AB-94A0-2E1A5D2A4CCE}" dt="2022-11-21T15:22:56.147" v="42" actId="700"/>
          <pc:sldLayoutMkLst>
            <pc:docMk/>
            <pc:sldMasterMk cId="1220150088" sldId="2147483736"/>
            <pc:sldLayoutMk cId="2263861517" sldId="2147483743"/>
          </pc:sldLayoutMkLst>
        </pc:sldLayoutChg>
        <pc:sldLayoutChg chg="del">
          <pc:chgData name="Soheil Abbasloo" userId="d71572ce-aea6-4a3a-9d7a-c1bc96c12f67" providerId="ADAL" clId="{7E68F4BF-FF22-41AB-94A0-2E1A5D2A4CCE}" dt="2022-11-21T15:22:56.147" v="42" actId="700"/>
          <pc:sldLayoutMkLst>
            <pc:docMk/>
            <pc:sldMasterMk cId="1220150088" sldId="2147483736"/>
            <pc:sldLayoutMk cId="2402038058" sldId="2147483744"/>
          </pc:sldLayoutMkLst>
        </pc:sldLayoutChg>
        <pc:sldLayoutChg chg="del">
          <pc:chgData name="Soheil Abbasloo" userId="d71572ce-aea6-4a3a-9d7a-c1bc96c12f67" providerId="ADAL" clId="{7E68F4BF-FF22-41AB-94A0-2E1A5D2A4CCE}" dt="2022-11-21T15:22:56.147" v="42" actId="700"/>
          <pc:sldLayoutMkLst>
            <pc:docMk/>
            <pc:sldMasterMk cId="1220150088" sldId="2147483736"/>
            <pc:sldLayoutMk cId="213785404" sldId="2147483745"/>
          </pc:sldLayoutMkLst>
        </pc:sldLayoutChg>
        <pc:sldLayoutChg chg="del">
          <pc:chgData name="Soheil Abbasloo" userId="d71572ce-aea6-4a3a-9d7a-c1bc96c12f67" providerId="ADAL" clId="{7E68F4BF-FF22-41AB-94A0-2E1A5D2A4CCE}" dt="2022-11-21T15:22:56.147" v="42" actId="700"/>
          <pc:sldLayoutMkLst>
            <pc:docMk/>
            <pc:sldMasterMk cId="1220150088" sldId="2147483736"/>
            <pc:sldLayoutMk cId="3824882935" sldId="2147483746"/>
          </pc:sldLayoutMkLst>
        </pc:sldLayoutChg>
        <pc:sldLayoutChg chg="del">
          <pc:chgData name="Soheil Abbasloo" userId="d71572ce-aea6-4a3a-9d7a-c1bc96c12f67" providerId="ADAL" clId="{7E68F4BF-FF22-41AB-94A0-2E1A5D2A4CCE}" dt="2022-11-21T15:22:56.147" v="42" actId="700"/>
          <pc:sldLayoutMkLst>
            <pc:docMk/>
            <pc:sldMasterMk cId="1220150088" sldId="2147483736"/>
            <pc:sldLayoutMk cId="472391131" sldId="2147483747"/>
          </pc:sldLayoutMkLst>
        </pc:sldLayoutChg>
        <pc:sldLayoutChg chg="del">
          <pc:chgData name="Soheil Abbasloo" userId="d71572ce-aea6-4a3a-9d7a-c1bc96c12f67" providerId="ADAL" clId="{7E68F4BF-FF22-41AB-94A0-2E1A5D2A4CCE}" dt="2022-11-21T15:22:56.147" v="42" actId="700"/>
          <pc:sldLayoutMkLst>
            <pc:docMk/>
            <pc:sldMasterMk cId="1220150088" sldId="2147483736"/>
            <pc:sldLayoutMk cId="1467138546" sldId="2147483748"/>
          </pc:sldLayoutMkLst>
        </pc:sldLayoutChg>
        <pc:sldLayoutChg chg="del">
          <pc:chgData name="Soheil Abbasloo" userId="d71572ce-aea6-4a3a-9d7a-c1bc96c12f67" providerId="ADAL" clId="{7E68F4BF-FF22-41AB-94A0-2E1A5D2A4CCE}" dt="2022-11-21T15:22:56.147" v="42" actId="700"/>
          <pc:sldLayoutMkLst>
            <pc:docMk/>
            <pc:sldMasterMk cId="1220150088" sldId="2147483736"/>
            <pc:sldLayoutMk cId="3444797098" sldId="2147483749"/>
          </pc:sldLayoutMkLst>
        </pc:sldLayoutChg>
        <pc:sldLayoutChg chg="del">
          <pc:chgData name="Soheil Abbasloo" userId="d71572ce-aea6-4a3a-9d7a-c1bc96c12f67" providerId="ADAL" clId="{7E68F4BF-FF22-41AB-94A0-2E1A5D2A4CCE}" dt="2022-11-21T15:22:56.147" v="42" actId="700"/>
          <pc:sldLayoutMkLst>
            <pc:docMk/>
            <pc:sldMasterMk cId="1220150088" sldId="2147483736"/>
            <pc:sldLayoutMk cId="984204506" sldId="2147483750"/>
          </pc:sldLayoutMkLst>
        </pc:sldLayoutChg>
        <pc:sldLayoutChg chg="del">
          <pc:chgData name="Soheil Abbasloo" userId="d71572ce-aea6-4a3a-9d7a-c1bc96c12f67" providerId="ADAL" clId="{7E68F4BF-FF22-41AB-94A0-2E1A5D2A4CCE}" dt="2022-11-21T15:22:56.147" v="42" actId="700"/>
          <pc:sldLayoutMkLst>
            <pc:docMk/>
            <pc:sldMasterMk cId="1220150088" sldId="2147483736"/>
            <pc:sldLayoutMk cId="954134292" sldId="2147483751"/>
          </pc:sldLayoutMkLst>
        </pc:sldLayoutChg>
      </pc:sldMasterChg>
    </pc:docChg>
  </pc:docChgLst>
  <pc:docChgLst>
    <pc:chgData name="Soheil Abbasloo" userId="d71572ce-aea6-4a3a-9d7a-c1bc96c12f67" providerId="ADAL" clId="{7B6E7004-A998-4D8A-B662-5164ED62D55F}"/>
    <pc:docChg chg="undo redo custSel addSld delSld modSld sldOrd addMainMaster delMainMaster addSection modSection">
      <pc:chgData name="Soheil Abbasloo" userId="d71572ce-aea6-4a3a-9d7a-c1bc96c12f67" providerId="ADAL" clId="{7B6E7004-A998-4D8A-B662-5164ED62D55F}" dt="2022-11-01T13:50:35.028" v="11307" actId="21"/>
      <pc:docMkLst>
        <pc:docMk/>
      </pc:docMkLst>
      <pc:sldChg chg="del">
        <pc:chgData name="Soheil Abbasloo" userId="d71572ce-aea6-4a3a-9d7a-c1bc96c12f67" providerId="ADAL" clId="{7B6E7004-A998-4D8A-B662-5164ED62D55F}" dt="2022-10-31T14:32:25.212" v="1025" actId="47"/>
        <pc:sldMkLst>
          <pc:docMk/>
          <pc:sldMk cId="0" sldId="265"/>
        </pc:sldMkLst>
      </pc:sldChg>
      <pc:sldChg chg="del">
        <pc:chgData name="Soheil Abbasloo" userId="d71572ce-aea6-4a3a-9d7a-c1bc96c12f67" providerId="ADAL" clId="{7B6E7004-A998-4D8A-B662-5164ED62D55F}" dt="2022-10-31T14:32:25.734" v="1026" actId="47"/>
        <pc:sldMkLst>
          <pc:docMk/>
          <pc:sldMk cId="0" sldId="266"/>
        </pc:sldMkLst>
      </pc:sldChg>
      <pc:sldChg chg="del">
        <pc:chgData name="Soheil Abbasloo" userId="d71572ce-aea6-4a3a-9d7a-c1bc96c12f67" providerId="ADAL" clId="{7B6E7004-A998-4D8A-B662-5164ED62D55F}" dt="2022-10-31T14:33:10.020" v="1080" actId="47"/>
        <pc:sldMkLst>
          <pc:docMk/>
          <pc:sldMk cId="0" sldId="267"/>
        </pc:sldMkLst>
      </pc:sldChg>
      <pc:sldChg chg="del">
        <pc:chgData name="Soheil Abbasloo" userId="d71572ce-aea6-4a3a-9d7a-c1bc96c12f67" providerId="ADAL" clId="{7B6E7004-A998-4D8A-B662-5164ED62D55F}" dt="2022-10-31T14:32:38.218" v="1040" actId="47"/>
        <pc:sldMkLst>
          <pc:docMk/>
          <pc:sldMk cId="0" sldId="269"/>
        </pc:sldMkLst>
      </pc:sldChg>
      <pc:sldChg chg="del">
        <pc:chgData name="Soheil Abbasloo" userId="d71572ce-aea6-4a3a-9d7a-c1bc96c12f67" providerId="ADAL" clId="{7B6E7004-A998-4D8A-B662-5164ED62D55F}" dt="2022-10-31T14:32:38.428" v="1041" actId="47"/>
        <pc:sldMkLst>
          <pc:docMk/>
          <pc:sldMk cId="0" sldId="270"/>
        </pc:sldMkLst>
      </pc:sldChg>
      <pc:sldChg chg="del">
        <pc:chgData name="Soheil Abbasloo" userId="d71572ce-aea6-4a3a-9d7a-c1bc96c12f67" providerId="ADAL" clId="{7B6E7004-A998-4D8A-B662-5164ED62D55F}" dt="2022-10-31T14:32:39.131" v="1042" actId="47"/>
        <pc:sldMkLst>
          <pc:docMk/>
          <pc:sldMk cId="0" sldId="271"/>
        </pc:sldMkLst>
      </pc:sldChg>
      <pc:sldChg chg="del">
        <pc:chgData name="Soheil Abbasloo" userId="d71572ce-aea6-4a3a-9d7a-c1bc96c12f67" providerId="ADAL" clId="{7B6E7004-A998-4D8A-B662-5164ED62D55F}" dt="2022-10-31T14:33:08.547" v="1079" actId="47"/>
        <pc:sldMkLst>
          <pc:docMk/>
          <pc:sldMk cId="0" sldId="287"/>
        </pc:sldMkLst>
      </pc:sldChg>
      <pc:sldChg chg="del">
        <pc:chgData name="Soheil Abbasloo" userId="d71572ce-aea6-4a3a-9d7a-c1bc96c12f67" providerId="ADAL" clId="{7B6E7004-A998-4D8A-B662-5164ED62D55F}" dt="2022-10-31T14:32:45.911" v="1059" actId="47"/>
        <pc:sldMkLst>
          <pc:docMk/>
          <pc:sldMk cId="0" sldId="296"/>
        </pc:sldMkLst>
      </pc:sldChg>
      <pc:sldChg chg="del">
        <pc:chgData name="Soheil Abbasloo" userId="d71572ce-aea6-4a3a-9d7a-c1bc96c12f67" providerId="ADAL" clId="{7B6E7004-A998-4D8A-B662-5164ED62D55F}" dt="2022-10-31T14:32:46.931" v="1061" actId="47"/>
        <pc:sldMkLst>
          <pc:docMk/>
          <pc:sldMk cId="0" sldId="305"/>
        </pc:sldMkLst>
      </pc:sldChg>
      <pc:sldChg chg="delSp modSp add del mod modClrScheme chgLayout">
        <pc:chgData name="Soheil Abbasloo" userId="d71572ce-aea6-4a3a-9d7a-c1bc96c12f67" providerId="ADAL" clId="{7B6E7004-A998-4D8A-B662-5164ED62D55F}" dt="2022-10-31T23:19:44.383" v="9570" actId="47"/>
        <pc:sldMkLst>
          <pc:docMk/>
          <pc:sldMk cId="1933400032" sldId="317"/>
        </pc:sldMkLst>
        <pc:spChg chg="del mod">
          <ac:chgData name="Soheil Abbasloo" userId="d71572ce-aea6-4a3a-9d7a-c1bc96c12f67" providerId="ADAL" clId="{7B6E7004-A998-4D8A-B662-5164ED62D55F}" dt="2022-10-31T23:16:34.408" v="9472" actId="700"/>
          <ac:spMkLst>
            <pc:docMk/>
            <pc:sldMk cId="1933400032" sldId="317"/>
            <ac:spMk id="4" creationId="{00000000-0000-0000-0000-000000000000}"/>
          </ac:spMkLst>
        </pc:spChg>
        <pc:spChg chg="del mod ord">
          <ac:chgData name="Soheil Abbasloo" userId="d71572ce-aea6-4a3a-9d7a-c1bc96c12f67" providerId="ADAL" clId="{7B6E7004-A998-4D8A-B662-5164ED62D55F}" dt="2022-10-31T23:16:39.866" v="9474" actId="478"/>
          <ac:spMkLst>
            <pc:docMk/>
            <pc:sldMk cId="1933400032" sldId="317"/>
            <ac:spMk id="5" creationId="{00000000-0000-0000-0000-000000000000}"/>
          </ac:spMkLst>
        </pc:spChg>
        <pc:spChg chg="del mod ord">
          <ac:chgData name="Soheil Abbasloo" userId="d71572ce-aea6-4a3a-9d7a-c1bc96c12f67" providerId="ADAL" clId="{7B6E7004-A998-4D8A-B662-5164ED62D55F}" dt="2022-10-31T23:16:37.476" v="9473" actId="478"/>
          <ac:spMkLst>
            <pc:docMk/>
            <pc:sldMk cId="1933400032" sldId="317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18:18.980" v="9552" actId="6549"/>
          <ac:spMkLst>
            <pc:docMk/>
            <pc:sldMk cId="1933400032" sldId="317"/>
            <ac:spMk id="1924098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19:21.533" v="9569" actId="6549"/>
          <ac:spMkLst>
            <pc:docMk/>
            <pc:sldMk cId="1933400032" sldId="317"/>
            <ac:spMk id="1924099" creationId="{00000000-0000-0000-0000-000000000000}"/>
          </ac:spMkLst>
        </pc:spChg>
      </pc:sldChg>
      <pc:sldChg chg="delSp modSp add del mod modClrScheme modAnim chgLayout">
        <pc:chgData name="Soheil Abbasloo" userId="d71572ce-aea6-4a3a-9d7a-c1bc96c12f67" providerId="ADAL" clId="{7B6E7004-A998-4D8A-B662-5164ED62D55F}" dt="2022-11-01T13:37:42.938" v="11273"/>
        <pc:sldMkLst>
          <pc:docMk/>
          <pc:sldMk cId="0" sldId="318"/>
        </pc:sldMkLst>
        <pc:spChg chg="del mod ord">
          <ac:chgData name="Soheil Abbasloo" userId="d71572ce-aea6-4a3a-9d7a-c1bc96c12f67" providerId="ADAL" clId="{7B6E7004-A998-4D8A-B662-5164ED62D55F}" dt="2022-10-31T23:19:50.102" v="9571" actId="700"/>
          <ac:spMkLst>
            <pc:docMk/>
            <pc:sldMk cId="0" sldId="318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19:50.102" v="9571" actId="700"/>
          <ac:spMkLst>
            <pc:docMk/>
            <pc:sldMk cId="0" sldId="318"/>
            <ac:spMk id="5" creationId="{00000000-0000-0000-0000-000000000000}"/>
          </ac:spMkLst>
        </pc:spChg>
        <pc:spChg chg="del mod ord">
          <ac:chgData name="Soheil Abbasloo" userId="d71572ce-aea6-4a3a-9d7a-c1bc96c12f67" providerId="ADAL" clId="{7B6E7004-A998-4D8A-B662-5164ED62D55F}" dt="2022-10-31T23:16:44.171" v="9475" actId="478"/>
          <ac:spMkLst>
            <pc:docMk/>
            <pc:sldMk cId="0" sldId="318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4:44.826" v="9623" actId="403"/>
          <ac:spMkLst>
            <pc:docMk/>
            <pc:sldMk cId="0" sldId="318"/>
            <ac:spMk id="176128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1:17.778" v="9600" actId="403"/>
          <ac:spMkLst>
            <pc:docMk/>
            <pc:sldMk cId="0" sldId="318"/>
            <ac:spMk id="1761283" creationId="{00000000-0000-0000-0000-000000000000}"/>
          </ac:spMkLst>
        </pc:spChg>
      </pc:sldChg>
      <pc:sldChg chg="delSp modSp add del mod modClrScheme modAnim chgLayout">
        <pc:chgData name="Soheil Abbasloo" userId="d71572ce-aea6-4a3a-9d7a-c1bc96c12f67" providerId="ADAL" clId="{7B6E7004-A998-4D8A-B662-5164ED62D55F}" dt="2022-11-01T13:37:50.983" v="11274"/>
        <pc:sldMkLst>
          <pc:docMk/>
          <pc:sldMk cId="3645018573" sldId="319"/>
        </pc:sldMkLst>
        <pc:spChg chg="del mod ord">
          <ac:chgData name="Soheil Abbasloo" userId="d71572ce-aea6-4a3a-9d7a-c1bc96c12f67" providerId="ADAL" clId="{7B6E7004-A998-4D8A-B662-5164ED62D55F}" dt="2022-10-31T23:21:25.333" v="9601" actId="700"/>
          <ac:spMkLst>
            <pc:docMk/>
            <pc:sldMk cId="3645018573" sldId="319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1:25.333" v="9601" actId="700"/>
          <ac:spMkLst>
            <pc:docMk/>
            <pc:sldMk cId="3645018573" sldId="319"/>
            <ac:spMk id="5" creationId="{00000000-0000-0000-0000-000000000000}"/>
          </ac:spMkLst>
        </pc:spChg>
        <pc:spChg chg="del mod ord">
          <ac:chgData name="Soheil Abbasloo" userId="d71572ce-aea6-4a3a-9d7a-c1bc96c12f67" providerId="ADAL" clId="{7B6E7004-A998-4D8A-B662-5164ED62D55F}" dt="2022-10-31T23:16:53.696" v="9478" actId="478"/>
          <ac:spMkLst>
            <pc:docMk/>
            <pc:sldMk cId="3645018573" sldId="319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1:39.800" v="9607" actId="6549"/>
          <ac:spMkLst>
            <pc:docMk/>
            <pc:sldMk cId="3645018573" sldId="319"/>
            <ac:spMk id="1763330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5:09.229" v="9625"/>
          <ac:spMkLst>
            <pc:docMk/>
            <pc:sldMk cId="3645018573" sldId="319"/>
            <ac:spMk id="1763331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7B6E7004-A998-4D8A-B662-5164ED62D55F}" dt="2022-11-01T13:38:09.643" v="11276"/>
        <pc:sldMkLst>
          <pc:docMk/>
          <pc:sldMk cId="3202603687" sldId="320"/>
        </pc:sldMkLst>
        <pc:spChg chg="add del mod ord">
          <ac:chgData name="Soheil Abbasloo" userId="d71572ce-aea6-4a3a-9d7a-c1bc96c12f67" providerId="ADAL" clId="{7B6E7004-A998-4D8A-B662-5164ED62D55F}" dt="2022-10-31T23:17:06.307" v="9482" actId="478"/>
          <ac:spMkLst>
            <pc:docMk/>
            <pc:sldMk cId="3202603687" sldId="320"/>
            <ac:spMk id="2" creationId="{2C36798C-9705-344A-57BC-A61919C91782}"/>
          </ac:spMkLst>
        </pc:spChg>
        <pc:spChg chg="add mod ord">
          <ac:chgData name="Soheil Abbasloo" userId="d71572ce-aea6-4a3a-9d7a-c1bc96c12f67" providerId="ADAL" clId="{7B6E7004-A998-4D8A-B662-5164ED62D55F}" dt="2022-10-31T23:22:36.653" v="9618" actId="700"/>
          <ac:spMkLst>
            <pc:docMk/>
            <pc:sldMk cId="3202603687" sldId="320"/>
            <ac:spMk id="3" creationId="{089380FF-E03E-9971-696E-2A15084D47BF}"/>
          </ac:spMkLst>
        </pc:spChg>
        <pc:spChg chg="del mod ord">
          <ac:chgData name="Soheil Abbasloo" userId="d71572ce-aea6-4a3a-9d7a-c1bc96c12f67" providerId="ADAL" clId="{7B6E7004-A998-4D8A-B662-5164ED62D55F}" dt="2022-10-31T23:22:36.653" v="9618" actId="700"/>
          <ac:spMkLst>
            <pc:docMk/>
            <pc:sldMk cId="3202603687" sldId="320"/>
            <ac:spMk id="21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2:36.653" v="9618" actId="700"/>
          <ac:spMkLst>
            <pc:docMk/>
            <pc:sldMk cId="3202603687" sldId="320"/>
            <ac:spMk id="22" creationId="{00000000-0000-0000-0000-000000000000}"/>
          </ac:spMkLst>
        </pc:spChg>
        <pc:spChg chg="del mod ord">
          <ac:chgData name="Soheil Abbasloo" userId="d71572ce-aea6-4a3a-9d7a-c1bc96c12f67" providerId="ADAL" clId="{7B6E7004-A998-4D8A-B662-5164ED62D55F}" dt="2022-10-31T23:17:00.558" v="9480" actId="478"/>
          <ac:spMkLst>
            <pc:docMk/>
            <pc:sldMk cId="3202603687" sldId="320"/>
            <ac:spMk id="23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2:36.653" v="9618" actId="700"/>
          <ac:spMkLst>
            <pc:docMk/>
            <pc:sldMk cId="3202603687" sldId="320"/>
            <ac:spMk id="176537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3:17:30.834" v="9538" actId="1037"/>
          <ac:spMkLst>
            <pc:docMk/>
            <pc:sldMk cId="3202603687" sldId="320"/>
            <ac:spMk id="176538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3:18:00.340" v="9542" actId="20577"/>
          <ac:spMkLst>
            <pc:docMk/>
            <pc:sldMk cId="3202603687" sldId="320"/>
            <ac:spMk id="176538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3:17:24.615" v="9490" actId="14100"/>
          <ac:spMkLst>
            <pc:docMk/>
            <pc:sldMk cId="3202603687" sldId="320"/>
            <ac:spMk id="1765394" creationId="{00000000-0000-0000-0000-000000000000}"/>
          </ac:spMkLst>
        </pc:spChg>
        <pc:spChg chg="del">
          <ac:chgData name="Soheil Abbasloo" userId="d71572ce-aea6-4a3a-9d7a-c1bc96c12f67" providerId="ADAL" clId="{7B6E7004-A998-4D8A-B662-5164ED62D55F}" dt="2022-10-31T23:25:38.293" v="9626" actId="478"/>
          <ac:spMkLst>
            <pc:docMk/>
            <pc:sldMk cId="3202603687" sldId="320"/>
            <ac:spMk id="1765395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7B6E7004-A998-4D8A-B662-5164ED62D55F}" dt="2022-11-01T13:42:21.063" v="11302"/>
        <pc:sldMkLst>
          <pc:docMk/>
          <pc:sldMk cId="622475049" sldId="387"/>
        </pc:sldMkLst>
        <pc:spChg chg="mod ord">
          <ac:chgData name="Soheil Abbasloo" userId="d71572ce-aea6-4a3a-9d7a-c1bc96c12f67" providerId="ADAL" clId="{7B6E7004-A998-4D8A-B662-5164ED62D55F}" dt="2022-10-31T23:05:42.439" v="9363" actId="20577"/>
          <ac:spMkLst>
            <pc:docMk/>
            <pc:sldMk cId="622475049" sldId="387"/>
            <ac:spMk id="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2:01:39.264" v="8938" actId="20577"/>
          <ac:spMkLst>
            <pc:docMk/>
            <pc:sldMk cId="622475049" sldId="387"/>
            <ac:spMk id="3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53:44.817" v="8594" actId="700"/>
          <ac:spMkLst>
            <pc:docMk/>
            <pc:sldMk cId="622475049" sldId="387"/>
            <ac:spMk id="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2:00:54.106" v="8910" actId="6549"/>
          <ac:spMkLst>
            <pc:docMk/>
            <pc:sldMk cId="622475049" sldId="387"/>
            <ac:spMk id="9" creationId="{787D66CB-6C77-4CC2-911E-2649F223BCA8}"/>
          </ac:spMkLst>
        </pc:spChg>
        <pc:spChg chg="mod">
          <ac:chgData name="Soheil Abbasloo" userId="d71572ce-aea6-4a3a-9d7a-c1bc96c12f67" providerId="ADAL" clId="{7B6E7004-A998-4D8A-B662-5164ED62D55F}" dt="2022-10-31T21:58:39.197" v="8835" actId="1076"/>
          <ac:spMkLst>
            <pc:docMk/>
            <pc:sldMk cId="622475049" sldId="387"/>
            <ac:spMk id="11" creationId="{80F6425A-D845-45A1-8CBB-341C0F10353F}"/>
          </ac:spMkLst>
        </pc:spChg>
        <pc:spChg chg="mod">
          <ac:chgData name="Soheil Abbasloo" userId="d71572ce-aea6-4a3a-9d7a-c1bc96c12f67" providerId="ADAL" clId="{7B6E7004-A998-4D8A-B662-5164ED62D55F}" dt="2022-10-31T22:00:07.674" v="8846" actId="20577"/>
          <ac:spMkLst>
            <pc:docMk/>
            <pc:sldMk cId="622475049" sldId="387"/>
            <ac:spMk id="14" creationId="{7F6CBC6A-AF20-43C7-8F15-13A1578F910E}"/>
          </ac:spMkLst>
        </pc:spChg>
        <pc:grpChg chg="mod">
          <ac:chgData name="Soheil Abbasloo" userId="d71572ce-aea6-4a3a-9d7a-c1bc96c12f67" providerId="ADAL" clId="{7B6E7004-A998-4D8A-B662-5164ED62D55F}" dt="2022-10-31T22:00:17.194" v="8847" actId="1076"/>
          <ac:grpSpMkLst>
            <pc:docMk/>
            <pc:sldMk cId="622475049" sldId="387"/>
            <ac:grpSpMk id="15" creationId="{A8BDE83C-E248-405E-88E1-7456D91D729E}"/>
          </ac:grpSpMkLst>
        </pc:grpChg>
        <pc:graphicFrameChg chg="mod">
          <ac:chgData name="Soheil Abbasloo" userId="d71572ce-aea6-4a3a-9d7a-c1bc96c12f67" providerId="ADAL" clId="{7B6E7004-A998-4D8A-B662-5164ED62D55F}" dt="2022-10-31T22:01:31.279" v="8931" actId="1035"/>
          <ac:graphicFrameMkLst>
            <pc:docMk/>
            <pc:sldMk cId="622475049" sldId="387"/>
            <ac:graphicFrameMk id="6" creationId="{550F7955-3249-4E18-B9B8-15CA937F6842}"/>
          </ac:graphicFrameMkLst>
        </pc:graphicFrameChg>
        <pc:picChg chg="mod">
          <ac:chgData name="Soheil Abbasloo" userId="d71572ce-aea6-4a3a-9d7a-c1bc96c12f67" providerId="ADAL" clId="{7B6E7004-A998-4D8A-B662-5164ED62D55F}" dt="2022-10-31T22:00:27.508" v="8848" actId="1076"/>
          <ac:picMkLst>
            <pc:docMk/>
            <pc:sldMk cId="622475049" sldId="387"/>
            <ac:picMk id="7" creationId="{885695F4-D0F5-4653-BDC8-19C1FA936817}"/>
          </ac:picMkLst>
        </pc:picChg>
        <pc:cxnChg chg="mod">
          <ac:chgData name="Soheil Abbasloo" userId="d71572ce-aea6-4a3a-9d7a-c1bc96c12f67" providerId="ADAL" clId="{7B6E7004-A998-4D8A-B662-5164ED62D55F}" dt="2022-10-31T22:00:41.733" v="8904" actId="1038"/>
          <ac:cxnSpMkLst>
            <pc:docMk/>
            <pc:sldMk cId="622475049" sldId="387"/>
            <ac:cxnSpMk id="8" creationId="{C4A73ADC-2C5E-46A9-BBF7-3251743E9541}"/>
          </ac:cxnSpMkLst>
        </pc:cxnChg>
      </pc:sldChg>
      <pc:sldChg chg="addSp delSp modSp add del mod setBg modClrScheme delAnim delDesignElem chgLayout">
        <pc:chgData name="Soheil Abbasloo" userId="d71572ce-aea6-4a3a-9d7a-c1bc96c12f67" providerId="ADAL" clId="{7B6E7004-A998-4D8A-B662-5164ED62D55F}" dt="2022-10-31T14:44:34.100" v="1483" actId="700"/>
        <pc:sldMkLst>
          <pc:docMk/>
          <pc:sldMk cId="3281645359" sldId="403"/>
        </pc:sldMkLst>
        <pc:spChg chg="del">
          <ac:chgData name="Soheil Abbasloo" userId="d71572ce-aea6-4a3a-9d7a-c1bc96c12f67" providerId="ADAL" clId="{7B6E7004-A998-4D8A-B662-5164ED62D55F}" dt="2022-10-31T14:44:27.488" v="1480" actId="478"/>
          <ac:spMkLst>
            <pc:docMk/>
            <pc:sldMk cId="3281645359" sldId="403"/>
            <ac:spMk id="2" creationId="{8EC1092F-EFBC-4A74-8376-2C1C0A99B7C5}"/>
          </ac:spMkLst>
        </pc:spChg>
        <pc:spChg chg="mod ord">
          <ac:chgData name="Soheil Abbasloo" userId="d71572ce-aea6-4a3a-9d7a-c1bc96c12f67" providerId="ADAL" clId="{7B6E7004-A998-4D8A-B662-5164ED62D55F}" dt="2022-10-31T14:44:34.100" v="1483" actId="700"/>
          <ac:spMkLst>
            <pc:docMk/>
            <pc:sldMk cId="3281645359" sldId="403"/>
            <ac:spMk id="3" creationId="{1B048F0B-057E-4BB0-B8FE-B755F4FEC5F0}"/>
          </ac:spMkLst>
        </pc:spChg>
        <pc:spChg chg="add del mod">
          <ac:chgData name="Soheil Abbasloo" userId="d71572ce-aea6-4a3a-9d7a-c1bc96c12f67" providerId="ADAL" clId="{7B6E7004-A998-4D8A-B662-5164ED62D55F}" dt="2022-10-31T14:44:34.100" v="1483" actId="700"/>
          <ac:spMkLst>
            <pc:docMk/>
            <pc:sldMk cId="3281645359" sldId="403"/>
            <ac:spMk id="5" creationId="{DB54940C-E11E-28DF-8005-3565550BEC24}"/>
          </ac:spMkLst>
        </pc:spChg>
        <pc:spChg chg="del">
          <ac:chgData name="Soheil Abbasloo" userId="d71572ce-aea6-4a3a-9d7a-c1bc96c12f67" providerId="ADAL" clId="{7B6E7004-A998-4D8A-B662-5164ED62D55F}" dt="2022-10-31T14:44:13.341" v="1477" actId="478"/>
          <ac:spMkLst>
            <pc:docMk/>
            <pc:sldMk cId="3281645359" sldId="403"/>
            <ac:spMk id="7" creationId="{F2E13AB9-F03F-4C31-80A9-16FF5BEBF9B6}"/>
          </ac:spMkLst>
        </pc:spChg>
        <pc:spChg chg="add del">
          <ac:chgData name="Soheil Abbasloo" userId="d71572ce-aea6-4a3a-9d7a-c1bc96c12f67" providerId="ADAL" clId="{7B6E7004-A998-4D8A-B662-5164ED62D55F}" dt="2022-10-31T14:44:34.100" v="1483" actId="700"/>
          <ac:spMkLst>
            <pc:docMk/>
            <pc:sldMk cId="3281645359" sldId="403"/>
            <ac:spMk id="25" creationId="{37C89E4B-3C9F-44B9-8B86-D9E3D112D8EC}"/>
          </ac:spMkLst>
        </pc:spChg>
        <pc:picChg chg="mod ord">
          <ac:chgData name="Soheil Abbasloo" userId="d71572ce-aea6-4a3a-9d7a-c1bc96c12f67" providerId="ADAL" clId="{7B6E7004-A998-4D8A-B662-5164ED62D55F}" dt="2022-10-31T14:44:34.100" v="1483" actId="700"/>
          <ac:picMkLst>
            <pc:docMk/>
            <pc:sldMk cId="3281645359" sldId="403"/>
            <ac:picMk id="24" creationId="{781699FD-6050-4FFF-A6C1-2E4F93206833}"/>
          </ac:picMkLst>
        </pc:picChg>
        <pc:cxnChg chg="add del">
          <ac:chgData name="Soheil Abbasloo" userId="d71572ce-aea6-4a3a-9d7a-c1bc96c12f67" providerId="ADAL" clId="{7B6E7004-A998-4D8A-B662-5164ED62D55F}" dt="2022-10-31T14:44:34.100" v="1483" actId="700"/>
          <ac:cxnSpMkLst>
            <pc:docMk/>
            <pc:sldMk cId="3281645359" sldId="403"/>
            <ac:cxnSpMk id="26" creationId="{AA2EAA10-076F-46BD-8F0F-B9A2FB77A85C}"/>
          </ac:cxnSpMkLst>
        </pc:cxnChg>
        <pc:cxnChg chg="add del">
          <ac:chgData name="Soheil Abbasloo" userId="d71572ce-aea6-4a3a-9d7a-c1bc96c12f67" providerId="ADAL" clId="{7B6E7004-A998-4D8A-B662-5164ED62D55F}" dt="2022-10-31T14:44:34.100" v="1483" actId="700"/>
          <ac:cxnSpMkLst>
            <pc:docMk/>
            <pc:sldMk cId="3281645359" sldId="403"/>
            <ac:cxnSpMk id="27" creationId="{D891E407-403B-4764-86C9-33A56D3BCAA3}"/>
          </ac:cxnSpMkLst>
        </pc:cxnChg>
      </pc:sldChg>
      <pc:sldChg chg="add del">
        <pc:chgData name="Soheil Abbasloo" userId="d71572ce-aea6-4a3a-9d7a-c1bc96c12f67" providerId="ADAL" clId="{7B6E7004-A998-4D8A-B662-5164ED62D55F}" dt="2022-10-31T15:30:56.334" v="2155" actId="47"/>
        <pc:sldMkLst>
          <pc:docMk/>
          <pc:sldMk cId="420296820" sldId="406"/>
        </pc:sldMkLst>
      </pc:sldChg>
      <pc:sldChg chg="addSp delSp modSp add del mod modClrScheme chgLayout">
        <pc:chgData name="Soheil Abbasloo" userId="d71572ce-aea6-4a3a-9d7a-c1bc96c12f67" providerId="ADAL" clId="{7B6E7004-A998-4D8A-B662-5164ED62D55F}" dt="2022-10-31T17:59:26.657" v="3945" actId="47"/>
        <pc:sldMkLst>
          <pc:docMk/>
          <pc:sldMk cId="3232801550" sldId="408"/>
        </pc:sldMkLst>
        <pc:spChg chg="mod ord">
          <ac:chgData name="Soheil Abbasloo" userId="d71572ce-aea6-4a3a-9d7a-c1bc96c12f67" providerId="ADAL" clId="{7B6E7004-A998-4D8A-B662-5164ED62D55F}" dt="2022-10-31T16:25:01.445" v="2744" actId="700"/>
          <ac:spMkLst>
            <pc:docMk/>
            <pc:sldMk cId="3232801550" sldId="408"/>
            <ac:spMk id="2" creationId="{311AB8D7-9065-429C-B54B-50FE2EFD0140}"/>
          </ac:spMkLst>
        </pc:spChg>
        <pc:spChg chg="mod ord">
          <ac:chgData name="Soheil Abbasloo" userId="d71572ce-aea6-4a3a-9d7a-c1bc96c12f67" providerId="ADAL" clId="{7B6E7004-A998-4D8A-B662-5164ED62D55F}" dt="2022-10-31T16:25:17.435" v="2752" actId="20577"/>
          <ac:spMkLst>
            <pc:docMk/>
            <pc:sldMk cId="3232801550" sldId="408"/>
            <ac:spMk id="3" creationId="{93174745-781F-42B7-8B9C-5E12608E7B04}"/>
          </ac:spMkLst>
        </pc:spChg>
        <pc:picChg chg="add del mod">
          <ac:chgData name="Soheil Abbasloo" userId="d71572ce-aea6-4a3a-9d7a-c1bc96c12f67" providerId="ADAL" clId="{7B6E7004-A998-4D8A-B662-5164ED62D55F}" dt="2022-10-31T16:24:34.153" v="2741"/>
          <ac:picMkLst>
            <pc:docMk/>
            <pc:sldMk cId="3232801550" sldId="408"/>
            <ac:picMk id="4" creationId="{63052177-76CA-FD2F-8B97-3C46BA6EE01C}"/>
          </ac:picMkLst>
        </pc:picChg>
        <pc:picChg chg="add del mod">
          <ac:chgData name="Soheil Abbasloo" userId="d71572ce-aea6-4a3a-9d7a-c1bc96c12f67" providerId="ADAL" clId="{7B6E7004-A998-4D8A-B662-5164ED62D55F}" dt="2022-10-31T16:24:34.153" v="2741"/>
          <ac:picMkLst>
            <pc:docMk/>
            <pc:sldMk cId="3232801550" sldId="408"/>
            <ac:picMk id="5" creationId="{139EAF78-EB4A-55F1-03D9-4BE33215476D}"/>
          </ac:picMkLst>
        </pc:picChg>
        <pc:picChg chg="add del">
          <ac:chgData name="Soheil Abbasloo" userId="d71572ce-aea6-4a3a-9d7a-c1bc96c12f67" providerId="ADAL" clId="{7B6E7004-A998-4D8A-B662-5164ED62D55F}" dt="2022-10-31T16:24:34.974" v="2742" actId="478"/>
          <ac:picMkLst>
            <pc:docMk/>
            <pc:sldMk cId="3232801550" sldId="408"/>
            <ac:picMk id="8" creationId="{8C2AB7A2-92A2-429E-A3F9-23BE21C435B5}"/>
          </ac:picMkLst>
        </pc:picChg>
      </pc:sldChg>
      <pc:sldChg chg="delSp del mod delAnim">
        <pc:chgData name="Soheil Abbasloo" userId="d71572ce-aea6-4a3a-9d7a-c1bc96c12f67" providerId="ADAL" clId="{7B6E7004-A998-4D8A-B662-5164ED62D55F}" dt="2022-10-31T17:59:26.657" v="3945" actId="47"/>
        <pc:sldMkLst>
          <pc:docMk/>
          <pc:sldMk cId="3015710205" sldId="410"/>
        </pc:sldMkLst>
        <pc:picChg chg="del">
          <ac:chgData name="Soheil Abbasloo" userId="d71572ce-aea6-4a3a-9d7a-c1bc96c12f67" providerId="ADAL" clId="{7B6E7004-A998-4D8A-B662-5164ED62D55F}" dt="2022-10-31T17:48:42.880" v="3479" actId="478"/>
          <ac:picMkLst>
            <pc:docMk/>
            <pc:sldMk cId="3015710205" sldId="410"/>
            <ac:picMk id="27" creationId="{95E300BF-EE53-46B4-889C-A6335360AE9B}"/>
          </ac:picMkLst>
        </pc:picChg>
        <pc:picChg chg="del">
          <ac:chgData name="Soheil Abbasloo" userId="d71572ce-aea6-4a3a-9d7a-c1bc96c12f67" providerId="ADAL" clId="{7B6E7004-A998-4D8A-B662-5164ED62D55F}" dt="2022-10-31T17:48:45.355" v="3480" actId="478"/>
          <ac:picMkLst>
            <pc:docMk/>
            <pc:sldMk cId="3015710205" sldId="410"/>
            <ac:picMk id="28" creationId="{A0CB8A14-00BA-415A-A0EB-EA8B2E61EA40}"/>
          </ac:picMkLst>
        </pc:picChg>
      </pc:sldChg>
      <pc:sldChg chg="addSp delSp modSp add del mod modClrScheme delAnim modAnim chgLayout">
        <pc:chgData name="Soheil Abbasloo" userId="d71572ce-aea6-4a3a-9d7a-c1bc96c12f67" providerId="ADAL" clId="{7B6E7004-A998-4D8A-B662-5164ED62D55F}" dt="2022-10-31T20:31:40.607" v="6848" actId="20577"/>
        <pc:sldMkLst>
          <pc:docMk/>
          <pc:sldMk cId="3489458883" sldId="411"/>
        </pc:sldMkLst>
        <pc:spChg chg="mod ord">
          <ac:chgData name="Soheil Abbasloo" userId="d71572ce-aea6-4a3a-9d7a-c1bc96c12f67" providerId="ADAL" clId="{7B6E7004-A998-4D8A-B662-5164ED62D55F}" dt="2022-10-31T19:58:46.514" v="6383" actId="20577"/>
          <ac:spMkLst>
            <pc:docMk/>
            <pc:sldMk cId="3489458883" sldId="411"/>
            <ac:spMk id="2" creationId="{86104E98-5736-46CF-9423-769DAADD3F3F}"/>
          </ac:spMkLst>
        </pc:spChg>
        <pc:spChg chg="mod ord">
          <ac:chgData name="Soheil Abbasloo" userId="d71572ce-aea6-4a3a-9d7a-c1bc96c12f67" providerId="ADAL" clId="{7B6E7004-A998-4D8A-B662-5164ED62D55F}" dt="2022-10-31T20:31:40.607" v="6848" actId="20577"/>
          <ac:spMkLst>
            <pc:docMk/>
            <pc:sldMk cId="3489458883" sldId="411"/>
            <ac:spMk id="3" creationId="{D1467DB1-EEF7-49D9-A9F1-0339992DE7D3}"/>
          </ac:spMkLst>
        </pc:spChg>
        <pc:spChg chg="mod ord">
          <ac:chgData name="Soheil Abbasloo" userId="d71572ce-aea6-4a3a-9d7a-c1bc96c12f67" providerId="ADAL" clId="{7B6E7004-A998-4D8A-B662-5164ED62D55F}" dt="2022-10-31T19:55:54.399" v="6292" actId="700"/>
          <ac:spMkLst>
            <pc:docMk/>
            <pc:sldMk cId="3489458883" sldId="411"/>
            <ac:spMk id="4" creationId="{A108E820-1762-4D22-A3EC-3DAFBAF887F3}"/>
          </ac:spMkLst>
        </pc:spChg>
        <pc:spChg chg="del mod">
          <ac:chgData name="Soheil Abbasloo" userId="d71572ce-aea6-4a3a-9d7a-c1bc96c12f67" providerId="ADAL" clId="{7B6E7004-A998-4D8A-B662-5164ED62D55F}" dt="2022-10-31T20:14:50.771" v="6667" actId="21"/>
          <ac:spMkLst>
            <pc:docMk/>
            <pc:sldMk cId="3489458883" sldId="411"/>
            <ac:spMk id="5" creationId="{91C7794E-8D9A-4472-9D7F-728186A47295}"/>
          </ac:spMkLst>
        </pc:spChg>
        <pc:spChg chg="add del mod ord">
          <ac:chgData name="Soheil Abbasloo" userId="d71572ce-aea6-4a3a-9d7a-c1bc96c12f67" providerId="ADAL" clId="{7B6E7004-A998-4D8A-B662-5164ED62D55F}" dt="2022-10-31T19:55:54.399" v="6292" actId="700"/>
          <ac:spMkLst>
            <pc:docMk/>
            <pc:sldMk cId="3489458883" sldId="411"/>
            <ac:spMk id="6" creationId="{6B48ED25-564B-4D20-59B0-5801E58865A2}"/>
          </ac:spMkLst>
        </pc:spChg>
        <pc:spChg chg="add mod">
          <ac:chgData name="Soheil Abbasloo" userId="d71572ce-aea6-4a3a-9d7a-c1bc96c12f67" providerId="ADAL" clId="{7B6E7004-A998-4D8A-B662-5164ED62D55F}" dt="2022-10-31T20:23:47.904" v="6805" actId="1035"/>
          <ac:spMkLst>
            <pc:docMk/>
            <pc:sldMk cId="3489458883" sldId="411"/>
            <ac:spMk id="9" creationId="{B9F8EFC1-CFEF-95F2-498A-4894B84A2E0C}"/>
          </ac:spMkLst>
        </pc:spChg>
        <pc:picChg chg="add del mod">
          <ac:chgData name="Soheil Abbasloo" userId="d71572ce-aea6-4a3a-9d7a-c1bc96c12f67" providerId="ADAL" clId="{7B6E7004-A998-4D8A-B662-5164ED62D55F}" dt="2022-10-31T20:22:34.355" v="6753" actId="478"/>
          <ac:picMkLst>
            <pc:docMk/>
            <pc:sldMk cId="3489458883" sldId="411"/>
            <ac:picMk id="7" creationId="{E129B4B0-3EE1-AB85-C52B-F724DBDB16B4}"/>
          </ac:picMkLst>
        </pc:picChg>
        <pc:picChg chg="add mod modCrop">
          <ac:chgData name="Soheil Abbasloo" userId="d71572ce-aea6-4a3a-9d7a-c1bc96c12f67" providerId="ADAL" clId="{7B6E7004-A998-4D8A-B662-5164ED62D55F}" dt="2022-10-31T20:23:47.904" v="6805" actId="1035"/>
          <ac:picMkLst>
            <pc:docMk/>
            <pc:sldMk cId="3489458883" sldId="411"/>
            <ac:picMk id="11" creationId="{474EE764-C1AF-4449-9E15-43662CCE8C37}"/>
          </ac:picMkLst>
        </pc:picChg>
      </pc:sldChg>
      <pc:sldChg chg="addSp delSp modSp add del mod modClrScheme modAnim chgLayout">
        <pc:chgData name="Soheil Abbasloo" userId="d71572ce-aea6-4a3a-9d7a-c1bc96c12f67" providerId="ADAL" clId="{7B6E7004-A998-4D8A-B662-5164ED62D55F}" dt="2022-11-01T00:16:46.136" v="10680" actId="20577"/>
        <pc:sldMkLst>
          <pc:docMk/>
          <pc:sldMk cId="3244343229" sldId="412"/>
        </pc:sldMkLst>
        <pc:spChg chg="mod ord">
          <ac:chgData name="Soheil Abbasloo" userId="d71572ce-aea6-4a3a-9d7a-c1bc96c12f67" providerId="ADAL" clId="{7B6E7004-A998-4D8A-B662-5164ED62D55F}" dt="2022-11-01T00:16:46.136" v="10680" actId="20577"/>
          <ac:spMkLst>
            <pc:docMk/>
            <pc:sldMk cId="3244343229" sldId="412"/>
            <ac:spMk id="2" creationId="{CBB63099-76B4-453A-B136-97B1FE284490}"/>
          </ac:spMkLst>
        </pc:spChg>
        <pc:spChg chg="mod ord">
          <ac:chgData name="Soheil Abbasloo" userId="d71572ce-aea6-4a3a-9d7a-c1bc96c12f67" providerId="ADAL" clId="{7B6E7004-A998-4D8A-B662-5164ED62D55F}" dt="2022-10-31T20:33:04.953" v="6856" actId="700"/>
          <ac:spMkLst>
            <pc:docMk/>
            <pc:sldMk cId="3244343229" sldId="412"/>
            <ac:spMk id="3" creationId="{5900649E-856B-4A94-9903-48005779E23A}"/>
          </ac:spMkLst>
        </pc:spChg>
        <pc:spChg chg="add del mod ord">
          <ac:chgData name="Soheil Abbasloo" userId="d71572ce-aea6-4a3a-9d7a-c1bc96c12f67" providerId="ADAL" clId="{7B6E7004-A998-4D8A-B662-5164ED62D55F}" dt="2022-10-31T20:33:49.365" v="6862" actId="478"/>
          <ac:spMkLst>
            <pc:docMk/>
            <pc:sldMk cId="3244343229" sldId="412"/>
            <ac:spMk id="4" creationId="{D2DD7F50-A7F4-6689-1AF6-D410C1D16910}"/>
          </ac:spMkLst>
        </pc:spChg>
        <pc:spChg chg="add mod">
          <ac:chgData name="Soheil Abbasloo" userId="d71572ce-aea6-4a3a-9d7a-c1bc96c12f67" providerId="ADAL" clId="{7B6E7004-A998-4D8A-B662-5164ED62D55F}" dt="2022-10-31T20:34:44.991" v="6877" actId="1076"/>
          <ac:spMkLst>
            <pc:docMk/>
            <pc:sldMk cId="3244343229" sldId="412"/>
            <ac:spMk id="7" creationId="{914C210C-290B-0768-FFB6-2E0848A87E1C}"/>
          </ac:spMkLst>
        </pc:spChg>
        <pc:spChg chg="add mod">
          <ac:chgData name="Soheil Abbasloo" userId="d71572ce-aea6-4a3a-9d7a-c1bc96c12f67" providerId="ADAL" clId="{7B6E7004-A998-4D8A-B662-5164ED62D55F}" dt="2022-10-31T20:34:38.451" v="6874" actId="1076"/>
          <ac:spMkLst>
            <pc:docMk/>
            <pc:sldMk cId="3244343229" sldId="412"/>
            <ac:spMk id="8" creationId="{769411AA-AC5D-F55E-9F01-6119C7362C3C}"/>
          </ac:spMkLst>
        </pc:spChg>
        <pc:spChg chg="add mod">
          <ac:chgData name="Soheil Abbasloo" userId="d71572ce-aea6-4a3a-9d7a-c1bc96c12f67" providerId="ADAL" clId="{7B6E7004-A998-4D8A-B662-5164ED62D55F}" dt="2022-10-31T20:34:43.018" v="6876" actId="1076"/>
          <ac:spMkLst>
            <pc:docMk/>
            <pc:sldMk cId="3244343229" sldId="412"/>
            <ac:spMk id="9" creationId="{964F6B6A-E719-06B9-C4D9-53B2FFAC18E6}"/>
          </ac:spMkLst>
        </pc:spChg>
        <pc:spChg chg="mod">
          <ac:chgData name="Soheil Abbasloo" userId="d71572ce-aea6-4a3a-9d7a-c1bc96c12f67" providerId="ADAL" clId="{7B6E7004-A998-4D8A-B662-5164ED62D55F}" dt="2022-10-31T20:33:46.748" v="6861" actId="1076"/>
          <ac:spMkLst>
            <pc:docMk/>
            <pc:sldMk cId="3244343229" sldId="412"/>
            <ac:spMk id="103" creationId="{83449B7D-DB27-42B0-9984-CA9C05ACC65A}"/>
          </ac:spMkLst>
        </pc:spChg>
        <pc:spChg chg="mod">
          <ac:chgData name="Soheil Abbasloo" userId="d71572ce-aea6-4a3a-9d7a-c1bc96c12f67" providerId="ADAL" clId="{7B6E7004-A998-4D8A-B662-5164ED62D55F}" dt="2022-10-31T20:34:02.067" v="6865" actId="13822"/>
          <ac:spMkLst>
            <pc:docMk/>
            <pc:sldMk cId="3244343229" sldId="412"/>
            <ac:spMk id="105" creationId="{DF4B6F3E-AB5B-4BE7-8237-99D29E24D75C}"/>
          </ac:spMkLst>
        </pc:spChg>
        <pc:spChg chg="mod">
          <ac:chgData name="Soheil Abbasloo" userId="d71572ce-aea6-4a3a-9d7a-c1bc96c12f67" providerId="ADAL" clId="{7B6E7004-A998-4D8A-B662-5164ED62D55F}" dt="2022-10-31T20:34:04.366" v="6866" actId="13822"/>
          <ac:spMkLst>
            <pc:docMk/>
            <pc:sldMk cId="3244343229" sldId="412"/>
            <ac:spMk id="107" creationId="{9A802BF5-8F1E-4295-B11E-5E5359A13629}"/>
          </ac:spMkLst>
        </pc:spChg>
        <pc:spChg chg="mod">
          <ac:chgData name="Soheil Abbasloo" userId="d71572ce-aea6-4a3a-9d7a-c1bc96c12f67" providerId="ADAL" clId="{7B6E7004-A998-4D8A-B662-5164ED62D55F}" dt="2022-10-31T20:34:08.497" v="6867" actId="13822"/>
          <ac:spMkLst>
            <pc:docMk/>
            <pc:sldMk cId="3244343229" sldId="412"/>
            <ac:spMk id="109" creationId="{E817EBD0-72B1-4E57-993F-FA69EE1F438F}"/>
          </ac:spMkLst>
        </pc:spChg>
        <pc:spChg chg="mod">
          <ac:chgData name="Soheil Abbasloo" userId="d71572ce-aea6-4a3a-9d7a-c1bc96c12f67" providerId="ADAL" clId="{7B6E7004-A998-4D8A-B662-5164ED62D55F}" dt="2022-10-31T20:33:53.989" v="6863" actId="13822"/>
          <ac:spMkLst>
            <pc:docMk/>
            <pc:sldMk cId="3244343229" sldId="412"/>
            <ac:spMk id="110" creationId="{D4B9E8C6-424E-4A7A-A00B-8A3558D601C2}"/>
          </ac:spMkLst>
        </pc:spChg>
        <pc:spChg chg="mod">
          <ac:chgData name="Soheil Abbasloo" userId="d71572ce-aea6-4a3a-9d7a-c1bc96c12f67" providerId="ADAL" clId="{7B6E7004-A998-4D8A-B662-5164ED62D55F}" dt="2022-10-31T20:34:19.873" v="6869" actId="1076"/>
          <ac:spMkLst>
            <pc:docMk/>
            <pc:sldMk cId="3244343229" sldId="412"/>
            <ac:spMk id="111" creationId="{7303C753-3CDD-4CA6-A209-607912E72E34}"/>
          </ac:spMkLst>
        </pc:spChg>
        <pc:spChg chg="mod">
          <ac:chgData name="Soheil Abbasloo" userId="d71572ce-aea6-4a3a-9d7a-c1bc96c12f67" providerId="ADAL" clId="{7B6E7004-A998-4D8A-B662-5164ED62D55F}" dt="2022-10-31T20:34:26.181" v="6870" actId="1076"/>
          <ac:spMkLst>
            <pc:docMk/>
            <pc:sldMk cId="3244343229" sldId="412"/>
            <ac:spMk id="112" creationId="{58095B64-AFF5-4D8E-BFBE-84AD1506C544}"/>
          </ac:spMkLst>
        </pc:spChg>
      </pc:sldChg>
      <pc:sldChg chg="del">
        <pc:chgData name="Soheil Abbasloo" userId="d71572ce-aea6-4a3a-9d7a-c1bc96c12f67" providerId="ADAL" clId="{7B6E7004-A998-4D8A-B662-5164ED62D55F}" dt="2022-10-31T19:53:01.121" v="6236" actId="47"/>
        <pc:sldMkLst>
          <pc:docMk/>
          <pc:sldMk cId="485092179" sldId="413"/>
        </pc:sldMkLst>
      </pc:sldChg>
      <pc:sldChg chg="addSp delSp modSp add del mod ord modClrScheme chgLayout">
        <pc:chgData name="Soheil Abbasloo" userId="d71572ce-aea6-4a3a-9d7a-c1bc96c12f67" providerId="ADAL" clId="{7B6E7004-A998-4D8A-B662-5164ED62D55F}" dt="2022-10-31T21:38:15.851" v="8255" actId="2696"/>
        <pc:sldMkLst>
          <pc:docMk/>
          <pc:sldMk cId="1428711987" sldId="414"/>
        </pc:sldMkLst>
        <pc:spChg chg="mod ord">
          <ac:chgData name="Soheil Abbasloo" userId="d71572ce-aea6-4a3a-9d7a-c1bc96c12f67" providerId="ADAL" clId="{7B6E7004-A998-4D8A-B662-5164ED62D55F}" dt="2022-10-31T20:01:34.957" v="6424" actId="700"/>
          <ac:spMkLst>
            <pc:docMk/>
            <pc:sldMk cId="1428711987" sldId="414"/>
            <ac:spMk id="2" creationId="{36EBE4D3-F835-48BF-91FD-1C9CB8D577F7}"/>
          </ac:spMkLst>
        </pc:spChg>
        <pc:spChg chg="add del mod ord">
          <ac:chgData name="Soheil Abbasloo" userId="d71572ce-aea6-4a3a-9d7a-c1bc96c12f67" providerId="ADAL" clId="{7B6E7004-A998-4D8A-B662-5164ED62D55F}" dt="2022-10-31T20:00:01.694" v="6405" actId="700"/>
          <ac:spMkLst>
            <pc:docMk/>
            <pc:sldMk cId="1428711987" sldId="414"/>
            <ac:spMk id="3" creationId="{80BC0901-0776-A371-F476-FBD2564ADF12}"/>
          </ac:spMkLst>
        </pc:spChg>
        <pc:spChg chg="add del mod ord">
          <ac:chgData name="Soheil Abbasloo" userId="d71572ce-aea6-4a3a-9d7a-c1bc96c12f67" providerId="ADAL" clId="{7B6E7004-A998-4D8A-B662-5164ED62D55F}" dt="2022-10-31T20:01:28.574" v="6423" actId="700"/>
          <ac:spMkLst>
            <pc:docMk/>
            <pc:sldMk cId="1428711987" sldId="414"/>
            <ac:spMk id="4" creationId="{4359289B-CB3F-2DE4-9172-A9102E3AC674}"/>
          </ac:spMkLst>
        </pc:spChg>
        <pc:spChg chg="mod ord">
          <ac:chgData name="Soheil Abbasloo" userId="d71572ce-aea6-4a3a-9d7a-c1bc96c12f67" providerId="ADAL" clId="{7B6E7004-A998-4D8A-B662-5164ED62D55F}" dt="2022-10-31T20:03:18.358" v="6476" actId="20577"/>
          <ac:spMkLst>
            <pc:docMk/>
            <pc:sldMk cId="1428711987" sldId="414"/>
            <ac:spMk id="8" creationId="{28145702-C106-4B63-857C-13D6363825DC}"/>
          </ac:spMkLst>
        </pc:spChg>
        <pc:spChg chg="mod ord">
          <ac:chgData name="Soheil Abbasloo" userId="d71572ce-aea6-4a3a-9d7a-c1bc96c12f67" providerId="ADAL" clId="{7B6E7004-A998-4D8A-B662-5164ED62D55F}" dt="2022-10-31T20:03:25.152" v="6479" actId="20577"/>
          <ac:spMkLst>
            <pc:docMk/>
            <pc:sldMk cId="1428711987" sldId="414"/>
            <ac:spMk id="9" creationId="{0C7FB3C8-1B62-4012-8665-B141BB815F34}"/>
          </ac:spMkLst>
        </pc:spChg>
        <pc:spChg chg="del mod">
          <ac:chgData name="Soheil Abbasloo" userId="d71572ce-aea6-4a3a-9d7a-c1bc96c12f67" providerId="ADAL" clId="{7B6E7004-A998-4D8A-B662-5164ED62D55F}" dt="2022-10-31T20:02:46.697" v="6451" actId="478"/>
          <ac:spMkLst>
            <pc:docMk/>
            <pc:sldMk cId="1428711987" sldId="414"/>
            <ac:spMk id="10" creationId="{31DBD52B-18E1-4712-8037-5A211D34F140}"/>
          </ac:spMkLst>
        </pc:spChg>
      </pc:sldChg>
      <pc:sldChg chg="addSp modSp add mod ord modAnim">
        <pc:chgData name="Soheil Abbasloo" userId="d71572ce-aea6-4a3a-9d7a-c1bc96c12f67" providerId="ADAL" clId="{7B6E7004-A998-4D8A-B662-5164ED62D55F}" dt="2022-11-01T13:42:02.671" v="11300"/>
        <pc:sldMkLst>
          <pc:docMk/>
          <pc:sldMk cId="1555812061" sldId="414"/>
        </pc:sldMkLst>
        <pc:spChg chg="add mod">
          <ac:chgData name="Soheil Abbasloo" userId="d71572ce-aea6-4a3a-9d7a-c1bc96c12f67" providerId="ADAL" clId="{7B6E7004-A998-4D8A-B662-5164ED62D55F}" dt="2022-11-01T00:07:27.840" v="10455" actId="1076"/>
          <ac:spMkLst>
            <pc:docMk/>
            <pc:sldMk cId="1555812061" sldId="414"/>
            <ac:spMk id="4" creationId="{6D0CC55A-0B31-10DB-A8DF-95B54F911837}"/>
          </ac:spMkLst>
        </pc:spChg>
        <pc:spChg chg="mod">
          <ac:chgData name="Soheil Abbasloo" userId="d71572ce-aea6-4a3a-9d7a-c1bc96c12f67" providerId="ADAL" clId="{7B6E7004-A998-4D8A-B662-5164ED62D55F}" dt="2022-11-01T00:17:48.838" v="10691" actId="20577"/>
          <ac:spMkLst>
            <pc:docMk/>
            <pc:sldMk cId="1555812061" sldId="414"/>
            <ac:spMk id="8" creationId="{28145702-C106-4B63-857C-13D6363825DC}"/>
          </ac:spMkLst>
        </pc:spChg>
        <pc:spChg chg="mod">
          <ac:chgData name="Soheil Abbasloo" userId="d71572ce-aea6-4a3a-9d7a-c1bc96c12f67" providerId="ADAL" clId="{7B6E7004-A998-4D8A-B662-5164ED62D55F}" dt="2022-10-31T23:55:06.919" v="10166" actId="113"/>
          <ac:spMkLst>
            <pc:docMk/>
            <pc:sldMk cId="1555812061" sldId="414"/>
            <ac:spMk id="9" creationId="{0C7FB3C8-1B62-4012-8665-B141BB815F34}"/>
          </ac:spMkLst>
        </pc:spChg>
      </pc:sldChg>
      <pc:sldChg chg="add del">
        <pc:chgData name="Soheil Abbasloo" userId="d71572ce-aea6-4a3a-9d7a-c1bc96c12f67" providerId="ADAL" clId="{7B6E7004-A998-4D8A-B662-5164ED62D55F}" dt="2022-10-31T21:43:49.366" v="8411"/>
        <pc:sldMkLst>
          <pc:docMk/>
          <pc:sldMk cId="3206333980" sldId="414"/>
        </pc:sldMkLst>
      </pc:sldChg>
      <pc:sldChg chg="modSp add del mod modClrScheme modAnim chgLayout">
        <pc:chgData name="Soheil Abbasloo" userId="d71572ce-aea6-4a3a-9d7a-c1bc96c12f67" providerId="ADAL" clId="{7B6E7004-A998-4D8A-B662-5164ED62D55F}" dt="2022-10-31T23:57:07.657" v="10194" actId="47"/>
        <pc:sldMkLst>
          <pc:docMk/>
          <pc:sldMk cId="1003671277" sldId="416"/>
        </pc:sldMkLst>
        <pc:spChg chg="mod ord">
          <ac:chgData name="Soheil Abbasloo" userId="d71572ce-aea6-4a3a-9d7a-c1bc96c12f67" providerId="ADAL" clId="{7B6E7004-A998-4D8A-B662-5164ED62D55F}" dt="2022-10-31T23:53:21.595" v="10114" actId="20577"/>
          <ac:spMkLst>
            <pc:docMk/>
            <pc:sldMk cId="1003671277" sldId="416"/>
            <ac:spMk id="2" creationId="{2CA76A2E-0381-494E-BF4F-AADCB811D798}"/>
          </ac:spMkLst>
        </pc:spChg>
        <pc:spChg chg="mod ord">
          <ac:chgData name="Soheil Abbasloo" userId="d71572ce-aea6-4a3a-9d7a-c1bc96c12f67" providerId="ADAL" clId="{7B6E7004-A998-4D8A-B662-5164ED62D55F}" dt="2022-10-31T23:54:32.849" v="10158" actId="20577"/>
          <ac:spMkLst>
            <pc:docMk/>
            <pc:sldMk cId="1003671277" sldId="416"/>
            <ac:spMk id="3" creationId="{BDEF93CD-BF50-4292-97FC-F587353CB264}"/>
          </ac:spMkLst>
        </pc:spChg>
        <pc:spChg chg="mod ord">
          <ac:chgData name="Soheil Abbasloo" userId="d71572ce-aea6-4a3a-9d7a-c1bc96c12f67" providerId="ADAL" clId="{7B6E7004-A998-4D8A-B662-5164ED62D55F}" dt="2022-10-31T23:53:05.495" v="10073" actId="700"/>
          <ac:spMkLst>
            <pc:docMk/>
            <pc:sldMk cId="1003671277" sldId="416"/>
            <ac:spMk id="4" creationId="{F5B4D6EC-B0B9-4F72-B9F0-819A13AC4581}"/>
          </ac:spMkLst>
        </pc:spChg>
      </pc:sldChg>
      <pc:sldChg chg="modSp add del mod modClrScheme chgLayout">
        <pc:chgData name="Soheil Abbasloo" userId="d71572ce-aea6-4a3a-9d7a-c1bc96c12f67" providerId="ADAL" clId="{7B6E7004-A998-4D8A-B662-5164ED62D55F}" dt="2022-10-31T23:57:07.657" v="10194" actId="47"/>
        <pc:sldMkLst>
          <pc:docMk/>
          <pc:sldMk cId="2448686546" sldId="417"/>
        </pc:sldMkLst>
        <pc:spChg chg="mod ord">
          <ac:chgData name="Soheil Abbasloo" userId="d71572ce-aea6-4a3a-9d7a-c1bc96c12f67" providerId="ADAL" clId="{7B6E7004-A998-4D8A-B662-5164ED62D55F}" dt="2022-10-31T23:55:02.701" v="10165" actId="20577"/>
          <ac:spMkLst>
            <pc:docMk/>
            <pc:sldMk cId="2448686546" sldId="417"/>
            <ac:spMk id="2" creationId="{1D83686D-540A-45A8-9380-DEC9B4EAC1AF}"/>
          </ac:spMkLst>
        </pc:spChg>
        <pc:spChg chg="mod ord">
          <ac:chgData name="Soheil Abbasloo" userId="d71572ce-aea6-4a3a-9d7a-c1bc96c12f67" providerId="ADAL" clId="{7B6E7004-A998-4D8A-B662-5164ED62D55F}" dt="2022-10-31T23:56:15.883" v="10193" actId="27636"/>
          <ac:spMkLst>
            <pc:docMk/>
            <pc:sldMk cId="2448686546" sldId="417"/>
            <ac:spMk id="3" creationId="{0B11FA76-9B1E-49BB-9BF0-510A307F2A06}"/>
          </ac:spMkLst>
        </pc:spChg>
        <pc:spChg chg="mod ord">
          <ac:chgData name="Soheil Abbasloo" userId="d71572ce-aea6-4a3a-9d7a-c1bc96c12f67" providerId="ADAL" clId="{7B6E7004-A998-4D8A-B662-5164ED62D55F}" dt="2022-10-31T23:53:05.495" v="10073" actId="700"/>
          <ac:spMkLst>
            <pc:docMk/>
            <pc:sldMk cId="2448686546" sldId="417"/>
            <ac:spMk id="5" creationId="{DF741376-CADD-4B6B-8D33-288C570C07F5}"/>
          </ac:spMkLst>
        </pc:spChg>
      </pc:sldChg>
      <pc:sldChg chg="modSp add del mod modClrScheme chgLayout">
        <pc:chgData name="Soheil Abbasloo" userId="d71572ce-aea6-4a3a-9d7a-c1bc96c12f67" providerId="ADAL" clId="{7B6E7004-A998-4D8A-B662-5164ED62D55F}" dt="2022-10-31T23:57:07.657" v="10194" actId="47"/>
        <pc:sldMkLst>
          <pc:docMk/>
          <pc:sldMk cId="3797362583" sldId="418"/>
        </pc:sldMkLst>
        <pc:spChg chg="mod ord">
          <ac:chgData name="Soheil Abbasloo" userId="d71572ce-aea6-4a3a-9d7a-c1bc96c12f67" providerId="ADAL" clId="{7B6E7004-A998-4D8A-B662-5164ED62D55F}" dt="2022-10-31T23:53:05.495" v="10073" actId="700"/>
          <ac:spMkLst>
            <pc:docMk/>
            <pc:sldMk cId="3797362583" sldId="418"/>
            <ac:spMk id="2" creationId="{41D040CF-4718-4B16-BC84-3BB2C0C8B725}"/>
          </ac:spMkLst>
        </pc:spChg>
        <pc:spChg chg="mod ord">
          <ac:chgData name="Soheil Abbasloo" userId="d71572ce-aea6-4a3a-9d7a-c1bc96c12f67" providerId="ADAL" clId="{7B6E7004-A998-4D8A-B662-5164ED62D55F}" dt="2022-10-31T23:53:05.495" v="10073" actId="700"/>
          <ac:spMkLst>
            <pc:docMk/>
            <pc:sldMk cId="3797362583" sldId="418"/>
            <ac:spMk id="3" creationId="{576E1BC1-67ED-43D3-8CE8-71B5BA8AE71F}"/>
          </ac:spMkLst>
        </pc:spChg>
        <pc:spChg chg="mod ord">
          <ac:chgData name="Soheil Abbasloo" userId="d71572ce-aea6-4a3a-9d7a-c1bc96c12f67" providerId="ADAL" clId="{7B6E7004-A998-4D8A-B662-5164ED62D55F}" dt="2022-10-31T23:53:05.495" v="10073" actId="700"/>
          <ac:spMkLst>
            <pc:docMk/>
            <pc:sldMk cId="3797362583" sldId="418"/>
            <ac:spMk id="4" creationId="{ABDC16F4-BE3C-4AD4-AD3D-4873AEC23DE0}"/>
          </ac:spMkLst>
        </pc:spChg>
      </pc:sldChg>
      <pc:sldChg chg="addSp delSp modSp add del mod modClrScheme chgLayout">
        <pc:chgData name="Soheil Abbasloo" userId="d71572ce-aea6-4a3a-9d7a-c1bc96c12f67" providerId="ADAL" clId="{7B6E7004-A998-4D8A-B662-5164ED62D55F}" dt="2022-10-31T15:25:48.413" v="2149" actId="47"/>
        <pc:sldMkLst>
          <pc:docMk/>
          <pc:sldMk cId="1124477556" sldId="434"/>
        </pc:sldMkLst>
        <pc:spChg chg="add del mod ord">
          <ac:chgData name="Soheil Abbasloo" userId="d71572ce-aea6-4a3a-9d7a-c1bc96c12f67" providerId="ADAL" clId="{7B6E7004-A998-4D8A-B662-5164ED62D55F}" dt="2022-10-31T15:19:59.668" v="2026" actId="700"/>
          <ac:spMkLst>
            <pc:docMk/>
            <pc:sldMk cId="1124477556" sldId="434"/>
            <ac:spMk id="2" creationId="{CC21C77B-A18A-5F27-724E-13C54995C805}"/>
          </ac:spMkLst>
        </pc:spChg>
        <pc:spChg chg="mod ord">
          <ac:chgData name="Soheil Abbasloo" userId="d71572ce-aea6-4a3a-9d7a-c1bc96c12f67" providerId="ADAL" clId="{7B6E7004-A998-4D8A-B662-5164ED62D55F}" dt="2022-10-31T15:19:59.668" v="2026" actId="700"/>
          <ac:spMkLst>
            <pc:docMk/>
            <pc:sldMk cId="1124477556" sldId="434"/>
            <ac:spMk id="26628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15:19:59.668" v="2026" actId="700"/>
          <ac:spMkLst>
            <pc:docMk/>
            <pc:sldMk cId="1124477556" sldId="434"/>
            <ac:spMk id="62467" creationId="{00000000-0000-0000-0000-000000000000}"/>
          </ac:spMkLst>
        </pc:spChg>
      </pc:sldChg>
      <pc:sldChg chg="add mod modShow">
        <pc:chgData name="Soheil Abbasloo" userId="d71572ce-aea6-4a3a-9d7a-c1bc96c12f67" providerId="ADAL" clId="{7B6E7004-A998-4D8A-B662-5164ED62D55F}" dt="2022-10-31T21:43:58.404" v="8413" actId="729"/>
        <pc:sldMkLst>
          <pc:docMk/>
          <pc:sldMk cId="694786607" sldId="440"/>
        </pc:sldMkLst>
      </pc:sldChg>
      <pc:sldChg chg="add del setBg">
        <pc:chgData name="Soheil Abbasloo" userId="d71572ce-aea6-4a3a-9d7a-c1bc96c12f67" providerId="ADAL" clId="{7B6E7004-A998-4D8A-B662-5164ED62D55F}" dt="2022-10-31T21:43:49.366" v="8411"/>
        <pc:sldMkLst>
          <pc:docMk/>
          <pc:sldMk cId="1766760393" sldId="440"/>
        </pc:sldMkLst>
      </pc:sldChg>
      <pc:sldChg chg="addSp modSp add del mod ord setBg modAnim modShow">
        <pc:chgData name="Soheil Abbasloo" userId="d71572ce-aea6-4a3a-9d7a-c1bc96c12f67" providerId="ADAL" clId="{7B6E7004-A998-4D8A-B662-5164ED62D55F}" dt="2022-10-31T21:38:15.851" v="8255" actId="2696"/>
        <pc:sldMkLst>
          <pc:docMk/>
          <pc:sldMk cId="3461595406" sldId="440"/>
        </pc:sldMkLst>
        <pc:spChg chg="mod">
          <ac:chgData name="Soheil Abbasloo" userId="d71572ce-aea6-4a3a-9d7a-c1bc96c12f67" providerId="ADAL" clId="{7B6E7004-A998-4D8A-B662-5164ED62D55F}" dt="2022-10-31T15:47:54.494" v="2291" actId="2711"/>
          <ac:spMkLst>
            <pc:docMk/>
            <pc:sldMk cId="3461595406" sldId="440"/>
            <ac:spMk id="2" creationId="{1AA8C7F2-1AC8-453B-A7C6-CB01F2B3AFA4}"/>
          </ac:spMkLst>
        </pc:spChg>
        <pc:spChg chg="add mod">
          <ac:chgData name="Soheil Abbasloo" userId="d71572ce-aea6-4a3a-9d7a-c1bc96c12f67" providerId="ADAL" clId="{7B6E7004-A998-4D8A-B662-5164ED62D55F}" dt="2022-10-31T15:34:43.103" v="2188" actId="1076"/>
          <ac:spMkLst>
            <pc:docMk/>
            <pc:sldMk cId="3461595406" sldId="440"/>
            <ac:spMk id="6" creationId="{1B0547DE-4E9F-206C-9DCE-21D7B7B72C89}"/>
          </ac:spMkLst>
        </pc:spChg>
        <pc:spChg chg="mod">
          <ac:chgData name="Soheil Abbasloo" userId="d71572ce-aea6-4a3a-9d7a-c1bc96c12f67" providerId="ADAL" clId="{7B6E7004-A998-4D8A-B662-5164ED62D55F}" dt="2022-10-31T15:34:43.103" v="2188" actId="1076"/>
          <ac:spMkLst>
            <pc:docMk/>
            <pc:sldMk cId="3461595406" sldId="440"/>
            <ac:spMk id="32" creationId="{034BFCCE-6112-4F1C-8FE9-57ACA004E47C}"/>
          </ac:spMkLst>
        </pc:spChg>
        <pc:picChg chg="mod">
          <ac:chgData name="Soheil Abbasloo" userId="d71572ce-aea6-4a3a-9d7a-c1bc96c12f67" providerId="ADAL" clId="{7B6E7004-A998-4D8A-B662-5164ED62D55F}" dt="2022-10-31T15:34:43.103" v="2188" actId="1076"/>
          <ac:picMkLst>
            <pc:docMk/>
            <pc:sldMk cId="3461595406" sldId="440"/>
            <ac:picMk id="31" creationId="{368D387C-F128-4934-9B8C-EBB50439322B}"/>
          </ac:picMkLst>
        </pc:picChg>
      </pc:sldChg>
      <pc:sldChg chg="modSp add del mod modClrScheme modAnim chgLayout">
        <pc:chgData name="Soheil Abbasloo" userId="d71572ce-aea6-4a3a-9d7a-c1bc96c12f67" providerId="ADAL" clId="{7B6E7004-A998-4D8A-B662-5164ED62D55F}" dt="2022-10-31T20:16:02.427" v="6693" actId="47"/>
        <pc:sldMkLst>
          <pc:docMk/>
          <pc:sldMk cId="3009156858" sldId="442"/>
        </pc:sldMkLst>
        <pc:spChg chg="mod ord">
          <ac:chgData name="Soheil Abbasloo" userId="d71572ce-aea6-4a3a-9d7a-c1bc96c12f67" providerId="ADAL" clId="{7B6E7004-A998-4D8A-B662-5164ED62D55F}" dt="2022-10-31T19:59:19.963" v="6386" actId="20577"/>
          <ac:spMkLst>
            <pc:docMk/>
            <pc:sldMk cId="3009156858" sldId="442"/>
            <ac:spMk id="2" creationId="{31D41AA9-C306-4461-8A6D-D443588DEE6A}"/>
          </ac:spMkLst>
        </pc:spChg>
        <pc:spChg chg="mod ord">
          <ac:chgData name="Soheil Abbasloo" userId="d71572ce-aea6-4a3a-9d7a-c1bc96c12f67" providerId="ADAL" clId="{7B6E7004-A998-4D8A-B662-5164ED62D55F}" dt="2022-10-31T19:59:47.971" v="6402" actId="20577"/>
          <ac:spMkLst>
            <pc:docMk/>
            <pc:sldMk cId="3009156858" sldId="442"/>
            <ac:spMk id="3" creationId="{DCA5A419-87BE-4B4B-A11F-E0174654306C}"/>
          </ac:spMkLst>
        </pc:spChg>
        <pc:spChg chg="mod ord">
          <ac:chgData name="Soheil Abbasloo" userId="d71572ce-aea6-4a3a-9d7a-c1bc96c12f67" providerId="ADAL" clId="{7B6E7004-A998-4D8A-B662-5164ED62D55F}" dt="2022-10-31T19:59:15.938" v="6384" actId="700"/>
          <ac:spMkLst>
            <pc:docMk/>
            <pc:sldMk cId="3009156858" sldId="442"/>
            <ac:spMk id="4" creationId="{8DE40C8A-BC6F-4C88-A618-B1565DB796CE}"/>
          </ac:spMkLst>
        </pc:spChg>
      </pc:sldChg>
      <pc:sldChg chg="addSp modSp add del mod modClrScheme chgLayout">
        <pc:chgData name="Soheil Abbasloo" userId="d71572ce-aea6-4a3a-9d7a-c1bc96c12f67" providerId="ADAL" clId="{7B6E7004-A998-4D8A-B662-5164ED62D55F}" dt="2022-10-31T21:58:56.794" v="8840" actId="1076"/>
        <pc:sldMkLst>
          <pc:docMk/>
          <pc:sldMk cId="287917341" sldId="443"/>
        </pc:sldMkLst>
        <pc:spChg chg="mod ord">
          <ac:chgData name="Soheil Abbasloo" userId="d71572ce-aea6-4a3a-9d7a-c1bc96c12f67" providerId="ADAL" clId="{7B6E7004-A998-4D8A-B662-5164ED62D55F}" dt="2022-10-31T21:53:44.817" v="8594" actId="700"/>
          <ac:spMkLst>
            <pc:docMk/>
            <pc:sldMk cId="287917341" sldId="443"/>
            <ac:spMk id="2" creationId="{A5136D9C-14E7-435D-A426-3E48865F1CB8}"/>
          </ac:spMkLst>
        </pc:spChg>
        <pc:spChg chg="mod ord">
          <ac:chgData name="Soheil Abbasloo" userId="d71572ce-aea6-4a3a-9d7a-c1bc96c12f67" providerId="ADAL" clId="{7B6E7004-A998-4D8A-B662-5164ED62D55F}" dt="2022-10-31T21:53:44.817" v="8594" actId="700"/>
          <ac:spMkLst>
            <pc:docMk/>
            <pc:sldMk cId="287917341" sldId="443"/>
            <ac:spMk id="3" creationId="{EE2C5864-69BC-4DE7-BA43-727AC3D53988}"/>
          </ac:spMkLst>
        </pc:spChg>
        <pc:spChg chg="mod">
          <ac:chgData name="Soheil Abbasloo" userId="d71572ce-aea6-4a3a-9d7a-c1bc96c12f67" providerId="ADAL" clId="{7B6E7004-A998-4D8A-B662-5164ED62D55F}" dt="2022-10-31T21:58:56.794" v="8840" actId="1076"/>
          <ac:spMkLst>
            <pc:docMk/>
            <pc:sldMk cId="287917341" sldId="443"/>
            <ac:spMk id="39" creationId="{B5BC13F4-A825-492C-AB19-F8E9C9E3F712}"/>
          </ac:spMkLst>
        </pc:spChg>
        <pc:spChg chg="add mod ord">
          <ac:chgData name="Soheil Abbasloo" userId="d71572ce-aea6-4a3a-9d7a-c1bc96c12f67" providerId="ADAL" clId="{7B6E7004-A998-4D8A-B662-5164ED62D55F}" dt="2022-10-31T21:53:44.817" v="8594" actId="700"/>
          <ac:spMkLst>
            <pc:docMk/>
            <pc:sldMk cId="287917341" sldId="443"/>
            <ac:spMk id="40" creationId="{8A962A3C-67A1-F519-8B67-0F9EFE3B6073}"/>
          </ac:spMkLst>
        </pc:spChg>
      </pc:sldChg>
      <pc:sldChg chg="modSp mod">
        <pc:chgData name="Soheil Abbasloo" userId="d71572ce-aea6-4a3a-9d7a-c1bc96c12f67" providerId="ADAL" clId="{7B6E7004-A998-4D8A-B662-5164ED62D55F}" dt="2022-10-31T13:50:01.594" v="17" actId="20577"/>
        <pc:sldMkLst>
          <pc:docMk/>
          <pc:sldMk cId="880369482" sldId="450"/>
        </pc:sldMkLst>
        <pc:spChg chg="mod">
          <ac:chgData name="Soheil Abbasloo" userId="d71572ce-aea6-4a3a-9d7a-c1bc96c12f67" providerId="ADAL" clId="{7B6E7004-A998-4D8A-B662-5164ED62D55F}" dt="2022-10-31T13:50:01.594" v="17" actId="20577"/>
          <ac:spMkLst>
            <pc:docMk/>
            <pc:sldMk cId="880369482" sldId="450"/>
            <ac:spMk id="2" creationId="{09C2587D-5EB9-081D-E718-EE8DC906049E}"/>
          </ac:spMkLst>
        </pc:spChg>
      </pc:sldChg>
      <pc:sldChg chg="modSp mod">
        <pc:chgData name="Soheil Abbasloo" userId="d71572ce-aea6-4a3a-9d7a-c1bc96c12f67" providerId="ADAL" clId="{7B6E7004-A998-4D8A-B662-5164ED62D55F}" dt="2022-11-01T11:50:52.128" v="11150" actId="20577"/>
        <pc:sldMkLst>
          <pc:docMk/>
          <pc:sldMk cId="3161953703" sldId="451"/>
        </pc:sldMkLst>
        <pc:spChg chg="mod">
          <ac:chgData name="Soheil Abbasloo" userId="d71572ce-aea6-4a3a-9d7a-c1bc96c12f67" providerId="ADAL" clId="{7B6E7004-A998-4D8A-B662-5164ED62D55F}" dt="2022-11-01T11:50:52.128" v="11150" actId="20577"/>
          <ac:spMkLst>
            <pc:docMk/>
            <pc:sldMk cId="3161953703" sldId="451"/>
            <ac:spMk id="4" creationId="{F1551E79-EF51-67B4-3408-70520B3D4315}"/>
          </ac:spMkLst>
        </pc:spChg>
      </pc:sldChg>
      <pc:sldChg chg="addSp delSp modSp add del mod ord modClrScheme modAnim modShow chgLayout">
        <pc:chgData name="Soheil Abbasloo" userId="d71572ce-aea6-4a3a-9d7a-c1bc96c12f67" providerId="ADAL" clId="{7B6E7004-A998-4D8A-B662-5164ED62D55F}" dt="2022-11-01T13:50:35.028" v="11307" actId="21"/>
        <pc:sldMkLst>
          <pc:docMk/>
          <pc:sldMk cId="939166867" sldId="455"/>
        </pc:sldMkLst>
        <pc:spChg chg="mod ord">
          <ac:chgData name="Soheil Abbasloo" userId="d71572ce-aea6-4a3a-9d7a-c1bc96c12f67" providerId="ADAL" clId="{7B6E7004-A998-4D8A-B662-5164ED62D55F}" dt="2022-10-31T22:19:06.520" v="9343" actId="20577"/>
          <ac:spMkLst>
            <pc:docMk/>
            <pc:sldMk cId="939166867" sldId="45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1-01T13:50:35.028" v="11307" actId="21"/>
          <ac:spMkLst>
            <pc:docMk/>
            <pc:sldMk cId="939166867" sldId="455"/>
            <ac:spMk id="3" creationId="{00000000-0000-0000-0000-000000000000}"/>
          </ac:spMkLst>
        </pc:spChg>
        <pc:spChg chg="add del mod ord">
          <ac:chgData name="Soheil Abbasloo" userId="d71572ce-aea6-4a3a-9d7a-c1bc96c12f67" providerId="ADAL" clId="{7B6E7004-A998-4D8A-B662-5164ED62D55F}" dt="2022-10-31T21:34:54.842" v="8077" actId="700"/>
          <ac:spMkLst>
            <pc:docMk/>
            <pc:sldMk cId="939166867" sldId="455"/>
            <ac:spMk id="4" creationId="{3963FD0F-E746-45E1-16EF-AACA01206133}"/>
          </ac:spMkLst>
        </pc:spChg>
      </pc:sldChg>
      <pc:sldChg chg="modSp add del mod modClrScheme chgLayout">
        <pc:chgData name="Soheil Abbasloo" userId="d71572ce-aea6-4a3a-9d7a-c1bc96c12f67" providerId="ADAL" clId="{7B6E7004-A998-4D8A-B662-5164ED62D55F}" dt="2022-10-31T21:06:57.233" v="7368" actId="404"/>
        <pc:sldMkLst>
          <pc:docMk/>
          <pc:sldMk cId="2268812590" sldId="507"/>
        </pc:sldMkLst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3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3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57.233" v="7368" actId="404"/>
          <ac:spMkLst>
            <pc:docMk/>
            <pc:sldMk cId="2268812590" sldId="507"/>
            <ac:spMk id="12902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2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2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2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6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2268812590" sldId="507"/>
            <ac:spMk id="12903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B6E7004-A998-4D8A-B662-5164ED62D55F}" dt="2022-10-31T21:17:57.670" v="7726" actId="1038"/>
        <pc:sldMkLst>
          <pc:docMk/>
          <pc:sldMk cId="3360584789" sldId="508"/>
        </pc:sldMkLst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2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26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3360584789" sldId="508"/>
            <ac:spMk id="13107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7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7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7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7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7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8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8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8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8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84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3360584789" sldId="508"/>
            <ac:spMk id="2779157" creationId="{00000000-0000-0000-0000-000000000000}"/>
          </ac:spMkLst>
        </pc:spChg>
        <pc:grpChg chg="mod">
          <ac:chgData name="Soheil Abbasloo" userId="d71572ce-aea6-4a3a-9d7a-c1bc96c12f67" providerId="ADAL" clId="{7B6E7004-A998-4D8A-B662-5164ED62D55F}" dt="2022-10-31T21:17:57.670" v="7726" actId="1038"/>
          <ac:grpSpMkLst>
            <pc:docMk/>
            <pc:sldMk cId="3360584789" sldId="508"/>
            <ac:grpSpMk id="2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17:57.670" v="7726" actId="1038"/>
          <ac:grpSpMkLst>
            <pc:docMk/>
            <pc:sldMk cId="3360584789" sldId="508"/>
            <ac:grpSpMk id="3" creationId="{00000000-0000-0000-0000-000000000000}"/>
          </ac:grpSpMkLst>
        </pc:grpChg>
      </pc:sldChg>
      <pc:sldChg chg="modSp add del mod modClrScheme chgLayout">
        <pc:chgData name="Soheil Abbasloo" userId="d71572ce-aea6-4a3a-9d7a-c1bc96c12f67" providerId="ADAL" clId="{7B6E7004-A998-4D8A-B662-5164ED62D55F}" dt="2022-10-31T21:18:29.560" v="7883" actId="1038"/>
        <pc:sldMkLst>
          <pc:docMk/>
          <pc:sldMk cId="2979497170" sldId="509"/>
        </pc:sldMkLst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2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25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2979497170" sldId="509"/>
            <ac:spMk id="13312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3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3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34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2979497170" sldId="509"/>
            <ac:spMk id="2781206" creationId="{00000000-0000-0000-0000-000000000000}"/>
          </ac:spMkLst>
        </pc:spChg>
        <pc:grpChg chg="mod">
          <ac:chgData name="Soheil Abbasloo" userId="d71572ce-aea6-4a3a-9d7a-c1bc96c12f67" providerId="ADAL" clId="{7B6E7004-A998-4D8A-B662-5164ED62D55F}" dt="2022-10-31T21:18:29.560" v="7883" actId="1038"/>
          <ac:grpSpMkLst>
            <pc:docMk/>
            <pc:sldMk cId="2979497170" sldId="509"/>
            <ac:grpSpMk id="2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18:29.560" v="7883" actId="1038"/>
          <ac:grpSpMkLst>
            <pc:docMk/>
            <pc:sldMk cId="2979497170" sldId="509"/>
            <ac:grpSpMk id="3" creationId="{00000000-0000-0000-0000-000000000000}"/>
          </ac:grpSpMkLst>
        </pc:grpChg>
      </pc:sldChg>
      <pc:sldChg chg="modSp add del mod modClrScheme chgLayout">
        <pc:chgData name="Soheil Abbasloo" userId="d71572ce-aea6-4a3a-9d7a-c1bc96c12f67" providerId="ADAL" clId="{7B6E7004-A998-4D8A-B662-5164ED62D55F}" dt="2022-10-31T21:20:25.779" v="7934" actId="1038"/>
        <pc:sldMkLst>
          <pc:docMk/>
          <pc:sldMk cId="1767403606" sldId="510"/>
        </pc:sldMkLst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3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3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1767403606" sldId="510"/>
            <ac:spMk id="13517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8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8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1767403606" sldId="510"/>
            <ac:spMk id="2783255" creationId="{00000000-0000-0000-0000-000000000000}"/>
          </ac:spMkLst>
        </pc:spChg>
        <pc:grpChg chg="mod">
          <ac:chgData name="Soheil Abbasloo" userId="d71572ce-aea6-4a3a-9d7a-c1bc96c12f67" providerId="ADAL" clId="{7B6E7004-A998-4D8A-B662-5164ED62D55F}" dt="2022-10-31T21:20:25.779" v="7934" actId="1038"/>
          <ac:grpSpMkLst>
            <pc:docMk/>
            <pc:sldMk cId="1767403606" sldId="510"/>
            <ac:grpSpMk id="2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20:25.779" v="7934" actId="1038"/>
          <ac:grpSpMkLst>
            <pc:docMk/>
            <pc:sldMk cId="1767403606" sldId="510"/>
            <ac:grpSpMk id="3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20:25.779" v="7934" actId="1038"/>
          <ac:grpSpMkLst>
            <pc:docMk/>
            <pc:sldMk cId="1767403606" sldId="510"/>
            <ac:grpSpMk id="4" creationId="{00000000-0000-0000-0000-000000000000}"/>
          </ac:grpSpMkLst>
        </pc:grpChg>
      </pc:sldChg>
      <pc:sldChg chg="del">
        <pc:chgData name="Soheil Abbasloo" userId="d71572ce-aea6-4a3a-9d7a-c1bc96c12f67" providerId="ADAL" clId="{7B6E7004-A998-4D8A-B662-5164ED62D55F}" dt="2022-10-31T14:33:14.424" v="1084" actId="47"/>
        <pc:sldMkLst>
          <pc:docMk/>
          <pc:sldMk cId="10873341" sldId="513"/>
        </pc:sldMkLst>
      </pc:sldChg>
      <pc:sldChg chg="addSp delSp modSp add del mod modClrScheme addAnim delAnim modAnim chgLayout">
        <pc:chgData name="Soheil Abbasloo" userId="d71572ce-aea6-4a3a-9d7a-c1bc96c12f67" providerId="ADAL" clId="{7B6E7004-A998-4D8A-B662-5164ED62D55F}" dt="2022-10-31T21:12:56.426" v="7637" actId="47"/>
        <pc:sldMkLst>
          <pc:docMk/>
          <pc:sldMk cId="3331603046" sldId="527"/>
        </pc:sldMkLst>
        <pc:spChg chg="add del mod ord">
          <ac:chgData name="Soheil Abbasloo" userId="d71572ce-aea6-4a3a-9d7a-c1bc96c12f67" providerId="ADAL" clId="{7B6E7004-A998-4D8A-B662-5164ED62D55F}" dt="2022-10-31T21:08:17.559" v="7374" actId="478"/>
          <ac:spMkLst>
            <pc:docMk/>
            <pc:sldMk cId="3331603046" sldId="527"/>
            <ac:spMk id="2" creationId="{376A0801-3522-5E6A-CB0C-6CDA3A8BB079}"/>
          </ac:spMkLst>
        </pc:spChg>
        <pc:spChg chg="add del mod">
          <ac:chgData name="Soheil Abbasloo" userId="d71572ce-aea6-4a3a-9d7a-c1bc96c12f67" providerId="ADAL" clId="{7B6E7004-A998-4D8A-B662-5164ED62D55F}" dt="2022-10-31T21:08:58.999" v="7412" actId="478"/>
          <ac:spMkLst>
            <pc:docMk/>
            <pc:sldMk cId="3331603046" sldId="527"/>
            <ac:spMk id="11" creationId="{00000000-0000-0000-0000-000000000000}"/>
          </ac:spMkLst>
        </pc:spChg>
        <pc:spChg chg="del mod">
          <ac:chgData name="Soheil Abbasloo" userId="d71572ce-aea6-4a3a-9d7a-c1bc96c12f67" providerId="ADAL" clId="{7B6E7004-A998-4D8A-B662-5164ED62D55F}" dt="2022-10-31T21:08:59.002" v="7414"/>
          <ac:spMkLst>
            <pc:docMk/>
            <pc:sldMk cId="3331603046" sldId="527"/>
            <ac:spMk id="1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8:03.079" v="7372" actId="700"/>
          <ac:spMkLst>
            <pc:docMk/>
            <pc:sldMk cId="3331603046" sldId="527"/>
            <ac:spMk id="8089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2:35.856" v="7596" actId="6549"/>
          <ac:spMkLst>
            <pc:docMk/>
            <pc:sldMk cId="3331603046" sldId="527"/>
            <ac:spMk id="80899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B6E7004-A998-4D8A-B662-5164ED62D55F}" dt="2022-10-31T21:06:19.402" v="7320" actId="700"/>
        <pc:sldMkLst>
          <pc:docMk/>
          <pc:sldMk cId="681308350" sldId="531"/>
        </pc:sldMkLst>
        <pc:spChg chg="mod ord">
          <ac:chgData name="Soheil Abbasloo" userId="d71572ce-aea6-4a3a-9d7a-c1bc96c12f67" providerId="ADAL" clId="{7B6E7004-A998-4D8A-B662-5164ED62D55F}" dt="2022-10-31T21:06:19.402" v="7320" actId="700"/>
          <ac:spMkLst>
            <pc:docMk/>
            <pc:sldMk cId="681308350" sldId="531"/>
            <ac:spMk id="1019906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19.402" v="7320" actId="700"/>
          <ac:spMkLst>
            <pc:docMk/>
            <pc:sldMk cId="681308350" sldId="531"/>
            <ac:spMk id="1019907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7B6E7004-A998-4D8A-B662-5164ED62D55F}" dt="2022-10-31T21:18:06.432" v="7777" actId="1038"/>
        <pc:sldMkLst>
          <pc:docMk/>
          <pc:sldMk cId="956802315" sldId="542"/>
        </pc:sldMkLst>
        <pc:spChg chg="add 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956802315" sldId="542"/>
            <ac:spMk id="6" creationId="{97E3FB38-8B74-2FE8-5501-77D244F00754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3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33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956802315" sldId="542"/>
            <ac:spMk id="12902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2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2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2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6" creationId="{00000000-0000-0000-0000-000000000000}"/>
          </ac:spMkLst>
        </pc:spChg>
        <pc:spChg chg="del 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956802315" sldId="542"/>
            <ac:spMk id="129037" creationId="{00000000-0000-0000-0000-000000000000}"/>
          </ac:spMkLst>
        </pc:spChg>
        <pc:grpChg chg="mod">
          <ac:chgData name="Soheil Abbasloo" userId="d71572ce-aea6-4a3a-9d7a-c1bc96c12f67" providerId="ADAL" clId="{7B6E7004-A998-4D8A-B662-5164ED62D55F}" dt="2022-10-31T21:18:06.432" v="7777" actId="1038"/>
          <ac:grpSpMkLst>
            <pc:docMk/>
            <pc:sldMk cId="956802315" sldId="542"/>
            <ac:grpSpMk id="2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18:06.432" v="7777" actId="1038"/>
          <ac:grpSpMkLst>
            <pc:docMk/>
            <pc:sldMk cId="956802315" sldId="542"/>
            <ac:grpSpMk id="3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18:06.432" v="7777" actId="1038"/>
          <ac:grpSpMkLst>
            <pc:docMk/>
            <pc:sldMk cId="956802315" sldId="542"/>
            <ac:grpSpMk id="4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18:06.432" v="7777" actId="1038"/>
          <ac:grpSpMkLst>
            <pc:docMk/>
            <pc:sldMk cId="956802315" sldId="542"/>
            <ac:grpSpMk id="5" creationId="{00000000-0000-0000-0000-000000000000}"/>
          </ac:grpSpMkLst>
        </pc:grpChg>
      </pc:sldChg>
      <pc:sldChg chg="addSp modSp add del mod modClrScheme chgLayout">
        <pc:chgData name="Soheil Abbasloo" userId="d71572ce-aea6-4a3a-9d7a-c1bc96c12f67" providerId="ADAL" clId="{7B6E7004-A998-4D8A-B662-5164ED62D55F}" dt="2022-10-31T23:30:41.142" v="9637" actId="404"/>
        <pc:sldMkLst>
          <pc:docMk/>
          <pc:sldMk cId="4234820627" sldId="554"/>
        </pc:sldMkLst>
        <pc:spChg chg="add 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4234820627" sldId="554"/>
            <ac:spMk id="2" creationId="{AF0E52F5-789E-859A-4874-FCEC91F0DE31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4234820627" sldId="554"/>
            <ac:spMk id="122881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22:54.141" v="8013" actId="1076"/>
          <ac:spMkLst>
            <pc:docMk/>
            <pc:sldMk cId="4234820627" sldId="554"/>
            <ac:spMk id="12288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1.929" v="8011" actId="1037"/>
          <ac:spMkLst>
            <pc:docMk/>
            <pc:sldMk cId="4234820627" sldId="554"/>
            <ac:spMk id="12288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3:30:41.142" v="9637" actId="404"/>
          <ac:spMkLst>
            <pc:docMk/>
            <pc:sldMk cId="4234820627" sldId="554"/>
            <ac:spMk id="12288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8.730" v="8032" actId="1037"/>
          <ac:spMkLst>
            <pc:docMk/>
            <pc:sldMk cId="4234820627" sldId="554"/>
            <ac:spMk id="12288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1.929" v="8011" actId="1037"/>
          <ac:spMkLst>
            <pc:docMk/>
            <pc:sldMk cId="4234820627" sldId="554"/>
            <ac:spMk id="12288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8.730" v="8032" actId="1037"/>
          <ac:spMkLst>
            <pc:docMk/>
            <pc:sldMk cId="4234820627" sldId="554"/>
            <ac:spMk id="12288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8.730" v="8032" actId="1037"/>
          <ac:spMkLst>
            <pc:docMk/>
            <pc:sldMk cId="4234820627" sldId="554"/>
            <ac:spMk id="12288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1.929" v="8011" actId="1037"/>
          <ac:spMkLst>
            <pc:docMk/>
            <pc:sldMk cId="4234820627" sldId="554"/>
            <ac:spMk id="12288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1.929" v="8011" actId="1037"/>
          <ac:spMkLst>
            <pc:docMk/>
            <pc:sldMk cId="4234820627" sldId="554"/>
            <ac:spMk id="12289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8.730" v="8032" actId="1037"/>
          <ac:spMkLst>
            <pc:docMk/>
            <pc:sldMk cId="4234820627" sldId="554"/>
            <ac:spMk id="12289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1.929" v="8011" actId="1037"/>
          <ac:spMkLst>
            <pc:docMk/>
            <pc:sldMk cId="4234820627" sldId="554"/>
            <ac:spMk id="12289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8.730" v="8032" actId="1037"/>
          <ac:spMkLst>
            <pc:docMk/>
            <pc:sldMk cId="4234820627" sldId="554"/>
            <ac:spMk id="12289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1.929" v="8011" actId="1037"/>
          <ac:spMkLst>
            <pc:docMk/>
            <pc:sldMk cId="4234820627" sldId="554"/>
            <ac:spMk id="122898" creationId="{00000000-0000-0000-0000-000000000000}"/>
          </ac:spMkLst>
        </pc:spChg>
        <pc:graphicFrameChg chg="mod ord">
          <ac:chgData name="Soheil Abbasloo" userId="d71572ce-aea6-4a3a-9d7a-c1bc96c12f67" providerId="ADAL" clId="{7B6E7004-A998-4D8A-B662-5164ED62D55F}" dt="2022-10-31T21:22:39.691" v="7988" actId="1038"/>
          <ac:graphicFrameMkLst>
            <pc:docMk/>
            <pc:sldMk cId="4234820627" sldId="554"/>
            <ac:graphicFrameMk id="122894" creationId="{00000000-0000-0000-0000-000000000000}"/>
          </ac:graphicFrameMkLst>
        </pc:graphicFrameChg>
      </pc:sldChg>
      <pc:sldChg chg="addSp delSp modSp add mod">
        <pc:chgData name="Soheil Abbasloo" userId="d71572ce-aea6-4a3a-9d7a-c1bc96c12f67" providerId="ADAL" clId="{7B6E7004-A998-4D8A-B662-5164ED62D55F}" dt="2022-10-31T14:26:37.809" v="909" actId="113"/>
        <pc:sldMkLst>
          <pc:docMk/>
          <pc:sldMk cId="1770943343" sldId="568"/>
        </pc:sldMkLst>
        <pc:graphicFrameChg chg="add mod modGraphic">
          <ac:chgData name="Soheil Abbasloo" userId="d71572ce-aea6-4a3a-9d7a-c1bc96c12f67" providerId="ADAL" clId="{7B6E7004-A998-4D8A-B662-5164ED62D55F}" dt="2022-10-31T14:26:37.809" v="909" actId="113"/>
          <ac:graphicFrameMkLst>
            <pc:docMk/>
            <pc:sldMk cId="1770943343" sldId="568"/>
            <ac:graphicFrameMk id="3" creationId="{30185CEA-DA02-2968-0696-9BBC3BD2F4E7}"/>
          </ac:graphicFrameMkLst>
        </pc:graphicFrameChg>
        <pc:graphicFrameChg chg="del mod modGraphic">
          <ac:chgData name="Soheil Abbasloo" userId="d71572ce-aea6-4a3a-9d7a-c1bc96c12f67" providerId="ADAL" clId="{7B6E7004-A998-4D8A-B662-5164ED62D55F}" dt="2022-10-31T14:12:30.335" v="550" actId="478"/>
          <ac:graphicFrameMkLst>
            <pc:docMk/>
            <pc:sldMk cId="1770943343" sldId="568"/>
            <ac:graphicFrameMk id="5" creationId="{6558798D-4B8E-2A06-2EE2-D0F402C1DE56}"/>
          </ac:graphicFrameMkLst>
        </pc:graphicFrameChg>
      </pc:sldChg>
      <pc:sldChg chg="addSp delSp modSp add del mod modAnim modShow modNotesTx">
        <pc:chgData name="Soheil Abbasloo" userId="d71572ce-aea6-4a3a-9d7a-c1bc96c12f67" providerId="ADAL" clId="{7B6E7004-A998-4D8A-B662-5164ED62D55F}" dt="2022-10-31T23:26:20.742" v="9627" actId="14100"/>
        <pc:sldMkLst>
          <pc:docMk/>
          <pc:sldMk cId="3896535547" sldId="569"/>
        </pc:sldMkLst>
        <pc:spChg chg="add mod">
          <ac:chgData name="Soheil Abbasloo" userId="d71572ce-aea6-4a3a-9d7a-c1bc96c12f67" providerId="ADAL" clId="{7B6E7004-A998-4D8A-B662-5164ED62D55F}" dt="2022-10-31T20:50:10.155" v="7031" actId="14100"/>
          <ac:spMkLst>
            <pc:docMk/>
            <pc:sldMk cId="3896535547" sldId="569"/>
            <ac:spMk id="2" creationId="{399BBC8F-CFE5-0C82-A48C-BA7D1E6CEB2D}"/>
          </ac:spMkLst>
        </pc:spChg>
        <pc:spChg chg="mod">
          <ac:chgData name="Soheil Abbasloo" userId="d71572ce-aea6-4a3a-9d7a-c1bc96c12f67" providerId="ADAL" clId="{7B6E7004-A998-4D8A-B662-5164ED62D55F}" dt="2022-10-31T20:49:51.959" v="7026" actId="14100"/>
          <ac:spMkLst>
            <pc:docMk/>
            <pc:sldMk cId="3896535547" sldId="569"/>
            <ac:spMk id="853" creationId="{00000000-0000-0000-0000-000000000000}"/>
          </ac:spMkLst>
        </pc:spChg>
        <pc:spChg chg="del">
          <ac:chgData name="Soheil Abbasloo" userId="d71572ce-aea6-4a3a-9d7a-c1bc96c12f67" providerId="ADAL" clId="{7B6E7004-A998-4D8A-B662-5164ED62D55F}" dt="2022-10-31T20:49:11.975" v="7006" actId="478"/>
          <ac:spMkLst>
            <pc:docMk/>
            <pc:sldMk cId="3896535547" sldId="569"/>
            <ac:spMk id="85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3:26:20.742" v="9627" actId="14100"/>
          <ac:spMkLst>
            <pc:docMk/>
            <pc:sldMk cId="3896535547" sldId="569"/>
            <ac:spMk id="855" creationId="{00000000-0000-0000-0000-000000000000}"/>
          </ac:spMkLst>
        </pc:spChg>
        <pc:spChg chg="del">
          <ac:chgData name="Soheil Abbasloo" userId="d71572ce-aea6-4a3a-9d7a-c1bc96c12f67" providerId="ADAL" clId="{7B6E7004-A998-4D8A-B662-5164ED62D55F}" dt="2022-10-31T20:49:13.888" v="7007" actId="478"/>
          <ac:spMkLst>
            <pc:docMk/>
            <pc:sldMk cId="3896535547" sldId="569"/>
            <ac:spMk id="85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0:50:34.740" v="7061" actId="1035"/>
          <ac:spMkLst>
            <pc:docMk/>
            <pc:sldMk cId="3896535547" sldId="569"/>
            <ac:spMk id="857" creationId="{00000000-0000-0000-0000-000000000000}"/>
          </ac:spMkLst>
        </pc:spChg>
      </pc:sldChg>
      <pc:sldChg chg="del">
        <pc:chgData name="Soheil Abbasloo" userId="d71572ce-aea6-4a3a-9d7a-c1bc96c12f67" providerId="ADAL" clId="{7B6E7004-A998-4D8A-B662-5164ED62D55F}" dt="2022-10-31T14:33:16.829" v="1085" actId="47"/>
        <pc:sldMkLst>
          <pc:docMk/>
          <pc:sldMk cId="2598964052" sldId="571"/>
        </pc:sldMkLst>
      </pc:sldChg>
      <pc:sldChg chg="addSp delSp modSp add del mod modClrScheme modAnim chgLayout">
        <pc:chgData name="Soheil Abbasloo" userId="d71572ce-aea6-4a3a-9d7a-c1bc96c12f67" providerId="ADAL" clId="{7B6E7004-A998-4D8A-B662-5164ED62D55F}" dt="2022-11-01T13:41:21.056" v="11298"/>
        <pc:sldMkLst>
          <pc:docMk/>
          <pc:sldMk cId="1282724628" sldId="578"/>
        </pc:sldMkLst>
        <pc:spChg chg="add del mod ord">
          <ac:chgData name="Soheil Abbasloo" userId="d71572ce-aea6-4a3a-9d7a-c1bc96c12f67" providerId="ADAL" clId="{7B6E7004-A998-4D8A-B662-5164ED62D55F}" dt="2022-10-31T21:08:10.909" v="7373" actId="478"/>
          <ac:spMkLst>
            <pc:docMk/>
            <pc:sldMk cId="1282724628" sldId="578"/>
            <ac:spMk id="11" creationId="{99F7A0D2-2A0D-74F6-5275-ACFCF8B4A4F7}"/>
          </ac:spMkLst>
        </pc:spChg>
        <pc:spChg chg="add mod">
          <ac:chgData name="Soheil Abbasloo" userId="d71572ce-aea6-4a3a-9d7a-c1bc96c12f67" providerId="ADAL" clId="{7B6E7004-A998-4D8A-B662-5164ED62D55F}" dt="2022-10-31T21:12:51.528" v="7636" actId="1036"/>
          <ac:spMkLst>
            <pc:docMk/>
            <pc:sldMk cId="1282724628" sldId="578"/>
            <ac:spMk id="12" creationId="{7DFC3EA9-C307-79E3-3E0D-4E304322648C}"/>
          </ac:spMkLst>
        </pc:spChg>
        <pc:spChg chg="add del mod">
          <ac:chgData name="Soheil Abbasloo" userId="d71572ce-aea6-4a3a-9d7a-c1bc96c12f67" providerId="ADAL" clId="{7B6E7004-A998-4D8A-B662-5164ED62D55F}" dt="2022-11-01T00:28:22.106" v="11127" actId="478"/>
          <ac:spMkLst>
            <pc:docMk/>
            <pc:sldMk cId="1282724628" sldId="578"/>
            <ac:spMk id="14" creationId="{73EF08BF-D2C2-5AB5-6BD3-3AA0BA308DA8}"/>
          </ac:spMkLst>
        </pc:spChg>
        <pc:spChg chg="mod ord">
          <ac:chgData name="Soheil Abbasloo" userId="d71572ce-aea6-4a3a-9d7a-c1bc96c12f67" providerId="ADAL" clId="{7B6E7004-A998-4D8A-B662-5164ED62D55F}" dt="2022-10-31T21:08:03.079" v="7372" actId="700"/>
          <ac:spMkLst>
            <pc:docMk/>
            <pc:sldMk cId="1282724628" sldId="578"/>
            <ac:spMk id="80898" creationId="{00000000-0000-0000-0000-000000000000}"/>
          </ac:spMkLst>
        </pc:spChg>
        <pc:spChg chg="del">
          <ac:chgData name="Soheil Abbasloo" userId="d71572ce-aea6-4a3a-9d7a-c1bc96c12f67" providerId="ADAL" clId="{7B6E7004-A998-4D8A-B662-5164ED62D55F}" dt="2022-10-31T21:12:30.505" v="7595" actId="478"/>
          <ac:spMkLst>
            <pc:docMk/>
            <pc:sldMk cId="1282724628" sldId="578"/>
            <ac:spMk id="80899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7B6E7004-A998-4D8A-B662-5164ED62D55F}" dt="2022-10-31T23:30:35.596" v="9635" actId="404"/>
        <pc:sldMkLst>
          <pc:docMk/>
          <pc:sldMk cId="1429179288" sldId="579"/>
        </pc:sldMkLst>
        <pc:spChg chg="add 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1429179288" sldId="579"/>
            <ac:spMk id="2" creationId="{1E57089C-7558-EA42-DA52-A78A5DA43DB5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1429179288" sldId="579"/>
            <ac:spMk id="124929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1429179288" sldId="579"/>
            <ac:spMk id="12493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3:30:35.596" v="9635" actId="404"/>
          <ac:spMkLst>
            <pc:docMk/>
            <pc:sldMk cId="1429179288" sldId="579"/>
            <ac:spMk id="124932" creationId="{00000000-0000-0000-0000-000000000000}"/>
          </ac:spMkLst>
        </pc:spChg>
        <pc:graphicFrameChg chg="mod ord">
          <ac:chgData name="Soheil Abbasloo" userId="d71572ce-aea6-4a3a-9d7a-c1bc96c12f67" providerId="ADAL" clId="{7B6E7004-A998-4D8A-B662-5164ED62D55F}" dt="2022-10-31T21:18:17.884" v="7831" actId="1038"/>
          <ac:graphicFrameMkLst>
            <pc:docMk/>
            <pc:sldMk cId="1429179288" sldId="579"/>
            <ac:graphicFrameMk id="124944" creationId="{00000000-0000-0000-0000-000000000000}"/>
          </ac:graphicFrameMkLst>
        </pc:graphicFrameChg>
      </pc:sldChg>
      <pc:sldChg chg="del">
        <pc:chgData name="Soheil Abbasloo" userId="d71572ce-aea6-4a3a-9d7a-c1bc96c12f67" providerId="ADAL" clId="{7B6E7004-A998-4D8A-B662-5164ED62D55F}" dt="2022-10-31T14:30:21.173" v="983" actId="47"/>
        <pc:sldMkLst>
          <pc:docMk/>
          <pc:sldMk cId="2141274927" sldId="591"/>
        </pc:sldMkLst>
      </pc:sldChg>
      <pc:sldChg chg="del">
        <pc:chgData name="Soheil Abbasloo" userId="d71572ce-aea6-4a3a-9d7a-c1bc96c12f67" providerId="ADAL" clId="{7B6E7004-A998-4D8A-B662-5164ED62D55F}" dt="2022-10-31T14:28:11.912" v="953" actId="47"/>
        <pc:sldMkLst>
          <pc:docMk/>
          <pc:sldMk cId="2941594125" sldId="592"/>
        </pc:sldMkLst>
      </pc:sldChg>
      <pc:sldChg chg="del">
        <pc:chgData name="Soheil Abbasloo" userId="d71572ce-aea6-4a3a-9d7a-c1bc96c12f67" providerId="ADAL" clId="{7B6E7004-A998-4D8A-B662-5164ED62D55F}" dt="2022-10-31T14:33:16.969" v="1086" actId="47"/>
        <pc:sldMkLst>
          <pc:docMk/>
          <pc:sldMk cId="4043570468" sldId="646"/>
        </pc:sldMkLst>
      </pc:sldChg>
      <pc:sldChg chg="del">
        <pc:chgData name="Soheil Abbasloo" userId="d71572ce-aea6-4a3a-9d7a-c1bc96c12f67" providerId="ADAL" clId="{7B6E7004-A998-4D8A-B662-5164ED62D55F}" dt="2022-10-31T14:33:17.623" v="1087" actId="47"/>
        <pc:sldMkLst>
          <pc:docMk/>
          <pc:sldMk cId="1018335016" sldId="647"/>
        </pc:sldMkLst>
      </pc:sldChg>
      <pc:sldChg chg="del ord">
        <pc:chgData name="Soheil Abbasloo" userId="d71572ce-aea6-4a3a-9d7a-c1bc96c12f67" providerId="ADAL" clId="{7B6E7004-A998-4D8A-B662-5164ED62D55F}" dt="2022-10-31T14:32:17.965" v="1021" actId="47"/>
        <pc:sldMkLst>
          <pc:docMk/>
          <pc:sldMk cId="416333005" sldId="649"/>
        </pc:sldMkLst>
      </pc:sldChg>
      <pc:sldChg chg="del">
        <pc:chgData name="Soheil Abbasloo" userId="d71572ce-aea6-4a3a-9d7a-c1bc96c12f67" providerId="ADAL" clId="{7B6E7004-A998-4D8A-B662-5164ED62D55F}" dt="2022-10-31T14:28:14.537" v="955" actId="47"/>
        <pc:sldMkLst>
          <pc:docMk/>
          <pc:sldMk cId="1956005304" sldId="1223"/>
        </pc:sldMkLst>
      </pc:sldChg>
      <pc:sldChg chg="del">
        <pc:chgData name="Soheil Abbasloo" userId="d71572ce-aea6-4a3a-9d7a-c1bc96c12f67" providerId="ADAL" clId="{7B6E7004-A998-4D8A-B662-5164ED62D55F}" dt="2022-10-31T14:32:08.422" v="1017" actId="47"/>
        <pc:sldMkLst>
          <pc:docMk/>
          <pc:sldMk cId="1052025072" sldId="1224"/>
        </pc:sldMkLst>
      </pc:sldChg>
      <pc:sldChg chg="del">
        <pc:chgData name="Soheil Abbasloo" userId="d71572ce-aea6-4a3a-9d7a-c1bc96c12f67" providerId="ADAL" clId="{7B6E7004-A998-4D8A-B662-5164ED62D55F}" dt="2022-10-31T14:28:16.559" v="956" actId="47"/>
        <pc:sldMkLst>
          <pc:docMk/>
          <pc:sldMk cId="1066413748" sldId="1225"/>
        </pc:sldMkLst>
      </pc:sldChg>
      <pc:sldChg chg="del">
        <pc:chgData name="Soheil Abbasloo" userId="d71572ce-aea6-4a3a-9d7a-c1bc96c12f67" providerId="ADAL" clId="{7B6E7004-A998-4D8A-B662-5164ED62D55F}" dt="2022-10-31T14:28:17.537" v="957" actId="47"/>
        <pc:sldMkLst>
          <pc:docMk/>
          <pc:sldMk cId="3129234485" sldId="1226"/>
        </pc:sldMkLst>
      </pc:sldChg>
      <pc:sldChg chg="del">
        <pc:chgData name="Soheil Abbasloo" userId="d71572ce-aea6-4a3a-9d7a-c1bc96c12f67" providerId="ADAL" clId="{7B6E7004-A998-4D8A-B662-5164ED62D55F}" dt="2022-10-31T14:28:18.586" v="958" actId="47"/>
        <pc:sldMkLst>
          <pc:docMk/>
          <pc:sldMk cId="2811433929" sldId="1227"/>
        </pc:sldMkLst>
      </pc:sldChg>
      <pc:sldChg chg="addSp modSp del mod modAnim">
        <pc:chgData name="Soheil Abbasloo" userId="d71572ce-aea6-4a3a-9d7a-c1bc96c12f67" providerId="ADAL" clId="{7B6E7004-A998-4D8A-B662-5164ED62D55F}" dt="2022-11-01T12:00:12.568" v="11217" actId="47"/>
        <pc:sldMkLst>
          <pc:docMk/>
          <pc:sldMk cId="1213156398" sldId="1228"/>
        </pc:sldMkLst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3" creationId="{36187FE7-1197-FB3B-8D44-BB228213154F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4" creationId="{23756813-13AA-A345-9334-09BB19E18753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7" creationId="{38B8CCD4-3C9F-E3DA-F998-4656E8071CF5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8" creationId="{B3BFEF56-BC37-A1BE-B761-97667B443E10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10" creationId="{3F6AA4F6-14D0-E143-AA8D-D3D4D4C49FDB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11" creationId="{B28C91E4-6BE9-45F9-0E0C-F4E02273A013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13" creationId="{9410907B-ECEE-B561-1275-D07933FF9689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14" creationId="{BFE32DAA-3CEB-6C90-FA0A-B63C7E64742C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16" creationId="{B3E74C2D-AF6D-C450-5E76-52C61F24CE55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17" creationId="{57F4EF33-90E4-28EF-3FA1-5AAA1358E83E}"/>
          </ac:spMkLst>
        </pc:spChg>
        <pc:spChg chg="add mod">
          <ac:chgData name="Soheil Abbasloo" userId="d71572ce-aea6-4a3a-9d7a-c1bc96c12f67" providerId="ADAL" clId="{7B6E7004-A998-4D8A-B662-5164ED62D55F}" dt="2022-10-31T20:38:33.695" v="6956" actId="1035"/>
          <ac:spMkLst>
            <pc:docMk/>
            <pc:sldMk cId="1213156398" sldId="1228"/>
            <ac:spMk id="18" creationId="{C0E906C9-6D14-A38C-6F10-3CD2EE74C3D5}"/>
          </ac:spMkLst>
        </pc:spChg>
        <pc:spChg chg="add mod">
          <ac:chgData name="Soheil Abbasloo" userId="d71572ce-aea6-4a3a-9d7a-c1bc96c12f67" providerId="ADAL" clId="{7B6E7004-A998-4D8A-B662-5164ED62D55F}" dt="2022-10-31T20:38:33.695" v="6956" actId="1035"/>
          <ac:spMkLst>
            <pc:docMk/>
            <pc:sldMk cId="1213156398" sldId="1228"/>
            <ac:spMk id="19" creationId="{7D370735-0072-A036-FEFC-6B1B140B46D8}"/>
          </ac:spMkLst>
        </pc:spChg>
        <pc:spChg chg="add mod">
          <ac:chgData name="Soheil Abbasloo" userId="d71572ce-aea6-4a3a-9d7a-c1bc96c12f67" providerId="ADAL" clId="{7B6E7004-A998-4D8A-B662-5164ED62D55F}" dt="2022-10-31T20:38:33.695" v="6956" actId="1035"/>
          <ac:spMkLst>
            <pc:docMk/>
            <pc:sldMk cId="1213156398" sldId="1228"/>
            <ac:spMk id="20" creationId="{53967C30-FA61-AF63-6EB3-097B49A36DFB}"/>
          </ac:spMkLst>
        </pc:spChg>
        <pc:spChg chg="add mod">
          <ac:chgData name="Soheil Abbasloo" userId="d71572ce-aea6-4a3a-9d7a-c1bc96c12f67" providerId="ADAL" clId="{7B6E7004-A998-4D8A-B662-5164ED62D55F}" dt="2022-10-31T20:38:33.695" v="6956" actId="1035"/>
          <ac:spMkLst>
            <pc:docMk/>
            <pc:sldMk cId="1213156398" sldId="1228"/>
            <ac:spMk id="21" creationId="{B2993C52-F23E-27BD-38D7-935E9C45F91C}"/>
          </ac:spMkLst>
        </pc:spChg>
        <pc:spChg chg="add mod">
          <ac:chgData name="Soheil Abbasloo" userId="d71572ce-aea6-4a3a-9d7a-c1bc96c12f67" providerId="ADAL" clId="{7B6E7004-A998-4D8A-B662-5164ED62D55F}" dt="2022-10-31T20:38:33.695" v="6956" actId="1035"/>
          <ac:spMkLst>
            <pc:docMk/>
            <pc:sldMk cId="1213156398" sldId="1228"/>
            <ac:spMk id="22" creationId="{40DCD5A6-90A8-4C2C-70BC-628A65292FE4}"/>
          </ac:spMkLst>
        </pc:spChg>
        <pc:spChg chg="add mod">
          <ac:chgData name="Soheil Abbasloo" userId="d71572ce-aea6-4a3a-9d7a-c1bc96c12f67" providerId="ADAL" clId="{7B6E7004-A998-4D8A-B662-5164ED62D55F}" dt="2022-10-31T20:38:33.695" v="6956" actId="1035"/>
          <ac:spMkLst>
            <pc:docMk/>
            <pc:sldMk cId="1213156398" sldId="1228"/>
            <ac:spMk id="23" creationId="{A80A2F29-890A-ED29-F20C-2F7EE688FBE0}"/>
          </ac:spMkLst>
        </pc:spChg>
        <pc:spChg chg="mod">
          <ac:chgData name="Soheil Abbasloo" userId="d71572ce-aea6-4a3a-9d7a-c1bc96c12f67" providerId="ADAL" clId="{7B6E7004-A998-4D8A-B662-5164ED62D55F}" dt="2022-10-31T14:30:04.729" v="982" actId="20577"/>
          <ac:spMkLst>
            <pc:docMk/>
            <pc:sldMk cId="1213156398" sldId="1228"/>
            <ac:spMk id="110387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0:38:53.118" v="6961" actId="115"/>
          <ac:spMkLst>
            <pc:docMk/>
            <pc:sldMk cId="1213156398" sldId="1228"/>
            <ac:spMk id="1103875" creationId="{00000000-0000-0000-0000-000000000000}"/>
          </ac:spMkLst>
        </pc:spChg>
        <pc:grpChg chg="add mod">
          <ac:chgData name="Soheil Abbasloo" userId="d71572ce-aea6-4a3a-9d7a-c1bc96c12f67" providerId="ADAL" clId="{7B6E7004-A998-4D8A-B662-5164ED62D55F}" dt="2022-10-31T20:38:33.695" v="6956" actId="1035"/>
          <ac:grpSpMkLst>
            <pc:docMk/>
            <pc:sldMk cId="1213156398" sldId="1228"/>
            <ac:grpSpMk id="2" creationId="{A14F602D-86CB-6811-892A-92B907EE8D47}"/>
          </ac:grpSpMkLst>
        </pc:grpChg>
        <pc:grpChg chg="add mod">
          <ac:chgData name="Soheil Abbasloo" userId="d71572ce-aea6-4a3a-9d7a-c1bc96c12f67" providerId="ADAL" clId="{7B6E7004-A998-4D8A-B662-5164ED62D55F}" dt="2022-10-31T20:38:33.695" v="6956" actId="1035"/>
          <ac:grpSpMkLst>
            <pc:docMk/>
            <pc:sldMk cId="1213156398" sldId="1228"/>
            <ac:grpSpMk id="6" creationId="{46915674-B644-2234-91A3-B78CD3B71206}"/>
          </ac:grpSpMkLst>
        </pc:grpChg>
        <pc:grpChg chg="add mod">
          <ac:chgData name="Soheil Abbasloo" userId="d71572ce-aea6-4a3a-9d7a-c1bc96c12f67" providerId="ADAL" clId="{7B6E7004-A998-4D8A-B662-5164ED62D55F}" dt="2022-10-31T20:38:33.695" v="6956" actId="1035"/>
          <ac:grpSpMkLst>
            <pc:docMk/>
            <pc:sldMk cId="1213156398" sldId="1228"/>
            <ac:grpSpMk id="9" creationId="{B653D639-35CC-2B64-30C0-8359DC2605B4}"/>
          </ac:grpSpMkLst>
        </pc:grpChg>
        <pc:grpChg chg="add mod">
          <ac:chgData name="Soheil Abbasloo" userId="d71572ce-aea6-4a3a-9d7a-c1bc96c12f67" providerId="ADAL" clId="{7B6E7004-A998-4D8A-B662-5164ED62D55F}" dt="2022-10-31T20:38:33.695" v="6956" actId="1035"/>
          <ac:grpSpMkLst>
            <pc:docMk/>
            <pc:sldMk cId="1213156398" sldId="1228"/>
            <ac:grpSpMk id="12" creationId="{0E9F0221-2BFF-4764-0883-68A2E8750D89}"/>
          </ac:grpSpMkLst>
        </pc:grpChg>
        <pc:grpChg chg="add mod">
          <ac:chgData name="Soheil Abbasloo" userId="d71572ce-aea6-4a3a-9d7a-c1bc96c12f67" providerId="ADAL" clId="{7B6E7004-A998-4D8A-B662-5164ED62D55F}" dt="2022-10-31T20:38:33.695" v="6956" actId="1035"/>
          <ac:grpSpMkLst>
            <pc:docMk/>
            <pc:sldMk cId="1213156398" sldId="1228"/>
            <ac:grpSpMk id="15" creationId="{59CA3B8E-B787-5B4E-0A22-8553F6B6F0DE}"/>
          </ac:grpSpMkLst>
        </pc:grpChg>
      </pc:sldChg>
      <pc:sldChg chg="del">
        <pc:chgData name="Soheil Abbasloo" userId="d71572ce-aea6-4a3a-9d7a-c1bc96c12f67" providerId="ADAL" clId="{7B6E7004-A998-4D8A-B662-5164ED62D55F}" dt="2022-10-31T14:32:09.869" v="1018" actId="47"/>
        <pc:sldMkLst>
          <pc:docMk/>
          <pc:sldMk cId="1223983236" sldId="1230"/>
        </pc:sldMkLst>
      </pc:sldChg>
      <pc:sldChg chg="del">
        <pc:chgData name="Soheil Abbasloo" userId="d71572ce-aea6-4a3a-9d7a-c1bc96c12f67" providerId="ADAL" clId="{7B6E7004-A998-4D8A-B662-5164ED62D55F}" dt="2022-10-31T14:32:20.618" v="1022" actId="47"/>
        <pc:sldMkLst>
          <pc:docMk/>
          <pc:sldMk cId="3813444621" sldId="1236"/>
        </pc:sldMkLst>
      </pc:sldChg>
      <pc:sldChg chg="del">
        <pc:chgData name="Soheil Abbasloo" userId="d71572ce-aea6-4a3a-9d7a-c1bc96c12f67" providerId="ADAL" clId="{7B6E7004-A998-4D8A-B662-5164ED62D55F}" dt="2022-10-31T14:32:23.368" v="1024" actId="47"/>
        <pc:sldMkLst>
          <pc:docMk/>
          <pc:sldMk cId="1206250267" sldId="1237"/>
        </pc:sldMkLst>
      </pc:sldChg>
      <pc:sldChg chg="del">
        <pc:chgData name="Soheil Abbasloo" userId="d71572ce-aea6-4a3a-9d7a-c1bc96c12f67" providerId="ADAL" clId="{7B6E7004-A998-4D8A-B662-5164ED62D55F}" dt="2022-10-31T14:32:51.367" v="1069" actId="47"/>
        <pc:sldMkLst>
          <pc:docMk/>
          <pc:sldMk cId="2554346004" sldId="1239"/>
        </pc:sldMkLst>
      </pc:sldChg>
      <pc:sldChg chg="del">
        <pc:chgData name="Soheil Abbasloo" userId="d71572ce-aea6-4a3a-9d7a-c1bc96c12f67" providerId="ADAL" clId="{7B6E7004-A998-4D8A-B662-5164ED62D55F}" dt="2022-10-31T14:32:28.341" v="1029" actId="47"/>
        <pc:sldMkLst>
          <pc:docMk/>
          <pc:sldMk cId="696297983" sldId="1270"/>
        </pc:sldMkLst>
      </pc:sldChg>
      <pc:sldChg chg="del">
        <pc:chgData name="Soheil Abbasloo" userId="d71572ce-aea6-4a3a-9d7a-c1bc96c12f67" providerId="ADAL" clId="{7B6E7004-A998-4D8A-B662-5164ED62D55F}" dt="2022-10-31T14:32:28.737" v="1030" actId="47"/>
        <pc:sldMkLst>
          <pc:docMk/>
          <pc:sldMk cId="2796394357" sldId="1271"/>
        </pc:sldMkLst>
      </pc:sldChg>
      <pc:sldChg chg="del">
        <pc:chgData name="Soheil Abbasloo" userId="d71572ce-aea6-4a3a-9d7a-c1bc96c12f67" providerId="ADAL" clId="{7B6E7004-A998-4D8A-B662-5164ED62D55F}" dt="2022-10-31T14:32:29.692" v="1032" actId="47"/>
        <pc:sldMkLst>
          <pc:docMk/>
          <pc:sldMk cId="3129311390" sldId="1272"/>
        </pc:sldMkLst>
      </pc:sldChg>
      <pc:sldChg chg="del">
        <pc:chgData name="Soheil Abbasloo" userId="d71572ce-aea6-4a3a-9d7a-c1bc96c12f67" providerId="ADAL" clId="{7B6E7004-A998-4D8A-B662-5164ED62D55F}" dt="2022-10-31T14:32:29.940" v="1033" actId="47"/>
        <pc:sldMkLst>
          <pc:docMk/>
          <pc:sldMk cId="2518647180" sldId="1273"/>
        </pc:sldMkLst>
      </pc:sldChg>
      <pc:sldChg chg="del">
        <pc:chgData name="Soheil Abbasloo" userId="d71572ce-aea6-4a3a-9d7a-c1bc96c12f67" providerId="ADAL" clId="{7B6E7004-A998-4D8A-B662-5164ED62D55F}" dt="2022-10-31T14:32:30.154" v="1034" actId="47"/>
        <pc:sldMkLst>
          <pc:docMk/>
          <pc:sldMk cId="3429395054" sldId="1274"/>
        </pc:sldMkLst>
      </pc:sldChg>
      <pc:sldChg chg="del">
        <pc:chgData name="Soheil Abbasloo" userId="d71572ce-aea6-4a3a-9d7a-c1bc96c12f67" providerId="ADAL" clId="{7B6E7004-A998-4D8A-B662-5164ED62D55F}" dt="2022-10-31T14:32:30.404" v="1035" actId="47"/>
        <pc:sldMkLst>
          <pc:docMk/>
          <pc:sldMk cId="354572295" sldId="1275"/>
        </pc:sldMkLst>
      </pc:sldChg>
      <pc:sldChg chg="del">
        <pc:chgData name="Soheil Abbasloo" userId="d71572ce-aea6-4a3a-9d7a-c1bc96c12f67" providerId="ADAL" clId="{7B6E7004-A998-4D8A-B662-5164ED62D55F}" dt="2022-10-31T14:32:30.748" v="1036" actId="47"/>
        <pc:sldMkLst>
          <pc:docMk/>
          <pc:sldMk cId="1720482916" sldId="1276"/>
        </pc:sldMkLst>
      </pc:sldChg>
      <pc:sldChg chg="del">
        <pc:chgData name="Soheil Abbasloo" userId="d71572ce-aea6-4a3a-9d7a-c1bc96c12f67" providerId="ADAL" clId="{7B6E7004-A998-4D8A-B662-5164ED62D55F}" dt="2022-10-31T14:32:31.159" v="1037" actId="47"/>
        <pc:sldMkLst>
          <pc:docMk/>
          <pc:sldMk cId="736186780" sldId="1277"/>
        </pc:sldMkLst>
      </pc:sldChg>
      <pc:sldChg chg="del">
        <pc:chgData name="Soheil Abbasloo" userId="d71572ce-aea6-4a3a-9d7a-c1bc96c12f67" providerId="ADAL" clId="{7B6E7004-A998-4D8A-B662-5164ED62D55F}" dt="2022-10-31T14:32:03.724" v="1016" actId="47"/>
        <pc:sldMkLst>
          <pc:docMk/>
          <pc:sldMk cId="2632851392" sldId="1293"/>
        </pc:sldMkLst>
      </pc:sldChg>
      <pc:sldChg chg="del">
        <pc:chgData name="Soheil Abbasloo" userId="d71572ce-aea6-4a3a-9d7a-c1bc96c12f67" providerId="ADAL" clId="{7B6E7004-A998-4D8A-B662-5164ED62D55F}" dt="2022-10-31T14:32:29.150" v="1031" actId="47"/>
        <pc:sldMkLst>
          <pc:docMk/>
          <pc:sldMk cId="2021894071" sldId="1296"/>
        </pc:sldMkLst>
      </pc:sldChg>
      <pc:sldChg chg="del">
        <pc:chgData name="Soheil Abbasloo" userId="d71572ce-aea6-4a3a-9d7a-c1bc96c12f67" providerId="ADAL" clId="{7B6E7004-A998-4D8A-B662-5164ED62D55F}" dt="2022-10-31T14:32:39.821" v="1044" actId="47"/>
        <pc:sldMkLst>
          <pc:docMk/>
          <pc:sldMk cId="3215917729" sldId="1298"/>
        </pc:sldMkLst>
      </pc:sldChg>
      <pc:sldChg chg="del">
        <pc:chgData name="Soheil Abbasloo" userId="d71572ce-aea6-4a3a-9d7a-c1bc96c12f67" providerId="ADAL" clId="{7B6E7004-A998-4D8A-B662-5164ED62D55F}" dt="2022-10-31T14:28:13.508" v="954" actId="47"/>
        <pc:sldMkLst>
          <pc:docMk/>
          <pc:sldMk cId="1704322400" sldId="1303"/>
        </pc:sldMkLst>
      </pc:sldChg>
      <pc:sldChg chg="del">
        <pc:chgData name="Soheil Abbasloo" userId="d71572ce-aea6-4a3a-9d7a-c1bc96c12f67" providerId="ADAL" clId="{7B6E7004-A998-4D8A-B662-5164ED62D55F}" dt="2022-10-31T14:32:17.965" v="1021" actId="47"/>
        <pc:sldMkLst>
          <pc:docMk/>
          <pc:sldMk cId="2526499063" sldId="1304"/>
        </pc:sldMkLst>
      </pc:sldChg>
      <pc:sldChg chg="del">
        <pc:chgData name="Soheil Abbasloo" userId="d71572ce-aea6-4a3a-9d7a-c1bc96c12f67" providerId="ADAL" clId="{7B6E7004-A998-4D8A-B662-5164ED62D55F}" dt="2022-10-31T14:32:17.965" v="1021" actId="47"/>
        <pc:sldMkLst>
          <pc:docMk/>
          <pc:sldMk cId="2134425516" sldId="1305"/>
        </pc:sldMkLst>
      </pc:sldChg>
      <pc:sldChg chg="del">
        <pc:chgData name="Soheil Abbasloo" userId="d71572ce-aea6-4a3a-9d7a-c1bc96c12f67" providerId="ADAL" clId="{7B6E7004-A998-4D8A-B662-5164ED62D55F}" dt="2022-10-31T14:32:21.988" v="1023" actId="47"/>
        <pc:sldMkLst>
          <pc:docMk/>
          <pc:sldMk cId="3349069981" sldId="1306"/>
        </pc:sldMkLst>
      </pc:sldChg>
      <pc:sldChg chg="del">
        <pc:chgData name="Soheil Abbasloo" userId="d71572ce-aea6-4a3a-9d7a-c1bc96c12f67" providerId="ADAL" clId="{7B6E7004-A998-4D8A-B662-5164ED62D55F}" dt="2022-10-31T14:32:27.737" v="1028" actId="47"/>
        <pc:sldMkLst>
          <pc:docMk/>
          <pc:sldMk cId="1082177878" sldId="1307"/>
        </pc:sldMkLst>
      </pc:sldChg>
      <pc:sldChg chg="del">
        <pc:chgData name="Soheil Abbasloo" userId="d71572ce-aea6-4a3a-9d7a-c1bc96c12f67" providerId="ADAL" clId="{7B6E7004-A998-4D8A-B662-5164ED62D55F}" dt="2022-10-31T14:32:26.846" v="1027" actId="47"/>
        <pc:sldMkLst>
          <pc:docMk/>
          <pc:sldMk cId="3216877493" sldId="1308"/>
        </pc:sldMkLst>
      </pc:sldChg>
      <pc:sldChg chg="del">
        <pc:chgData name="Soheil Abbasloo" userId="d71572ce-aea6-4a3a-9d7a-c1bc96c12f67" providerId="ADAL" clId="{7B6E7004-A998-4D8A-B662-5164ED62D55F}" dt="2022-10-31T14:32:43.375" v="1052" actId="47"/>
        <pc:sldMkLst>
          <pc:docMk/>
          <pc:sldMk cId="2769401916" sldId="1309"/>
        </pc:sldMkLst>
      </pc:sldChg>
      <pc:sldChg chg="del">
        <pc:chgData name="Soheil Abbasloo" userId="d71572ce-aea6-4a3a-9d7a-c1bc96c12f67" providerId="ADAL" clId="{7B6E7004-A998-4D8A-B662-5164ED62D55F}" dt="2022-10-31T14:32:36.794" v="1038" actId="47"/>
        <pc:sldMkLst>
          <pc:docMk/>
          <pc:sldMk cId="1534763808" sldId="1310"/>
        </pc:sldMkLst>
      </pc:sldChg>
      <pc:sldChg chg="del">
        <pc:chgData name="Soheil Abbasloo" userId="d71572ce-aea6-4a3a-9d7a-c1bc96c12f67" providerId="ADAL" clId="{7B6E7004-A998-4D8A-B662-5164ED62D55F}" dt="2022-10-31T14:32:37.663" v="1039" actId="47"/>
        <pc:sldMkLst>
          <pc:docMk/>
          <pc:sldMk cId="212298774" sldId="1311"/>
        </pc:sldMkLst>
      </pc:sldChg>
      <pc:sldChg chg="del">
        <pc:chgData name="Soheil Abbasloo" userId="d71572ce-aea6-4a3a-9d7a-c1bc96c12f67" providerId="ADAL" clId="{7B6E7004-A998-4D8A-B662-5164ED62D55F}" dt="2022-10-31T14:32:39.282" v="1043" actId="47"/>
        <pc:sldMkLst>
          <pc:docMk/>
          <pc:sldMk cId="2989274069" sldId="1312"/>
        </pc:sldMkLst>
      </pc:sldChg>
      <pc:sldChg chg="del">
        <pc:chgData name="Soheil Abbasloo" userId="d71572ce-aea6-4a3a-9d7a-c1bc96c12f67" providerId="ADAL" clId="{7B6E7004-A998-4D8A-B662-5164ED62D55F}" dt="2022-10-31T14:32:45.148" v="1057" actId="47"/>
        <pc:sldMkLst>
          <pc:docMk/>
          <pc:sldMk cId="3808909527" sldId="1314"/>
        </pc:sldMkLst>
      </pc:sldChg>
      <pc:sldChg chg="del">
        <pc:chgData name="Soheil Abbasloo" userId="d71572ce-aea6-4a3a-9d7a-c1bc96c12f67" providerId="ADAL" clId="{7B6E7004-A998-4D8A-B662-5164ED62D55F}" dt="2022-10-31T14:32:45.329" v="1058" actId="47"/>
        <pc:sldMkLst>
          <pc:docMk/>
          <pc:sldMk cId="657231678" sldId="1315"/>
        </pc:sldMkLst>
      </pc:sldChg>
      <pc:sldChg chg="del">
        <pc:chgData name="Soheil Abbasloo" userId="d71572ce-aea6-4a3a-9d7a-c1bc96c12f67" providerId="ADAL" clId="{7B6E7004-A998-4D8A-B662-5164ED62D55F}" dt="2022-10-31T14:32:40.478" v="1046" actId="47"/>
        <pc:sldMkLst>
          <pc:docMk/>
          <pc:sldMk cId="1884905567" sldId="1321"/>
        </pc:sldMkLst>
      </pc:sldChg>
      <pc:sldChg chg="del">
        <pc:chgData name="Soheil Abbasloo" userId="d71572ce-aea6-4a3a-9d7a-c1bc96c12f67" providerId="ADAL" clId="{7B6E7004-A998-4D8A-B662-5164ED62D55F}" dt="2022-10-31T14:32:40.797" v="1047" actId="47"/>
        <pc:sldMkLst>
          <pc:docMk/>
          <pc:sldMk cId="593186008" sldId="1322"/>
        </pc:sldMkLst>
      </pc:sldChg>
      <pc:sldChg chg="del">
        <pc:chgData name="Soheil Abbasloo" userId="d71572ce-aea6-4a3a-9d7a-c1bc96c12f67" providerId="ADAL" clId="{7B6E7004-A998-4D8A-B662-5164ED62D55F}" dt="2022-10-31T14:33:04.412" v="1077" actId="47"/>
        <pc:sldMkLst>
          <pc:docMk/>
          <pc:sldMk cId="2918538436" sldId="1324"/>
        </pc:sldMkLst>
      </pc:sldChg>
      <pc:sldChg chg="del">
        <pc:chgData name="Soheil Abbasloo" userId="d71572ce-aea6-4a3a-9d7a-c1bc96c12f67" providerId="ADAL" clId="{7B6E7004-A998-4D8A-B662-5164ED62D55F}" dt="2022-10-31T14:33:06.020" v="1078" actId="47"/>
        <pc:sldMkLst>
          <pc:docMk/>
          <pc:sldMk cId="3983527929" sldId="1325"/>
        </pc:sldMkLst>
      </pc:sldChg>
      <pc:sldChg chg="del">
        <pc:chgData name="Soheil Abbasloo" userId="d71572ce-aea6-4a3a-9d7a-c1bc96c12f67" providerId="ADAL" clId="{7B6E7004-A998-4D8A-B662-5164ED62D55F}" dt="2022-10-31T14:32:47.417" v="1062" actId="47"/>
        <pc:sldMkLst>
          <pc:docMk/>
          <pc:sldMk cId="3043112938" sldId="1339"/>
        </pc:sldMkLst>
      </pc:sldChg>
      <pc:sldChg chg="del">
        <pc:chgData name="Soheil Abbasloo" userId="d71572ce-aea6-4a3a-9d7a-c1bc96c12f67" providerId="ADAL" clId="{7B6E7004-A998-4D8A-B662-5164ED62D55F}" dt="2022-10-31T14:32:47.809" v="1063" actId="47"/>
        <pc:sldMkLst>
          <pc:docMk/>
          <pc:sldMk cId="3722256609" sldId="1340"/>
        </pc:sldMkLst>
      </pc:sldChg>
      <pc:sldChg chg="del">
        <pc:chgData name="Soheil Abbasloo" userId="d71572ce-aea6-4a3a-9d7a-c1bc96c12f67" providerId="ADAL" clId="{7B6E7004-A998-4D8A-B662-5164ED62D55F}" dt="2022-10-31T14:32:48.633" v="1064" actId="47"/>
        <pc:sldMkLst>
          <pc:docMk/>
          <pc:sldMk cId="2583546407" sldId="1341"/>
        </pc:sldMkLst>
      </pc:sldChg>
      <pc:sldChg chg="del">
        <pc:chgData name="Soheil Abbasloo" userId="d71572ce-aea6-4a3a-9d7a-c1bc96c12f67" providerId="ADAL" clId="{7B6E7004-A998-4D8A-B662-5164ED62D55F}" dt="2022-10-31T14:32:48.893" v="1065" actId="47"/>
        <pc:sldMkLst>
          <pc:docMk/>
          <pc:sldMk cId="3954349122" sldId="1342"/>
        </pc:sldMkLst>
      </pc:sldChg>
      <pc:sldChg chg="del">
        <pc:chgData name="Soheil Abbasloo" userId="d71572ce-aea6-4a3a-9d7a-c1bc96c12f67" providerId="ADAL" clId="{7B6E7004-A998-4D8A-B662-5164ED62D55F}" dt="2022-10-31T14:32:49.049" v="1066" actId="47"/>
        <pc:sldMkLst>
          <pc:docMk/>
          <pc:sldMk cId="4031014526" sldId="1343"/>
        </pc:sldMkLst>
      </pc:sldChg>
      <pc:sldChg chg="del">
        <pc:chgData name="Soheil Abbasloo" userId="d71572ce-aea6-4a3a-9d7a-c1bc96c12f67" providerId="ADAL" clId="{7B6E7004-A998-4D8A-B662-5164ED62D55F}" dt="2022-10-31T14:32:50.020" v="1067" actId="47"/>
        <pc:sldMkLst>
          <pc:docMk/>
          <pc:sldMk cId="3940410058" sldId="1346"/>
        </pc:sldMkLst>
      </pc:sldChg>
      <pc:sldChg chg="modSp add del mod modAnim">
        <pc:chgData name="Soheil Abbasloo" userId="d71572ce-aea6-4a3a-9d7a-c1bc96c12f67" providerId="ADAL" clId="{7B6E7004-A998-4D8A-B662-5164ED62D55F}" dt="2022-11-01T13:37:01.676" v="11268"/>
        <pc:sldMkLst>
          <pc:docMk/>
          <pc:sldMk cId="4181235504" sldId="1353"/>
        </pc:sldMkLst>
        <pc:spChg chg="mod">
          <ac:chgData name="Soheil Abbasloo" userId="d71572ce-aea6-4a3a-9d7a-c1bc96c12f67" providerId="ADAL" clId="{7B6E7004-A998-4D8A-B662-5164ED62D55F}" dt="2022-11-01T11:59:18.709" v="11207" actId="6549"/>
          <ac:spMkLst>
            <pc:docMk/>
            <pc:sldMk cId="4181235504" sldId="1353"/>
            <ac:spMk id="47107" creationId="{00000000-0000-0000-0000-000000000000}"/>
          </ac:spMkLst>
        </pc:spChg>
      </pc:sldChg>
      <pc:sldChg chg="modSp add del mod modAnim">
        <pc:chgData name="Soheil Abbasloo" userId="d71572ce-aea6-4a3a-9d7a-c1bc96c12f67" providerId="ADAL" clId="{7B6E7004-A998-4D8A-B662-5164ED62D55F}" dt="2022-11-01T13:37:19.234" v="11271" actId="403"/>
        <pc:sldMkLst>
          <pc:docMk/>
          <pc:sldMk cId="1436727131" sldId="1356"/>
        </pc:sldMkLst>
        <pc:spChg chg="mod">
          <ac:chgData name="Soheil Abbasloo" userId="d71572ce-aea6-4a3a-9d7a-c1bc96c12f67" providerId="ADAL" clId="{7B6E7004-A998-4D8A-B662-5164ED62D55F}" dt="2022-11-01T11:59:55.809" v="11215"/>
          <ac:spMkLst>
            <pc:docMk/>
            <pc:sldMk cId="1436727131" sldId="1356"/>
            <ac:spMk id="5120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1-01T13:37:19.234" v="11271" actId="403"/>
          <ac:spMkLst>
            <pc:docMk/>
            <pc:sldMk cId="1436727131" sldId="1356"/>
            <ac:spMk id="941059" creationId="{00000000-0000-0000-0000-000000000000}"/>
          </ac:spMkLst>
        </pc:spChg>
      </pc:sldChg>
      <pc:sldChg chg="modSp add del mod">
        <pc:chgData name="Soheil Abbasloo" userId="d71572ce-aea6-4a3a-9d7a-c1bc96c12f67" providerId="ADAL" clId="{7B6E7004-A998-4D8A-B662-5164ED62D55F}" dt="2022-11-01T11:57:40.515" v="11200" actId="113"/>
        <pc:sldMkLst>
          <pc:docMk/>
          <pc:sldMk cId="1810381557" sldId="1376"/>
        </pc:sldMkLst>
        <pc:spChg chg="mod">
          <ac:chgData name="Soheil Abbasloo" userId="d71572ce-aea6-4a3a-9d7a-c1bc96c12f67" providerId="ADAL" clId="{7B6E7004-A998-4D8A-B662-5164ED62D55F}" dt="2022-11-01T11:57:40.515" v="11200" actId="113"/>
          <ac:spMkLst>
            <pc:docMk/>
            <pc:sldMk cId="1810381557" sldId="1376"/>
            <ac:spMk id="307202" creationId="{00000000-0000-0000-0000-000000000000}"/>
          </ac:spMkLst>
        </pc:spChg>
      </pc:sldChg>
      <pc:sldChg chg="modSp add del mod">
        <pc:chgData name="Soheil Abbasloo" userId="d71572ce-aea6-4a3a-9d7a-c1bc96c12f67" providerId="ADAL" clId="{7B6E7004-A998-4D8A-B662-5164ED62D55F}" dt="2022-11-01T11:58:43.248" v="11204" actId="113"/>
        <pc:sldMkLst>
          <pc:docMk/>
          <pc:sldMk cId="4163027671" sldId="1377"/>
        </pc:sldMkLst>
        <pc:spChg chg="mod">
          <ac:chgData name="Soheil Abbasloo" userId="d71572ce-aea6-4a3a-9d7a-c1bc96c12f67" providerId="ADAL" clId="{7B6E7004-A998-4D8A-B662-5164ED62D55F}" dt="2022-11-01T11:58:43.248" v="11204" actId="113"/>
          <ac:spMkLst>
            <pc:docMk/>
            <pc:sldMk cId="4163027671" sldId="1377"/>
            <ac:spMk id="307202" creationId="{00000000-0000-0000-0000-000000000000}"/>
          </ac:spMkLst>
        </pc:spChg>
      </pc:sldChg>
      <pc:sldChg chg="add del">
        <pc:chgData name="Soheil Abbasloo" userId="d71572ce-aea6-4a3a-9d7a-c1bc96c12f67" providerId="ADAL" clId="{7B6E7004-A998-4D8A-B662-5164ED62D55F}" dt="2022-11-01T11:56:52.871" v="11162"/>
        <pc:sldMkLst>
          <pc:docMk/>
          <pc:sldMk cId="3539057638" sldId="1379"/>
        </pc:sldMkLst>
      </pc:sldChg>
      <pc:sldChg chg="del">
        <pc:chgData name="Soheil Abbasloo" userId="d71572ce-aea6-4a3a-9d7a-c1bc96c12f67" providerId="ADAL" clId="{7B6E7004-A998-4D8A-B662-5164ED62D55F}" dt="2022-10-31T14:32:41.285" v="1048" actId="47"/>
        <pc:sldMkLst>
          <pc:docMk/>
          <pc:sldMk cId="695172189" sldId="1380"/>
        </pc:sldMkLst>
      </pc:sldChg>
      <pc:sldChg chg="del">
        <pc:chgData name="Soheil Abbasloo" userId="d71572ce-aea6-4a3a-9d7a-c1bc96c12f67" providerId="ADAL" clId="{7B6E7004-A998-4D8A-B662-5164ED62D55F}" dt="2022-10-31T14:32:39.950" v="1045" actId="47"/>
        <pc:sldMkLst>
          <pc:docMk/>
          <pc:sldMk cId="1191308002" sldId="1381"/>
        </pc:sldMkLst>
      </pc:sldChg>
      <pc:sldChg chg="del">
        <pc:chgData name="Soheil Abbasloo" userId="d71572ce-aea6-4a3a-9d7a-c1bc96c12f67" providerId="ADAL" clId="{7B6E7004-A998-4D8A-B662-5164ED62D55F}" dt="2022-10-31T14:32:46.078" v="1060" actId="47"/>
        <pc:sldMkLst>
          <pc:docMk/>
          <pc:sldMk cId="3264212695" sldId="1382"/>
        </pc:sldMkLst>
      </pc:sldChg>
      <pc:sldChg chg="del">
        <pc:chgData name="Soheil Abbasloo" userId="d71572ce-aea6-4a3a-9d7a-c1bc96c12f67" providerId="ADAL" clId="{7B6E7004-A998-4D8A-B662-5164ED62D55F}" dt="2022-10-31T14:33:11.848" v="1082" actId="47"/>
        <pc:sldMkLst>
          <pc:docMk/>
          <pc:sldMk cId="3450354946" sldId="1383"/>
        </pc:sldMkLst>
      </pc:sldChg>
      <pc:sldChg chg="del">
        <pc:chgData name="Soheil Abbasloo" userId="d71572ce-aea6-4a3a-9d7a-c1bc96c12f67" providerId="ADAL" clId="{7B6E7004-A998-4D8A-B662-5164ED62D55F}" dt="2022-10-31T14:32:42.278" v="1050" actId="47"/>
        <pc:sldMkLst>
          <pc:docMk/>
          <pc:sldMk cId="15646810" sldId="1384"/>
        </pc:sldMkLst>
      </pc:sldChg>
      <pc:sldChg chg="del">
        <pc:chgData name="Soheil Abbasloo" userId="d71572ce-aea6-4a3a-9d7a-c1bc96c12f67" providerId="ADAL" clId="{7B6E7004-A998-4D8A-B662-5164ED62D55F}" dt="2022-10-31T14:32:43.034" v="1051" actId="47"/>
        <pc:sldMkLst>
          <pc:docMk/>
          <pc:sldMk cId="1207224980" sldId="1385"/>
        </pc:sldMkLst>
      </pc:sldChg>
      <pc:sldChg chg="del">
        <pc:chgData name="Soheil Abbasloo" userId="d71572ce-aea6-4a3a-9d7a-c1bc96c12f67" providerId="ADAL" clId="{7B6E7004-A998-4D8A-B662-5164ED62D55F}" dt="2022-10-31T14:32:43.794" v="1053" actId="47"/>
        <pc:sldMkLst>
          <pc:docMk/>
          <pc:sldMk cId="1811679457" sldId="1387"/>
        </pc:sldMkLst>
      </pc:sldChg>
      <pc:sldChg chg="del">
        <pc:chgData name="Soheil Abbasloo" userId="d71572ce-aea6-4a3a-9d7a-c1bc96c12f67" providerId="ADAL" clId="{7B6E7004-A998-4D8A-B662-5164ED62D55F}" dt="2022-10-31T14:32:44.405" v="1055" actId="47"/>
        <pc:sldMkLst>
          <pc:docMk/>
          <pc:sldMk cId="231749179" sldId="1388"/>
        </pc:sldMkLst>
      </pc:sldChg>
      <pc:sldChg chg="del">
        <pc:chgData name="Soheil Abbasloo" userId="d71572ce-aea6-4a3a-9d7a-c1bc96c12f67" providerId="ADAL" clId="{7B6E7004-A998-4D8A-B662-5164ED62D55F}" dt="2022-10-31T14:32:44.603" v="1056" actId="47"/>
        <pc:sldMkLst>
          <pc:docMk/>
          <pc:sldMk cId="1010614873" sldId="1389"/>
        </pc:sldMkLst>
      </pc:sldChg>
      <pc:sldChg chg="del">
        <pc:chgData name="Soheil Abbasloo" userId="d71572ce-aea6-4a3a-9d7a-c1bc96c12f67" providerId="ADAL" clId="{7B6E7004-A998-4D8A-B662-5164ED62D55F}" dt="2022-10-31T14:32:50.673" v="1068" actId="47"/>
        <pc:sldMkLst>
          <pc:docMk/>
          <pc:sldMk cId="2944919228" sldId="1390"/>
        </pc:sldMkLst>
      </pc:sldChg>
      <pc:sldChg chg="modSp add del mod">
        <pc:chgData name="Soheil Abbasloo" userId="d71572ce-aea6-4a3a-9d7a-c1bc96c12f67" providerId="ADAL" clId="{7B6E7004-A998-4D8A-B662-5164ED62D55F}" dt="2022-11-01T11:58:07.228" v="11202" actId="113"/>
        <pc:sldMkLst>
          <pc:docMk/>
          <pc:sldMk cId="3958411755" sldId="1391"/>
        </pc:sldMkLst>
        <pc:spChg chg="mod">
          <ac:chgData name="Soheil Abbasloo" userId="d71572ce-aea6-4a3a-9d7a-c1bc96c12f67" providerId="ADAL" clId="{7B6E7004-A998-4D8A-B662-5164ED62D55F}" dt="2022-11-01T11:58:07.228" v="11202" actId="113"/>
          <ac:spMkLst>
            <pc:docMk/>
            <pc:sldMk cId="3958411755" sldId="1391"/>
            <ac:spMk id="307202" creationId="{00000000-0000-0000-0000-000000000000}"/>
          </ac:spMkLst>
        </pc:spChg>
      </pc:sldChg>
      <pc:sldChg chg="addSp modSp add del mod">
        <pc:chgData name="Soheil Abbasloo" userId="d71572ce-aea6-4a3a-9d7a-c1bc96c12f67" providerId="ADAL" clId="{7B6E7004-A998-4D8A-B662-5164ED62D55F}" dt="2022-11-01T11:57:23.633" v="11188" actId="1037"/>
        <pc:sldMkLst>
          <pc:docMk/>
          <pc:sldMk cId="1427595971" sldId="1392"/>
        </pc:sldMkLst>
        <pc:spChg chg="mod">
          <ac:chgData name="Soheil Abbasloo" userId="d71572ce-aea6-4a3a-9d7a-c1bc96c12f67" providerId="ADAL" clId="{7B6E7004-A998-4D8A-B662-5164ED62D55F}" dt="2022-11-01T11:55:54.897" v="11161" actId="20577"/>
          <ac:spMkLst>
            <pc:docMk/>
            <pc:sldMk cId="1427595971" sldId="1392"/>
            <ac:spMk id="4" creationId="{68E1B804-1C07-EF63-42BF-9BC84CD6F945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5" creationId="{C10EC885-840A-5F70-46C7-EAD5168D1EB5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6" creationId="{4757D9D0-8A3B-E4CB-3913-13476F942787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8" creationId="{6F735CF1-1E63-F70F-E367-00083CB59122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9" creationId="{5A6D26B2-ED5E-B662-E702-9959321EC648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11" creationId="{221F83BD-413E-CCFF-C6C2-6632E3FD932C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12" creationId="{5936D0A8-895C-9D39-E48A-527B22C4CB14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14" creationId="{6818EA17-CE95-AF38-8597-9E9E86B22361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15" creationId="{884BC7BE-061B-75FF-1D4D-1D390A817830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17" creationId="{EB1665F3-9C32-4C48-D196-E41443564AC1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18" creationId="{FE08EBE6-E4FB-3E59-42FB-6C8A1CA6ADB0}"/>
          </ac:spMkLst>
        </pc:spChg>
        <pc:spChg chg="add mod">
          <ac:chgData name="Soheil Abbasloo" userId="d71572ce-aea6-4a3a-9d7a-c1bc96c12f67" providerId="ADAL" clId="{7B6E7004-A998-4D8A-B662-5164ED62D55F}" dt="2022-11-01T11:57:23.633" v="11188" actId="1037"/>
          <ac:spMkLst>
            <pc:docMk/>
            <pc:sldMk cId="1427595971" sldId="1392"/>
            <ac:spMk id="19" creationId="{59B33BF7-4A99-33B7-D6D7-D68346FB4844}"/>
          </ac:spMkLst>
        </pc:spChg>
        <pc:spChg chg="add mod">
          <ac:chgData name="Soheil Abbasloo" userId="d71572ce-aea6-4a3a-9d7a-c1bc96c12f67" providerId="ADAL" clId="{7B6E7004-A998-4D8A-B662-5164ED62D55F}" dt="2022-11-01T11:57:23.633" v="11188" actId="1037"/>
          <ac:spMkLst>
            <pc:docMk/>
            <pc:sldMk cId="1427595971" sldId="1392"/>
            <ac:spMk id="20" creationId="{3A83CA57-6B1D-0BD1-9EDA-1E1294978F2D}"/>
          </ac:spMkLst>
        </pc:spChg>
        <pc:spChg chg="add mod">
          <ac:chgData name="Soheil Abbasloo" userId="d71572ce-aea6-4a3a-9d7a-c1bc96c12f67" providerId="ADAL" clId="{7B6E7004-A998-4D8A-B662-5164ED62D55F}" dt="2022-11-01T11:57:23.633" v="11188" actId="1037"/>
          <ac:spMkLst>
            <pc:docMk/>
            <pc:sldMk cId="1427595971" sldId="1392"/>
            <ac:spMk id="21" creationId="{34E6B85B-EB54-8AE5-7ABD-E7AB1ACC1847}"/>
          </ac:spMkLst>
        </pc:spChg>
        <pc:spChg chg="add mod">
          <ac:chgData name="Soheil Abbasloo" userId="d71572ce-aea6-4a3a-9d7a-c1bc96c12f67" providerId="ADAL" clId="{7B6E7004-A998-4D8A-B662-5164ED62D55F}" dt="2022-11-01T11:57:23.633" v="11188" actId="1037"/>
          <ac:spMkLst>
            <pc:docMk/>
            <pc:sldMk cId="1427595971" sldId="1392"/>
            <ac:spMk id="22" creationId="{BD32F387-26B8-6567-3FF6-0A26A61EDC91}"/>
          </ac:spMkLst>
        </pc:spChg>
        <pc:spChg chg="add mod">
          <ac:chgData name="Soheil Abbasloo" userId="d71572ce-aea6-4a3a-9d7a-c1bc96c12f67" providerId="ADAL" clId="{7B6E7004-A998-4D8A-B662-5164ED62D55F}" dt="2022-11-01T11:57:23.633" v="11188" actId="1037"/>
          <ac:spMkLst>
            <pc:docMk/>
            <pc:sldMk cId="1427595971" sldId="1392"/>
            <ac:spMk id="23" creationId="{EB3A98D8-A959-6F99-3D48-92532935AAD3}"/>
          </ac:spMkLst>
        </pc:spChg>
        <pc:spChg chg="add mod">
          <ac:chgData name="Soheil Abbasloo" userId="d71572ce-aea6-4a3a-9d7a-c1bc96c12f67" providerId="ADAL" clId="{7B6E7004-A998-4D8A-B662-5164ED62D55F}" dt="2022-11-01T11:57:23.633" v="11188" actId="1037"/>
          <ac:spMkLst>
            <pc:docMk/>
            <pc:sldMk cId="1427595971" sldId="1392"/>
            <ac:spMk id="24" creationId="{E8B29462-C0EE-7AEE-4D94-28580B86B9BE}"/>
          </ac:spMkLst>
        </pc:spChg>
        <pc:spChg chg="mod">
          <ac:chgData name="Soheil Abbasloo" userId="d71572ce-aea6-4a3a-9d7a-c1bc96c12f67" providerId="ADAL" clId="{7B6E7004-A998-4D8A-B662-5164ED62D55F}" dt="2022-11-01T11:57:20.299" v="11165" actId="1076"/>
          <ac:spMkLst>
            <pc:docMk/>
            <pc:sldMk cId="1427595971" sldId="1392"/>
            <ac:spMk id="29" creationId="{243C3EA3-32B4-5569-B484-777D472EED4D}"/>
          </ac:spMkLst>
        </pc:spChg>
        <pc:grpChg chg="add mod">
          <ac:chgData name="Soheil Abbasloo" userId="d71572ce-aea6-4a3a-9d7a-c1bc96c12f67" providerId="ADAL" clId="{7B6E7004-A998-4D8A-B662-5164ED62D55F}" dt="2022-11-01T11:57:23.633" v="11188" actId="1037"/>
          <ac:grpSpMkLst>
            <pc:docMk/>
            <pc:sldMk cId="1427595971" sldId="1392"/>
            <ac:grpSpMk id="3" creationId="{65A857AC-71D4-F6CD-CCD8-3D7E642348B2}"/>
          </ac:grpSpMkLst>
        </pc:grpChg>
        <pc:grpChg chg="add mod">
          <ac:chgData name="Soheil Abbasloo" userId="d71572ce-aea6-4a3a-9d7a-c1bc96c12f67" providerId="ADAL" clId="{7B6E7004-A998-4D8A-B662-5164ED62D55F}" dt="2022-11-01T11:57:23.633" v="11188" actId="1037"/>
          <ac:grpSpMkLst>
            <pc:docMk/>
            <pc:sldMk cId="1427595971" sldId="1392"/>
            <ac:grpSpMk id="7" creationId="{52D95FB4-5166-A887-0907-7AC773562C9E}"/>
          </ac:grpSpMkLst>
        </pc:grpChg>
        <pc:grpChg chg="add mod">
          <ac:chgData name="Soheil Abbasloo" userId="d71572ce-aea6-4a3a-9d7a-c1bc96c12f67" providerId="ADAL" clId="{7B6E7004-A998-4D8A-B662-5164ED62D55F}" dt="2022-11-01T11:57:23.633" v="11188" actId="1037"/>
          <ac:grpSpMkLst>
            <pc:docMk/>
            <pc:sldMk cId="1427595971" sldId="1392"/>
            <ac:grpSpMk id="10" creationId="{B001BEDC-9A58-3637-A4C5-708CF4E54686}"/>
          </ac:grpSpMkLst>
        </pc:grpChg>
        <pc:grpChg chg="add mod">
          <ac:chgData name="Soheil Abbasloo" userId="d71572ce-aea6-4a3a-9d7a-c1bc96c12f67" providerId="ADAL" clId="{7B6E7004-A998-4D8A-B662-5164ED62D55F}" dt="2022-11-01T11:57:23.633" v="11188" actId="1037"/>
          <ac:grpSpMkLst>
            <pc:docMk/>
            <pc:sldMk cId="1427595971" sldId="1392"/>
            <ac:grpSpMk id="13" creationId="{F49E5D71-6B94-6C20-5699-6D63B61C95CB}"/>
          </ac:grpSpMkLst>
        </pc:grpChg>
        <pc:grpChg chg="add mod">
          <ac:chgData name="Soheil Abbasloo" userId="d71572ce-aea6-4a3a-9d7a-c1bc96c12f67" providerId="ADAL" clId="{7B6E7004-A998-4D8A-B662-5164ED62D55F}" dt="2022-11-01T11:57:23.633" v="11188" actId="1037"/>
          <ac:grpSpMkLst>
            <pc:docMk/>
            <pc:sldMk cId="1427595971" sldId="1392"/>
            <ac:grpSpMk id="16" creationId="{41A08868-B547-891B-8FB7-5736A60F529E}"/>
          </ac:grpSpMkLst>
        </pc:grpChg>
      </pc:sldChg>
      <pc:sldChg chg="del">
        <pc:chgData name="Soheil Abbasloo" userId="d71572ce-aea6-4a3a-9d7a-c1bc96c12f67" providerId="ADAL" clId="{7B6E7004-A998-4D8A-B662-5164ED62D55F}" dt="2022-10-31T14:32:41.637" v="1049" actId="47"/>
        <pc:sldMkLst>
          <pc:docMk/>
          <pc:sldMk cId="1856767923" sldId="1394"/>
        </pc:sldMkLst>
      </pc:sldChg>
      <pc:sldChg chg="del">
        <pc:chgData name="Soheil Abbasloo" userId="d71572ce-aea6-4a3a-9d7a-c1bc96c12f67" providerId="ADAL" clId="{7B6E7004-A998-4D8A-B662-5164ED62D55F}" dt="2022-10-31T14:33:10.558" v="1081" actId="47"/>
        <pc:sldMkLst>
          <pc:docMk/>
          <pc:sldMk cId="3706571396" sldId="1396"/>
        </pc:sldMkLst>
      </pc:sldChg>
      <pc:sldChg chg="del">
        <pc:chgData name="Soheil Abbasloo" userId="d71572ce-aea6-4a3a-9d7a-c1bc96c12f67" providerId="ADAL" clId="{7B6E7004-A998-4D8A-B662-5164ED62D55F}" dt="2022-10-31T14:33:12.614" v="1083" actId="47"/>
        <pc:sldMkLst>
          <pc:docMk/>
          <pc:sldMk cId="2520227980" sldId="1397"/>
        </pc:sldMkLst>
      </pc:sldChg>
      <pc:sldChg chg="del">
        <pc:chgData name="Soheil Abbasloo" userId="d71572ce-aea6-4a3a-9d7a-c1bc96c12f67" providerId="ADAL" clId="{7B6E7004-A998-4D8A-B662-5164ED62D55F}" dt="2022-10-31T14:32:44.017" v="1054" actId="47"/>
        <pc:sldMkLst>
          <pc:docMk/>
          <pc:sldMk cId="541956625" sldId="1398"/>
        </pc:sldMkLst>
      </pc:sldChg>
      <pc:sldChg chg="addSp delSp modSp new mod modAnim">
        <pc:chgData name="Soheil Abbasloo" userId="d71572ce-aea6-4a3a-9d7a-c1bc96c12f67" providerId="ADAL" clId="{7B6E7004-A998-4D8A-B662-5164ED62D55F}" dt="2022-10-31T15:45:08.143" v="2269"/>
        <pc:sldMkLst>
          <pc:docMk/>
          <pc:sldMk cId="2644149326" sldId="1399"/>
        </pc:sldMkLst>
        <pc:spChg chg="mod">
          <ac:chgData name="Soheil Abbasloo" userId="d71572ce-aea6-4a3a-9d7a-c1bc96c12f67" providerId="ADAL" clId="{7B6E7004-A998-4D8A-B662-5164ED62D55F}" dt="2022-10-31T15:44:59.874" v="2268" actId="14100"/>
          <ac:spMkLst>
            <pc:docMk/>
            <pc:sldMk cId="2644149326" sldId="1399"/>
            <ac:spMk id="3" creationId="{4027F395-6CAE-C57D-0240-4F56DFE568A9}"/>
          </ac:spMkLst>
        </pc:spChg>
        <pc:spChg chg="mod">
          <ac:chgData name="Soheil Abbasloo" userId="d71572ce-aea6-4a3a-9d7a-c1bc96c12f67" providerId="ADAL" clId="{7B6E7004-A998-4D8A-B662-5164ED62D55F}" dt="2022-10-31T14:30:40.174" v="990" actId="20577"/>
          <ac:spMkLst>
            <pc:docMk/>
            <pc:sldMk cId="2644149326" sldId="1399"/>
            <ac:spMk id="4" creationId="{5A5309F1-B7ED-B3A2-2DCA-3045AA5C21A8}"/>
          </ac:spMkLst>
        </pc:spChg>
        <pc:spChg chg="add mod">
          <ac:chgData name="Soheil Abbasloo" userId="d71572ce-aea6-4a3a-9d7a-c1bc96c12f67" providerId="ADAL" clId="{7B6E7004-A998-4D8A-B662-5164ED62D55F}" dt="2022-10-31T14:11:01.281" v="432"/>
          <ac:spMkLst>
            <pc:docMk/>
            <pc:sldMk cId="2644149326" sldId="1399"/>
            <ac:spMk id="9" creationId="{6BFDBB59-5E9B-D516-CD4D-CB3A86DAEC1F}"/>
          </ac:spMkLst>
        </pc:spChg>
        <pc:spChg chg="add mod">
          <ac:chgData name="Soheil Abbasloo" userId="d71572ce-aea6-4a3a-9d7a-c1bc96c12f67" providerId="ADAL" clId="{7B6E7004-A998-4D8A-B662-5164ED62D55F}" dt="2022-10-31T14:11:01.281" v="432"/>
          <ac:spMkLst>
            <pc:docMk/>
            <pc:sldMk cId="2644149326" sldId="1399"/>
            <ac:spMk id="10" creationId="{E752119E-0B83-7C3B-A151-581CBCE5837C}"/>
          </ac:spMkLst>
        </pc:spChg>
        <pc:spChg chg="add mod">
          <ac:chgData name="Soheil Abbasloo" userId="d71572ce-aea6-4a3a-9d7a-c1bc96c12f67" providerId="ADAL" clId="{7B6E7004-A998-4D8A-B662-5164ED62D55F}" dt="2022-10-31T14:11:01.281" v="432"/>
          <ac:spMkLst>
            <pc:docMk/>
            <pc:sldMk cId="2644149326" sldId="1399"/>
            <ac:spMk id="11" creationId="{88AAA280-A525-4BAF-9FB2-14AEEA297B7D}"/>
          </ac:spMkLst>
        </pc:spChg>
        <pc:spChg chg="add mod">
          <ac:chgData name="Soheil Abbasloo" userId="d71572ce-aea6-4a3a-9d7a-c1bc96c12f67" providerId="ADAL" clId="{7B6E7004-A998-4D8A-B662-5164ED62D55F}" dt="2022-10-31T14:11:01.281" v="432"/>
          <ac:spMkLst>
            <pc:docMk/>
            <pc:sldMk cId="2644149326" sldId="1399"/>
            <ac:spMk id="12" creationId="{4328A4C5-F6CD-3C19-ECA5-2BF298F4916B}"/>
          </ac:spMkLst>
        </pc:spChg>
        <pc:grpChg chg="add mod">
          <ac:chgData name="Soheil Abbasloo" userId="d71572ce-aea6-4a3a-9d7a-c1bc96c12f67" providerId="ADAL" clId="{7B6E7004-A998-4D8A-B662-5164ED62D55F}" dt="2022-10-31T14:11:01.281" v="432"/>
          <ac:grpSpMkLst>
            <pc:docMk/>
            <pc:sldMk cId="2644149326" sldId="1399"/>
            <ac:grpSpMk id="7" creationId="{66E6A777-E98E-3DDA-16F2-5DEFD75F81F6}"/>
          </ac:grpSpMkLst>
        </pc:grpChg>
        <pc:grpChg chg="add mod">
          <ac:chgData name="Soheil Abbasloo" userId="d71572ce-aea6-4a3a-9d7a-c1bc96c12f67" providerId="ADAL" clId="{7B6E7004-A998-4D8A-B662-5164ED62D55F}" dt="2022-10-31T14:11:01.281" v="432"/>
          <ac:grpSpMkLst>
            <pc:docMk/>
            <pc:sldMk cId="2644149326" sldId="1399"/>
            <ac:grpSpMk id="8" creationId="{4673CD92-C2F0-FF38-CADF-8EEFDC4303C8}"/>
          </ac:grpSpMkLst>
        </pc:grpChg>
        <pc:picChg chg="add del">
          <ac:chgData name="Soheil Abbasloo" userId="d71572ce-aea6-4a3a-9d7a-c1bc96c12f67" providerId="ADAL" clId="{7B6E7004-A998-4D8A-B662-5164ED62D55F}" dt="2022-10-31T13:56:57.660" v="102" actId="478"/>
          <ac:picMkLst>
            <pc:docMk/>
            <pc:sldMk cId="2644149326" sldId="1399"/>
            <ac:picMk id="6" creationId="{E3F8904B-FEE8-2FEB-6C94-AB3841BB5D6D}"/>
          </ac:picMkLst>
        </pc:picChg>
        <pc:picChg chg="add del mod">
          <ac:chgData name="Soheil Abbasloo" userId="d71572ce-aea6-4a3a-9d7a-c1bc96c12f67" providerId="ADAL" clId="{7B6E7004-A998-4D8A-B662-5164ED62D55F}" dt="2022-10-31T15:42:52.569" v="2199" actId="478"/>
          <ac:picMkLst>
            <pc:docMk/>
            <pc:sldMk cId="2644149326" sldId="1399"/>
            <ac:picMk id="14" creationId="{D4C4CD84-76DC-A6A1-B184-B254B562B360}"/>
          </ac:picMkLst>
        </pc:picChg>
        <pc:picChg chg="add mod">
          <ac:chgData name="Soheil Abbasloo" userId="d71572ce-aea6-4a3a-9d7a-c1bc96c12f67" providerId="ADAL" clId="{7B6E7004-A998-4D8A-B662-5164ED62D55F}" dt="2022-10-31T15:43:52.084" v="2253" actId="1076"/>
          <ac:picMkLst>
            <pc:docMk/>
            <pc:sldMk cId="2644149326" sldId="1399"/>
            <ac:picMk id="16" creationId="{EA3F600C-3AFD-0DF5-B7B2-9D153FA01047}"/>
          </ac:picMkLst>
        </pc:picChg>
        <pc:picChg chg="add del mod">
          <ac:chgData name="Soheil Abbasloo" userId="d71572ce-aea6-4a3a-9d7a-c1bc96c12f67" providerId="ADAL" clId="{7B6E7004-A998-4D8A-B662-5164ED62D55F}" dt="2022-10-31T13:57:59.986" v="109" actId="478"/>
          <ac:picMkLst>
            <pc:docMk/>
            <pc:sldMk cId="2644149326" sldId="1399"/>
            <ac:picMk id="1026" creationId="{4084DCEE-FD80-2393-D36A-E882DB5BDAF8}"/>
          </ac:picMkLst>
        </pc:picChg>
        <pc:picChg chg="add mod">
          <ac:chgData name="Soheil Abbasloo" userId="d71572ce-aea6-4a3a-9d7a-c1bc96c12f67" providerId="ADAL" clId="{7B6E7004-A998-4D8A-B662-5164ED62D55F}" dt="2022-10-31T15:43:48.452" v="2252" actId="1076"/>
          <ac:picMkLst>
            <pc:docMk/>
            <pc:sldMk cId="2644149326" sldId="1399"/>
            <ac:picMk id="1028" creationId="{F94DE507-501A-A747-C217-6FBDE6377359}"/>
          </ac:picMkLst>
        </pc:picChg>
      </pc:sldChg>
      <pc:sldChg chg="new del">
        <pc:chgData name="Soheil Abbasloo" userId="d71572ce-aea6-4a3a-9d7a-c1bc96c12f67" providerId="ADAL" clId="{7B6E7004-A998-4D8A-B662-5164ED62D55F}" dt="2022-10-31T14:02:07.345" v="199" actId="47"/>
        <pc:sldMkLst>
          <pc:docMk/>
          <pc:sldMk cId="501220361" sldId="1400"/>
        </pc:sldMkLst>
      </pc:sldChg>
      <pc:sldChg chg="addSp delSp modSp add mod modClrScheme modAnim chgLayout">
        <pc:chgData name="Soheil Abbasloo" userId="d71572ce-aea6-4a3a-9d7a-c1bc96c12f67" providerId="ADAL" clId="{7B6E7004-A998-4D8A-B662-5164ED62D55F}" dt="2022-10-31T18:27:58.717" v="4563" actId="15"/>
        <pc:sldMkLst>
          <pc:docMk/>
          <pc:sldMk cId="1734703878" sldId="1400"/>
        </pc:sldMkLst>
        <pc:spChg chg="mod ord">
          <ac:chgData name="Soheil Abbasloo" userId="d71572ce-aea6-4a3a-9d7a-c1bc96c12f67" providerId="ADAL" clId="{7B6E7004-A998-4D8A-B662-5164ED62D55F}" dt="2022-10-31T14:16:56.401" v="589" actId="700"/>
          <ac:spMkLst>
            <pc:docMk/>
            <pc:sldMk cId="1734703878" sldId="1400"/>
            <ac:spMk id="2" creationId="{3104E616-840C-2B4C-B7B1-97200A5E1C4E}"/>
          </ac:spMkLst>
        </pc:spChg>
        <pc:spChg chg="add del mod ord">
          <ac:chgData name="Soheil Abbasloo" userId="d71572ce-aea6-4a3a-9d7a-c1bc96c12f67" providerId="ADAL" clId="{7B6E7004-A998-4D8A-B662-5164ED62D55F}" dt="2022-10-31T14:17:05.295" v="591" actId="478"/>
          <ac:spMkLst>
            <pc:docMk/>
            <pc:sldMk cId="1734703878" sldId="1400"/>
            <ac:spMk id="3" creationId="{3B779011-BE4E-F4D0-ECCF-3FA37C4746AC}"/>
          </ac:spMkLst>
        </pc:spChg>
        <pc:spChg chg="add mod ord">
          <ac:chgData name="Soheil Abbasloo" userId="d71572ce-aea6-4a3a-9d7a-c1bc96c12f67" providerId="ADAL" clId="{7B6E7004-A998-4D8A-B662-5164ED62D55F}" dt="2022-10-31T18:27:58.717" v="4563" actId="15"/>
          <ac:spMkLst>
            <pc:docMk/>
            <pc:sldMk cId="1734703878" sldId="1400"/>
            <ac:spMk id="4" creationId="{5FD7C8B3-51A0-BD10-BE3E-89C6ADC3FC8B}"/>
          </ac:spMkLst>
        </pc:spChg>
        <pc:graphicFrameChg chg="mod">
          <ac:chgData name="Soheil Abbasloo" userId="d71572ce-aea6-4a3a-9d7a-c1bc96c12f67" providerId="ADAL" clId="{7B6E7004-A998-4D8A-B662-5164ED62D55F}" dt="2022-10-31T14:16:50.749" v="588" actId="1076"/>
          <ac:graphicFrameMkLst>
            <pc:docMk/>
            <pc:sldMk cId="1734703878" sldId="1400"/>
            <ac:graphicFrameMk id="5" creationId="{6558798D-4B8E-2A06-2EE2-D0F402C1DE56}"/>
          </ac:graphicFrameMkLst>
        </pc:graphicFrameChg>
      </pc:sldChg>
      <pc:sldChg chg="modSp add del">
        <pc:chgData name="Soheil Abbasloo" userId="d71572ce-aea6-4a3a-9d7a-c1bc96c12f67" providerId="ADAL" clId="{7B6E7004-A998-4D8A-B662-5164ED62D55F}" dt="2022-10-31T14:19:14.117" v="728" actId="47"/>
        <pc:sldMkLst>
          <pc:docMk/>
          <pc:sldMk cId="2015230766" sldId="1401"/>
        </pc:sldMkLst>
        <pc:graphicFrameChg chg="mod">
          <ac:chgData name="Soheil Abbasloo" userId="d71572ce-aea6-4a3a-9d7a-c1bc96c12f67" providerId="ADAL" clId="{7B6E7004-A998-4D8A-B662-5164ED62D55F}" dt="2022-10-31T14:19:04.456" v="727" actId="20577"/>
          <ac:graphicFrameMkLst>
            <pc:docMk/>
            <pc:sldMk cId="2015230766" sldId="1401"/>
            <ac:graphicFrameMk id="5" creationId="{6558798D-4B8E-2A06-2EE2-D0F402C1DE56}"/>
          </ac:graphicFrameMkLst>
        </pc:graphicFrameChg>
      </pc:sldChg>
      <pc:sldChg chg="addSp modSp add mod modAnim">
        <pc:chgData name="Soheil Abbasloo" userId="d71572ce-aea6-4a3a-9d7a-c1bc96c12f67" providerId="ADAL" clId="{7B6E7004-A998-4D8A-B662-5164ED62D55F}" dt="2022-10-31T18:28:13.142" v="4574" actId="20577"/>
        <pc:sldMkLst>
          <pc:docMk/>
          <pc:sldMk cId="2245166122" sldId="1401"/>
        </pc:sldMkLst>
        <pc:spChg chg="add mod">
          <ac:chgData name="Soheil Abbasloo" userId="d71572ce-aea6-4a3a-9d7a-c1bc96c12f67" providerId="ADAL" clId="{7B6E7004-A998-4D8A-B662-5164ED62D55F}" dt="2022-10-31T14:19:54.999" v="737" actId="208"/>
          <ac:spMkLst>
            <pc:docMk/>
            <pc:sldMk cId="2245166122" sldId="1401"/>
            <ac:spMk id="3" creationId="{492072ED-B82D-9BFE-1434-1B33368AA423}"/>
          </ac:spMkLst>
        </pc:spChg>
        <pc:spChg chg="mod">
          <ac:chgData name="Soheil Abbasloo" userId="d71572ce-aea6-4a3a-9d7a-c1bc96c12f67" providerId="ADAL" clId="{7B6E7004-A998-4D8A-B662-5164ED62D55F}" dt="2022-10-31T18:28:13.142" v="4574" actId="20577"/>
          <ac:spMkLst>
            <pc:docMk/>
            <pc:sldMk cId="2245166122" sldId="1401"/>
            <ac:spMk id="4" creationId="{5FD7C8B3-51A0-BD10-BE3E-89C6ADC3FC8B}"/>
          </ac:spMkLst>
        </pc:spChg>
        <pc:graphicFrameChg chg="mod">
          <ac:chgData name="Soheil Abbasloo" userId="d71572ce-aea6-4a3a-9d7a-c1bc96c12f67" providerId="ADAL" clId="{7B6E7004-A998-4D8A-B662-5164ED62D55F}" dt="2022-10-31T14:20:04.599" v="741" actId="113"/>
          <ac:graphicFrameMkLst>
            <pc:docMk/>
            <pc:sldMk cId="2245166122" sldId="1401"/>
            <ac:graphicFrameMk id="5" creationId="{6558798D-4B8E-2A06-2EE2-D0F402C1DE56}"/>
          </ac:graphicFrameMkLst>
        </pc:graphicFrameChg>
      </pc:sldChg>
      <pc:sldChg chg="addSp delSp modSp new mod modClrScheme chgLayout">
        <pc:chgData name="Soheil Abbasloo" userId="d71572ce-aea6-4a3a-9d7a-c1bc96c12f67" providerId="ADAL" clId="{7B6E7004-A998-4D8A-B662-5164ED62D55F}" dt="2022-10-31T14:31:57.278" v="1015" actId="478"/>
        <pc:sldMkLst>
          <pc:docMk/>
          <pc:sldMk cId="1317983630" sldId="1402"/>
        </pc:sldMkLst>
        <pc:spChg chg="mod ord">
          <ac:chgData name="Soheil Abbasloo" userId="d71572ce-aea6-4a3a-9d7a-c1bc96c12f67" providerId="ADAL" clId="{7B6E7004-A998-4D8A-B662-5164ED62D55F}" dt="2022-10-31T14:31:36.954" v="991" actId="700"/>
          <ac:spMkLst>
            <pc:docMk/>
            <pc:sldMk cId="1317983630" sldId="1402"/>
            <ac:spMk id="2" creationId="{9722C014-A1EB-C8ED-BA22-53048528FBFA}"/>
          </ac:spMkLst>
        </pc:spChg>
        <pc:spChg chg="add mod ord">
          <ac:chgData name="Soheil Abbasloo" userId="d71572ce-aea6-4a3a-9d7a-c1bc96c12f67" providerId="ADAL" clId="{7B6E7004-A998-4D8A-B662-5164ED62D55F}" dt="2022-10-31T14:31:49.754" v="1014" actId="404"/>
          <ac:spMkLst>
            <pc:docMk/>
            <pc:sldMk cId="1317983630" sldId="1402"/>
            <ac:spMk id="3" creationId="{1CBDF9AF-3B23-01BC-79EF-29BF7F4AC544}"/>
          </ac:spMkLst>
        </pc:spChg>
        <pc:spChg chg="add del mod ord">
          <ac:chgData name="Soheil Abbasloo" userId="d71572ce-aea6-4a3a-9d7a-c1bc96c12f67" providerId="ADAL" clId="{7B6E7004-A998-4D8A-B662-5164ED62D55F}" dt="2022-10-31T14:31:57.278" v="1015" actId="478"/>
          <ac:spMkLst>
            <pc:docMk/>
            <pc:sldMk cId="1317983630" sldId="1402"/>
            <ac:spMk id="4" creationId="{29006D52-8426-05C9-24B5-CEB68241533A}"/>
          </ac:spMkLst>
        </pc:spChg>
      </pc:sldChg>
      <pc:sldChg chg="addSp modSp new del mod modClrScheme chgLayout">
        <pc:chgData name="Soheil Abbasloo" userId="d71572ce-aea6-4a3a-9d7a-c1bc96c12f67" providerId="ADAL" clId="{7B6E7004-A998-4D8A-B662-5164ED62D55F}" dt="2022-10-31T14:30:24.740" v="984" actId="47"/>
        <pc:sldMkLst>
          <pc:docMk/>
          <pc:sldMk cId="4187266130" sldId="1403"/>
        </pc:sldMkLst>
        <pc:spChg chg="mod ord">
          <ac:chgData name="Soheil Abbasloo" userId="d71572ce-aea6-4a3a-9d7a-c1bc96c12f67" providerId="ADAL" clId="{7B6E7004-A998-4D8A-B662-5164ED62D55F}" dt="2022-10-31T14:27:40.364" v="912" actId="700"/>
          <ac:spMkLst>
            <pc:docMk/>
            <pc:sldMk cId="4187266130" sldId="1403"/>
            <ac:spMk id="2" creationId="{0096683E-82FB-1BE7-2DB9-725D55A3C268}"/>
          </ac:spMkLst>
        </pc:spChg>
        <pc:spChg chg="add mod ord">
          <ac:chgData name="Soheil Abbasloo" userId="d71572ce-aea6-4a3a-9d7a-c1bc96c12f67" providerId="ADAL" clId="{7B6E7004-A998-4D8A-B662-5164ED62D55F}" dt="2022-10-31T14:28:03.312" v="952" actId="20577"/>
          <ac:spMkLst>
            <pc:docMk/>
            <pc:sldMk cId="4187266130" sldId="1403"/>
            <ac:spMk id="3" creationId="{9AE30146-972D-F19B-3E84-017CB893CB32}"/>
          </ac:spMkLst>
        </pc:spChg>
        <pc:spChg chg="add mod ord">
          <ac:chgData name="Soheil Abbasloo" userId="d71572ce-aea6-4a3a-9d7a-c1bc96c12f67" providerId="ADAL" clId="{7B6E7004-A998-4D8A-B662-5164ED62D55F}" dt="2022-10-31T14:27:40.364" v="912" actId="700"/>
          <ac:spMkLst>
            <pc:docMk/>
            <pc:sldMk cId="4187266130" sldId="1403"/>
            <ac:spMk id="4" creationId="{B5E2CDEF-3348-81D4-A9A7-C88762A7E272}"/>
          </ac:spMkLst>
        </pc:spChg>
      </pc:sldChg>
      <pc:sldChg chg="addSp modSp new mod modClrScheme modAnim chgLayout">
        <pc:chgData name="Soheil Abbasloo" userId="d71572ce-aea6-4a3a-9d7a-c1bc96c12f67" providerId="ADAL" clId="{7B6E7004-A998-4D8A-B662-5164ED62D55F}" dt="2022-11-01T13:36:37.068" v="11264"/>
        <pc:sldMkLst>
          <pc:docMk/>
          <pc:sldMk cId="4216266140" sldId="1403"/>
        </pc:sldMkLst>
        <pc:spChg chg="mod ord">
          <ac:chgData name="Soheil Abbasloo" userId="d71572ce-aea6-4a3a-9d7a-c1bc96c12f67" providerId="ADAL" clId="{7B6E7004-A998-4D8A-B662-5164ED62D55F}" dt="2022-10-31T14:33:29.432" v="1089" actId="700"/>
          <ac:spMkLst>
            <pc:docMk/>
            <pc:sldMk cId="4216266140" sldId="1403"/>
            <ac:spMk id="2" creationId="{638AED85-56CC-BD64-434C-F222A307D241}"/>
          </ac:spMkLst>
        </pc:spChg>
        <pc:spChg chg="add mod ord">
          <ac:chgData name="Soheil Abbasloo" userId="d71572ce-aea6-4a3a-9d7a-c1bc96c12f67" providerId="ADAL" clId="{7B6E7004-A998-4D8A-B662-5164ED62D55F}" dt="2022-10-31T14:33:35.584" v="1103" actId="20577"/>
          <ac:spMkLst>
            <pc:docMk/>
            <pc:sldMk cId="4216266140" sldId="1403"/>
            <ac:spMk id="3" creationId="{B3FC480C-3EEF-E136-5CF0-DFD79DD7EEDC}"/>
          </ac:spMkLst>
        </pc:spChg>
        <pc:spChg chg="add mod ord">
          <ac:chgData name="Soheil Abbasloo" userId="d71572ce-aea6-4a3a-9d7a-c1bc96c12f67" providerId="ADAL" clId="{7B6E7004-A998-4D8A-B662-5164ED62D55F}" dt="2022-11-01T00:23:40.658" v="11066" actId="20577"/>
          <ac:spMkLst>
            <pc:docMk/>
            <pc:sldMk cId="4216266140" sldId="1403"/>
            <ac:spMk id="4" creationId="{64B2050C-AB76-8823-E280-24C070AF2453}"/>
          </ac:spMkLst>
        </pc:spChg>
      </pc:sldChg>
      <pc:sldChg chg="modSp new del mod">
        <pc:chgData name="Soheil Abbasloo" userId="d71572ce-aea6-4a3a-9d7a-c1bc96c12f67" providerId="ADAL" clId="{7B6E7004-A998-4D8A-B662-5164ED62D55F}" dt="2022-10-31T16:21:22.375" v="2711" actId="47"/>
        <pc:sldMkLst>
          <pc:docMk/>
          <pc:sldMk cId="4006255155" sldId="1404"/>
        </pc:sldMkLst>
        <pc:spChg chg="mod">
          <ac:chgData name="Soheil Abbasloo" userId="d71572ce-aea6-4a3a-9d7a-c1bc96c12f67" providerId="ADAL" clId="{7B6E7004-A998-4D8A-B662-5164ED62D55F}" dt="2022-10-31T16:16:06.944" v="2628" actId="15"/>
          <ac:spMkLst>
            <pc:docMk/>
            <pc:sldMk cId="4006255155" sldId="1404"/>
            <ac:spMk id="3" creationId="{30AC2F54-44D5-D9DF-6D1D-5BB979F878BD}"/>
          </ac:spMkLst>
        </pc:spChg>
        <pc:spChg chg="mod">
          <ac:chgData name="Soheil Abbasloo" userId="d71572ce-aea6-4a3a-9d7a-c1bc96c12f67" providerId="ADAL" clId="{7B6E7004-A998-4D8A-B662-5164ED62D55F}" dt="2022-10-31T16:16:15.552" v="2634" actId="20577"/>
          <ac:spMkLst>
            <pc:docMk/>
            <pc:sldMk cId="4006255155" sldId="1404"/>
            <ac:spMk id="4" creationId="{187CDFDA-1F83-CF81-B619-5E7E0CBC6CA8}"/>
          </ac:spMkLst>
        </pc:spChg>
      </pc:sldChg>
      <pc:sldChg chg="addSp delSp modSp new mod modClrScheme chgLayout">
        <pc:chgData name="Soheil Abbasloo" userId="d71572ce-aea6-4a3a-9d7a-c1bc96c12f67" providerId="ADAL" clId="{7B6E7004-A998-4D8A-B662-5164ED62D55F}" dt="2022-10-31T14:43:58.338" v="1474" actId="20577"/>
        <pc:sldMkLst>
          <pc:docMk/>
          <pc:sldMk cId="809654792" sldId="1405"/>
        </pc:sldMkLst>
        <pc:spChg chg="mod ord">
          <ac:chgData name="Soheil Abbasloo" userId="d71572ce-aea6-4a3a-9d7a-c1bc96c12f67" providerId="ADAL" clId="{7B6E7004-A998-4D8A-B662-5164ED62D55F}" dt="2022-10-31T14:43:52.778" v="1453" actId="700"/>
          <ac:spMkLst>
            <pc:docMk/>
            <pc:sldMk cId="809654792" sldId="1405"/>
            <ac:spMk id="2" creationId="{74142708-5C79-4BD6-94CA-053E243F7ABF}"/>
          </ac:spMkLst>
        </pc:spChg>
        <pc:spChg chg="del mod ord">
          <ac:chgData name="Soheil Abbasloo" userId="d71572ce-aea6-4a3a-9d7a-c1bc96c12f67" providerId="ADAL" clId="{7B6E7004-A998-4D8A-B662-5164ED62D55F}" dt="2022-10-31T14:43:52.778" v="1453" actId="700"/>
          <ac:spMkLst>
            <pc:docMk/>
            <pc:sldMk cId="809654792" sldId="1405"/>
            <ac:spMk id="3" creationId="{6F28FDF1-7990-214F-B509-D4C62D2F8679}"/>
          </ac:spMkLst>
        </pc:spChg>
        <pc:spChg chg="del">
          <ac:chgData name="Soheil Abbasloo" userId="d71572ce-aea6-4a3a-9d7a-c1bc96c12f67" providerId="ADAL" clId="{7B6E7004-A998-4D8A-B662-5164ED62D55F}" dt="2022-10-31T14:43:52.778" v="1453" actId="700"/>
          <ac:spMkLst>
            <pc:docMk/>
            <pc:sldMk cId="809654792" sldId="1405"/>
            <ac:spMk id="4" creationId="{5376880B-546F-5B1B-79E6-78426A7E3DF2}"/>
          </ac:spMkLst>
        </pc:spChg>
        <pc:spChg chg="add mod ord">
          <ac:chgData name="Soheil Abbasloo" userId="d71572ce-aea6-4a3a-9d7a-c1bc96c12f67" providerId="ADAL" clId="{7B6E7004-A998-4D8A-B662-5164ED62D55F}" dt="2022-10-31T14:43:58.338" v="1474" actId="20577"/>
          <ac:spMkLst>
            <pc:docMk/>
            <pc:sldMk cId="809654792" sldId="1405"/>
            <ac:spMk id="5" creationId="{DD5521D5-2F37-7DBD-D36E-6AF11B8119C5}"/>
          </ac:spMkLst>
        </pc:spChg>
      </pc:sldChg>
      <pc:sldChg chg="delSp add del setBg delDesignElem">
        <pc:chgData name="Soheil Abbasloo" userId="d71572ce-aea6-4a3a-9d7a-c1bc96c12f67" providerId="ADAL" clId="{7B6E7004-A998-4D8A-B662-5164ED62D55F}" dt="2022-10-31T14:59:55.288" v="1783" actId="47"/>
        <pc:sldMkLst>
          <pc:docMk/>
          <pc:sldMk cId="2238635456" sldId="1406"/>
        </pc:sldMkLst>
        <pc:spChg chg="del">
          <ac:chgData name="Soheil Abbasloo" userId="d71572ce-aea6-4a3a-9d7a-c1bc96c12f67" providerId="ADAL" clId="{7B6E7004-A998-4D8A-B662-5164ED62D55F}" dt="2022-10-31T14:44:10.620" v="1476"/>
          <ac:spMkLst>
            <pc:docMk/>
            <pc:sldMk cId="2238635456" sldId="1406"/>
            <ac:spMk id="25" creationId="{37C89E4B-3C9F-44B9-8B86-D9E3D112D8EC}"/>
          </ac:spMkLst>
        </pc:spChg>
        <pc:cxnChg chg="del">
          <ac:chgData name="Soheil Abbasloo" userId="d71572ce-aea6-4a3a-9d7a-c1bc96c12f67" providerId="ADAL" clId="{7B6E7004-A998-4D8A-B662-5164ED62D55F}" dt="2022-10-31T14:44:10.620" v="1476"/>
          <ac:cxnSpMkLst>
            <pc:docMk/>
            <pc:sldMk cId="2238635456" sldId="1406"/>
            <ac:cxnSpMk id="26" creationId="{AA2EAA10-076F-46BD-8F0F-B9A2FB77A85C}"/>
          </ac:cxnSpMkLst>
        </pc:cxnChg>
        <pc:cxnChg chg="del">
          <ac:chgData name="Soheil Abbasloo" userId="d71572ce-aea6-4a3a-9d7a-c1bc96c12f67" providerId="ADAL" clId="{7B6E7004-A998-4D8A-B662-5164ED62D55F}" dt="2022-10-31T14:44:10.620" v="1476"/>
          <ac:cxnSpMkLst>
            <pc:docMk/>
            <pc:sldMk cId="2238635456" sldId="1406"/>
            <ac:cxnSpMk id="27" creationId="{D891E407-403B-4764-86C9-33A56D3BCAA3}"/>
          </ac:cxnSpMkLst>
        </pc:cxnChg>
      </pc:sldChg>
      <pc:sldChg chg="addSp delSp modSp add mod setBg modClrScheme modAnim chgLayout">
        <pc:chgData name="Soheil Abbasloo" userId="d71572ce-aea6-4a3a-9d7a-c1bc96c12f67" providerId="ADAL" clId="{7B6E7004-A998-4D8A-B662-5164ED62D55F}" dt="2022-11-01T13:37:32.689" v="11272"/>
        <pc:sldMkLst>
          <pc:docMk/>
          <pc:sldMk cId="1692581173" sldId="1407"/>
        </pc:sldMkLst>
        <pc:spChg chg="add mod ord">
          <ac:chgData name="Soheil Abbasloo" userId="d71572ce-aea6-4a3a-9d7a-c1bc96c12f67" providerId="ADAL" clId="{7B6E7004-A998-4D8A-B662-5164ED62D55F}" dt="2022-10-31T15:56:59.799" v="2490" actId="207"/>
          <ac:spMkLst>
            <pc:docMk/>
            <pc:sldMk cId="1692581173" sldId="1407"/>
            <ac:spMk id="2" creationId="{3024C422-501E-3983-33B8-F27A6CBAE54F}"/>
          </ac:spMkLst>
        </pc:spChg>
        <pc:spChg chg="mod ord">
          <ac:chgData name="Soheil Abbasloo" userId="d71572ce-aea6-4a3a-9d7a-c1bc96c12f67" providerId="ADAL" clId="{7B6E7004-A998-4D8A-B662-5164ED62D55F}" dt="2022-10-31T14:47:17.737" v="1572" actId="700"/>
          <ac:spMkLst>
            <pc:docMk/>
            <pc:sldMk cId="1692581173" sldId="1407"/>
            <ac:spMk id="3" creationId="{1B048F0B-057E-4BB0-B8FE-B755F4FEC5F0}"/>
          </ac:spMkLst>
        </pc:spChg>
        <pc:spChg chg="add del mod ord">
          <ac:chgData name="Soheil Abbasloo" userId="d71572ce-aea6-4a3a-9d7a-c1bc96c12f67" providerId="ADAL" clId="{7B6E7004-A998-4D8A-B662-5164ED62D55F}" dt="2022-10-31T14:57:13.245" v="1780" actId="478"/>
          <ac:spMkLst>
            <pc:docMk/>
            <pc:sldMk cId="1692581173" sldId="1407"/>
            <ac:spMk id="4" creationId="{E926FA92-EFE7-1CB0-A1DA-446F198F7E0E}"/>
          </ac:spMkLst>
        </pc:spChg>
        <pc:spChg chg="add mod ord">
          <ac:chgData name="Soheil Abbasloo" userId="d71572ce-aea6-4a3a-9d7a-c1bc96c12f67" providerId="ADAL" clId="{7B6E7004-A998-4D8A-B662-5164ED62D55F}" dt="2022-11-01T13:34:56.673" v="11261" actId="20577"/>
          <ac:spMkLst>
            <pc:docMk/>
            <pc:sldMk cId="1692581173" sldId="1407"/>
            <ac:spMk id="5" creationId="{A47DAC81-A627-41DD-CA97-25195DD50708}"/>
          </ac:spMkLst>
        </pc:spChg>
        <pc:picChg chg="mod ord">
          <ac:chgData name="Soheil Abbasloo" userId="d71572ce-aea6-4a3a-9d7a-c1bc96c12f67" providerId="ADAL" clId="{7B6E7004-A998-4D8A-B662-5164ED62D55F}" dt="2022-10-31T14:47:27.907" v="1574" actId="167"/>
          <ac:picMkLst>
            <pc:docMk/>
            <pc:sldMk cId="1692581173" sldId="1407"/>
            <ac:picMk id="24" creationId="{781699FD-6050-4FFF-A6C1-2E4F93206833}"/>
          </ac:picMkLst>
        </pc:picChg>
      </pc:sldChg>
      <pc:sldChg chg="new del">
        <pc:chgData name="Soheil Abbasloo" userId="d71572ce-aea6-4a3a-9d7a-c1bc96c12f67" providerId="ADAL" clId="{7B6E7004-A998-4D8A-B662-5164ED62D55F}" dt="2022-10-31T15:00:20.923" v="1786" actId="47"/>
        <pc:sldMkLst>
          <pc:docMk/>
          <pc:sldMk cId="83953523" sldId="1408"/>
        </pc:sldMkLst>
      </pc:sldChg>
      <pc:sldChg chg="addSp delSp modSp add mod modClrScheme modAnim chgLayout">
        <pc:chgData name="Soheil Abbasloo" userId="d71572ce-aea6-4a3a-9d7a-c1bc96c12f67" providerId="ADAL" clId="{7B6E7004-A998-4D8A-B662-5164ED62D55F}" dt="2022-10-31T15:31:10.299" v="2157" actId="113"/>
        <pc:sldMkLst>
          <pc:docMk/>
          <pc:sldMk cId="147717883" sldId="1409"/>
        </pc:sldMkLst>
        <pc:spChg chg="mod ord">
          <ac:chgData name="Soheil Abbasloo" userId="d71572ce-aea6-4a3a-9d7a-c1bc96c12f67" providerId="ADAL" clId="{7B6E7004-A998-4D8A-B662-5164ED62D55F}" dt="2022-10-31T15:00:52.015" v="1789" actId="700"/>
          <ac:spMkLst>
            <pc:docMk/>
            <pc:sldMk cId="147717883" sldId="1409"/>
            <ac:spMk id="2" creationId="{74142708-5C79-4BD6-94CA-053E243F7ABF}"/>
          </ac:spMkLst>
        </pc:spChg>
        <pc:spChg chg="add del mod ord">
          <ac:chgData name="Soheil Abbasloo" userId="d71572ce-aea6-4a3a-9d7a-c1bc96c12f67" providerId="ADAL" clId="{7B6E7004-A998-4D8A-B662-5164ED62D55F}" dt="2022-10-31T15:00:48.031" v="1788" actId="700"/>
          <ac:spMkLst>
            <pc:docMk/>
            <pc:sldMk cId="147717883" sldId="1409"/>
            <ac:spMk id="3" creationId="{5114D31D-948E-F54B-9B3A-302E4285F7F2}"/>
          </ac:spMkLst>
        </pc:spChg>
        <pc:spChg chg="add mod ord">
          <ac:chgData name="Soheil Abbasloo" userId="d71572ce-aea6-4a3a-9d7a-c1bc96c12f67" providerId="ADAL" clId="{7B6E7004-A998-4D8A-B662-5164ED62D55F}" dt="2022-10-31T15:31:10.299" v="2157" actId="113"/>
          <ac:spMkLst>
            <pc:docMk/>
            <pc:sldMk cId="147717883" sldId="1409"/>
            <ac:spMk id="4" creationId="{DC042D69-AF21-E8EE-6FBD-EB39D04A676B}"/>
          </ac:spMkLst>
        </pc:spChg>
        <pc:spChg chg="mod ord">
          <ac:chgData name="Soheil Abbasloo" userId="d71572ce-aea6-4a3a-9d7a-c1bc96c12f67" providerId="ADAL" clId="{7B6E7004-A998-4D8A-B662-5164ED62D55F}" dt="2022-10-31T15:25:41.717" v="2148" actId="113"/>
          <ac:spMkLst>
            <pc:docMk/>
            <pc:sldMk cId="147717883" sldId="1409"/>
            <ac:spMk id="5" creationId="{DD5521D5-2F37-7DBD-D36E-6AF11B8119C5}"/>
          </ac:spMkLst>
        </pc:spChg>
      </pc:sldChg>
      <pc:sldChg chg="add">
        <pc:chgData name="Soheil Abbasloo" userId="d71572ce-aea6-4a3a-9d7a-c1bc96c12f67" providerId="ADAL" clId="{7B6E7004-A998-4D8A-B662-5164ED62D55F}" dt="2022-10-31T21:43:49.409" v="8412"/>
        <pc:sldMkLst>
          <pc:docMk/>
          <pc:sldMk cId="1075699901" sldId="1410"/>
        </pc:sldMkLst>
      </pc:sldChg>
      <pc:sldChg chg="add del">
        <pc:chgData name="Soheil Abbasloo" userId="d71572ce-aea6-4a3a-9d7a-c1bc96c12f67" providerId="ADAL" clId="{7B6E7004-A998-4D8A-B662-5164ED62D55F}" dt="2022-10-31T15:30:13.257" v="2151"/>
        <pc:sldMkLst>
          <pc:docMk/>
          <pc:sldMk cId="2256869086" sldId="1410"/>
        </pc:sldMkLst>
      </pc:sldChg>
      <pc:sldChg chg="addSp delSp modSp add del mod ord modClrScheme modAnim chgLayout">
        <pc:chgData name="Soheil Abbasloo" userId="d71572ce-aea6-4a3a-9d7a-c1bc96c12f67" providerId="ADAL" clId="{7B6E7004-A998-4D8A-B662-5164ED62D55F}" dt="2022-10-31T21:38:15.851" v="8255" actId="2696"/>
        <pc:sldMkLst>
          <pc:docMk/>
          <pc:sldMk cId="3332183989" sldId="1410"/>
        </pc:sldMkLst>
        <pc:spChg chg="mod ord">
          <ac:chgData name="Soheil Abbasloo" userId="d71572ce-aea6-4a3a-9d7a-c1bc96c12f67" providerId="ADAL" clId="{7B6E7004-A998-4D8A-B662-5164ED62D55F}" dt="2022-10-31T15:30:33.050" v="2154" actId="700"/>
          <ac:spMkLst>
            <pc:docMk/>
            <pc:sldMk cId="3332183989" sldId="1410"/>
            <ac:spMk id="2" creationId="{BEBEF491-CCD1-400B-90D9-2764A63398B9}"/>
          </ac:spMkLst>
        </pc:spChg>
        <pc:spChg chg="mod ord">
          <ac:chgData name="Soheil Abbasloo" userId="d71572ce-aea6-4a3a-9d7a-c1bc96c12f67" providerId="ADAL" clId="{7B6E7004-A998-4D8A-B662-5164ED62D55F}" dt="2022-10-31T15:47:45.372" v="2290" actId="2711"/>
          <ac:spMkLst>
            <pc:docMk/>
            <pc:sldMk cId="3332183989" sldId="1410"/>
            <ac:spMk id="4" creationId="{38B13D0C-56A3-4913-8BE5-4F384F64779F}"/>
          </ac:spMkLst>
        </pc:spChg>
        <pc:spChg chg="mod">
          <ac:chgData name="Soheil Abbasloo" userId="d71572ce-aea6-4a3a-9d7a-c1bc96c12f67" providerId="ADAL" clId="{7B6E7004-A998-4D8A-B662-5164ED62D55F}" dt="2022-10-31T16:05:06.209" v="2504" actId="14100"/>
          <ac:spMkLst>
            <pc:docMk/>
            <pc:sldMk cId="3332183989" sldId="1410"/>
            <ac:spMk id="28" creationId="{06EE9DC8-FAAB-4F83-B2F0-DCA742422E8C}"/>
          </ac:spMkLst>
        </pc:spChg>
        <pc:spChg chg="mod">
          <ac:chgData name="Soheil Abbasloo" userId="d71572ce-aea6-4a3a-9d7a-c1bc96c12f67" providerId="ADAL" clId="{7B6E7004-A998-4D8A-B662-5164ED62D55F}" dt="2022-10-31T15:53:59.322" v="2413" actId="1037"/>
          <ac:spMkLst>
            <pc:docMk/>
            <pc:sldMk cId="3332183989" sldId="1410"/>
            <ac:spMk id="29" creationId="{88FEFEF9-DBEB-449D-AE5E-24D24C4522FD}"/>
          </ac:spMkLst>
        </pc:spChg>
        <pc:spChg chg="mod">
          <ac:chgData name="Soheil Abbasloo" userId="d71572ce-aea6-4a3a-9d7a-c1bc96c12f67" providerId="ADAL" clId="{7B6E7004-A998-4D8A-B662-5164ED62D55F}" dt="2022-10-31T15:53:44.116" v="2398" actId="1037"/>
          <ac:spMkLst>
            <pc:docMk/>
            <pc:sldMk cId="3332183989" sldId="1410"/>
            <ac:spMk id="32" creationId="{3A9F4445-0B3F-44CC-A21F-78657E9CBB69}"/>
          </ac:spMkLst>
        </pc:spChg>
        <pc:spChg chg="mod">
          <ac:chgData name="Soheil Abbasloo" userId="d71572ce-aea6-4a3a-9d7a-c1bc96c12f67" providerId="ADAL" clId="{7B6E7004-A998-4D8A-B662-5164ED62D55F}" dt="2022-10-31T15:53:41.370" v="2392" actId="1037"/>
          <ac:spMkLst>
            <pc:docMk/>
            <pc:sldMk cId="3332183989" sldId="1410"/>
            <ac:spMk id="33" creationId="{3A2AD5B2-9EAE-402C-91C8-ADF895D259CC}"/>
          </ac:spMkLst>
        </pc:spChg>
        <pc:spChg chg="add del mod ord">
          <ac:chgData name="Soheil Abbasloo" userId="d71572ce-aea6-4a3a-9d7a-c1bc96c12f67" providerId="ADAL" clId="{7B6E7004-A998-4D8A-B662-5164ED62D55F}" dt="2022-10-31T15:30:33.050" v="2154" actId="700"/>
          <ac:spMkLst>
            <pc:docMk/>
            <pc:sldMk cId="3332183989" sldId="1410"/>
            <ac:spMk id="44" creationId="{9D390692-AA4B-5B80-C562-2D60D9EDB7FA}"/>
          </ac:spMkLst>
        </pc:spChg>
        <pc:spChg chg="add mod">
          <ac:chgData name="Soheil Abbasloo" userId="d71572ce-aea6-4a3a-9d7a-c1bc96c12f67" providerId="ADAL" clId="{7B6E7004-A998-4D8A-B662-5164ED62D55F}" dt="2022-10-31T15:53:22.845" v="2388" actId="20577"/>
          <ac:spMkLst>
            <pc:docMk/>
            <pc:sldMk cId="3332183989" sldId="1410"/>
            <ac:spMk id="45" creationId="{EAA542C9-40BA-AB89-BC9D-CB24C4349203}"/>
          </ac:spMkLst>
        </pc:spChg>
        <pc:spChg chg="mod">
          <ac:chgData name="Soheil Abbasloo" userId="d71572ce-aea6-4a3a-9d7a-c1bc96c12f67" providerId="ADAL" clId="{7B6E7004-A998-4D8A-B662-5164ED62D55F}" dt="2022-10-31T15:53:09.196" v="2384" actId="1076"/>
          <ac:spMkLst>
            <pc:docMk/>
            <pc:sldMk cId="3332183989" sldId="1410"/>
            <ac:spMk id="63" creationId="{BB407459-CC06-4119-931F-9104631BFA81}"/>
          </ac:spMkLst>
        </pc:spChg>
        <pc:spChg chg="mod">
          <ac:chgData name="Soheil Abbasloo" userId="d71572ce-aea6-4a3a-9d7a-c1bc96c12f67" providerId="ADAL" clId="{7B6E7004-A998-4D8A-B662-5164ED62D55F}" dt="2022-10-31T15:54:18.946" v="2442" actId="1037"/>
          <ac:spMkLst>
            <pc:docMk/>
            <pc:sldMk cId="3332183989" sldId="1410"/>
            <ac:spMk id="68" creationId="{ED2AD0F4-AB7A-48F2-8AA3-1297BD8B0634}"/>
          </ac:spMkLst>
        </pc:spChg>
        <pc:spChg chg="mod">
          <ac:chgData name="Soheil Abbasloo" userId="d71572ce-aea6-4a3a-9d7a-c1bc96c12f67" providerId="ADAL" clId="{7B6E7004-A998-4D8A-B662-5164ED62D55F}" dt="2022-10-31T15:54:22.680" v="2450" actId="1037"/>
          <ac:spMkLst>
            <pc:docMk/>
            <pc:sldMk cId="3332183989" sldId="1410"/>
            <ac:spMk id="69" creationId="{8A5F6703-9ED8-433F-8981-1A3CD73EC959}"/>
          </ac:spMkLst>
        </pc:spChg>
        <pc:spChg chg="mod">
          <ac:chgData name="Soheil Abbasloo" userId="d71572ce-aea6-4a3a-9d7a-c1bc96c12f67" providerId="ADAL" clId="{7B6E7004-A998-4D8A-B662-5164ED62D55F}" dt="2022-10-31T15:54:12.046" v="2421" actId="1036"/>
          <ac:spMkLst>
            <pc:docMk/>
            <pc:sldMk cId="3332183989" sldId="1410"/>
            <ac:spMk id="70" creationId="{927DF18B-35A4-44D4-9409-3FBFF4AD5766}"/>
          </ac:spMkLst>
        </pc:spChg>
        <pc:cxnChg chg="mod">
          <ac:chgData name="Soheil Abbasloo" userId="d71572ce-aea6-4a3a-9d7a-c1bc96c12f67" providerId="ADAL" clId="{7B6E7004-A998-4D8A-B662-5164ED62D55F}" dt="2022-10-31T15:53:01.369" v="2377" actId="1037"/>
          <ac:cxnSpMkLst>
            <pc:docMk/>
            <pc:sldMk cId="3332183989" sldId="1410"/>
            <ac:cxnSpMk id="78" creationId="{85F9D865-993D-4B12-B7BB-61ADAC23110E}"/>
          </ac:cxnSpMkLst>
        </pc:cxnChg>
      </pc:sldChg>
      <pc:sldChg chg="add del">
        <pc:chgData name="Soheil Abbasloo" userId="d71572ce-aea6-4a3a-9d7a-c1bc96c12f67" providerId="ADAL" clId="{7B6E7004-A998-4D8A-B662-5164ED62D55F}" dt="2022-10-31T21:43:49.366" v="8411"/>
        <pc:sldMkLst>
          <pc:docMk/>
          <pc:sldMk cId="3592040002" sldId="1410"/>
        </pc:sldMkLst>
      </pc:sldChg>
      <pc:sldChg chg="addSp delSp modSp new mod modClrScheme addAnim delAnim modAnim chgLayout">
        <pc:chgData name="Soheil Abbasloo" userId="d71572ce-aea6-4a3a-9d7a-c1bc96c12f67" providerId="ADAL" clId="{7B6E7004-A998-4D8A-B662-5164ED62D55F}" dt="2022-10-31T17:52:24.199" v="3815" actId="1076"/>
        <pc:sldMkLst>
          <pc:docMk/>
          <pc:sldMk cId="3235854420" sldId="1411"/>
        </pc:sldMkLst>
        <pc:spChg chg="del">
          <ac:chgData name="Soheil Abbasloo" userId="d71572ce-aea6-4a3a-9d7a-c1bc96c12f67" providerId="ADAL" clId="{7B6E7004-A998-4D8A-B662-5164ED62D55F}" dt="2022-10-31T16:16:33.257" v="2636" actId="700"/>
          <ac:spMkLst>
            <pc:docMk/>
            <pc:sldMk cId="3235854420" sldId="1411"/>
            <ac:spMk id="2" creationId="{6DEF2DD1-E008-3A70-47E6-5DFA558AAA99}"/>
          </ac:spMkLst>
        </pc:spChg>
        <pc:spChg chg="del mod ord">
          <ac:chgData name="Soheil Abbasloo" userId="d71572ce-aea6-4a3a-9d7a-c1bc96c12f67" providerId="ADAL" clId="{7B6E7004-A998-4D8A-B662-5164ED62D55F}" dt="2022-10-31T16:16:33.257" v="2636" actId="700"/>
          <ac:spMkLst>
            <pc:docMk/>
            <pc:sldMk cId="3235854420" sldId="1411"/>
            <ac:spMk id="3" creationId="{A7E69C08-A06D-AC04-9B3B-085FC5285CBB}"/>
          </ac:spMkLst>
        </pc:spChg>
        <pc:spChg chg="mod ord">
          <ac:chgData name="Soheil Abbasloo" userId="d71572ce-aea6-4a3a-9d7a-c1bc96c12f67" providerId="ADAL" clId="{7B6E7004-A998-4D8A-B662-5164ED62D55F}" dt="2022-10-31T16:16:33.257" v="2636" actId="700"/>
          <ac:spMkLst>
            <pc:docMk/>
            <pc:sldMk cId="3235854420" sldId="1411"/>
            <ac:spMk id="4" creationId="{177150A4-7702-08E8-5E36-97D317B289E3}"/>
          </ac:spMkLst>
        </pc:spChg>
        <pc:spChg chg="add mod ord">
          <ac:chgData name="Soheil Abbasloo" userId="d71572ce-aea6-4a3a-9d7a-c1bc96c12f67" providerId="ADAL" clId="{7B6E7004-A998-4D8A-B662-5164ED62D55F}" dt="2022-10-31T16:42:19.030" v="3205" actId="6549"/>
          <ac:spMkLst>
            <pc:docMk/>
            <pc:sldMk cId="3235854420" sldId="1411"/>
            <ac:spMk id="5" creationId="{2DED4BAF-A9E1-8469-2937-ED3DF132A185}"/>
          </ac:spMkLst>
        </pc:spChg>
        <pc:spChg chg="add mod ord">
          <ac:chgData name="Soheil Abbasloo" userId="d71572ce-aea6-4a3a-9d7a-c1bc96c12f67" providerId="ADAL" clId="{7B6E7004-A998-4D8A-B662-5164ED62D55F}" dt="2022-10-31T16:40:49.793" v="3187" actId="242"/>
          <ac:spMkLst>
            <pc:docMk/>
            <pc:sldMk cId="3235854420" sldId="1411"/>
            <ac:spMk id="6" creationId="{022C9EDD-BA38-2726-9742-4ABE2CDE78F0}"/>
          </ac:spMkLst>
        </pc:spChg>
        <pc:spChg chg="add mod">
          <ac:chgData name="Soheil Abbasloo" userId="d71572ce-aea6-4a3a-9d7a-c1bc96c12f67" providerId="ADAL" clId="{7B6E7004-A998-4D8A-B662-5164ED62D55F}" dt="2022-10-31T16:34:34.366" v="3102" actId="1076"/>
          <ac:spMkLst>
            <pc:docMk/>
            <pc:sldMk cId="3235854420" sldId="1411"/>
            <ac:spMk id="12" creationId="{C2E59B96-EED5-69C3-C9E1-249BA660CBDE}"/>
          </ac:spMkLst>
        </pc:spChg>
        <pc:spChg chg="add mod">
          <ac:chgData name="Soheil Abbasloo" userId="d71572ce-aea6-4a3a-9d7a-c1bc96c12f67" providerId="ADAL" clId="{7B6E7004-A998-4D8A-B662-5164ED62D55F}" dt="2022-10-31T16:33:38.957" v="3086" actId="113"/>
          <ac:spMkLst>
            <pc:docMk/>
            <pc:sldMk cId="3235854420" sldId="1411"/>
            <ac:spMk id="13" creationId="{8F3BF638-6D93-9351-D704-C76FC92331F4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15" creationId="{4F69FDC4-6E34-B8E0-79B7-9D70A89E2CDC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16" creationId="{59A8A1C7-A892-442B-3BE9-F8DB5B403D6E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17" creationId="{838F0801-7EE1-16BC-1B66-7E80669B7BE5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18" creationId="{6DC96A85-40DD-3232-B407-D3B312EF3B8B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19" creationId="{BCCF533C-20EB-E8ED-9B9C-0E9EC51C9BFD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20" creationId="{89D39447-54C9-E9C1-A31E-90AB4600931D}"/>
          </ac:spMkLst>
        </pc:spChg>
        <pc:spChg chg="add mod">
          <ac:chgData name="Soheil Abbasloo" userId="d71572ce-aea6-4a3a-9d7a-c1bc96c12f67" providerId="ADAL" clId="{7B6E7004-A998-4D8A-B662-5164ED62D55F}" dt="2022-10-31T16:33:52.953" v="3093" actId="113"/>
          <ac:spMkLst>
            <pc:docMk/>
            <pc:sldMk cId="3235854420" sldId="1411"/>
            <ac:spMk id="21" creationId="{A21AB2F3-BDCD-2484-57EB-FF4A46B7581E}"/>
          </ac:spMkLst>
        </pc:spChg>
        <pc:spChg chg="add mod">
          <ac:chgData name="Soheil Abbasloo" userId="d71572ce-aea6-4a3a-9d7a-c1bc96c12f67" providerId="ADAL" clId="{7B6E7004-A998-4D8A-B662-5164ED62D55F}" dt="2022-10-31T16:33:47.736" v="3091" actId="113"/>
          <ac:spMkLst>
            <pc:docMk/>
            <pc:sldMk cId="3235854420" sldId="1411"/>
            <ac:spMk id="22" creationId="{CCDD10EF-9F1D-C8A6-59AA-D01A59FA72B9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23" creationId="{A79F8C00-650C-5E00-A8E3-775678D63A11}"/>
          </ac:spMkLst>
        </pc:spChg>
        <pc:spChg chg="add mod">
          <ac:chgData name="Soheil Abbasloo" userId="d71572ce-aea6-4a3a-9d7a-c1bc96c12f67" providerId="ADAL" clId="{7B6E7004-A998-4D8A-B662-5164ED62D55F}" dt="2022-10-31T17:52:24.199" v="3815" actId="1076"/>
          <ac:spMkLst>
            <pc:docMk/>
            <pc:sldMk cId="3235854420" sldId="1411"/>
            <ac:spMk id="25" creationId="{052CCBBB-5133-F429-8261-160718CA9316}"/>
          </ac:spMkLst>
        </pc:spChg>
        <pc:spChg chg="add mod">
          <ac:chgData name="Soheil Abbasloo" userId="d71572ce-aea6-4a3a-9d7a-c1bc96c12f67" providerId="ADAL" clId="{7B6E7004-A998-4D8A-B662-5164ED62D55F}" dt="2022-10-31T16:31:57.016" v="3038" actId="1036"/>
          <ac:spMkLst>
            <pc:docMk/>
            <pc:sldMk cId="3235854420" sldId="1411"/>
            <ac:spMk id="26" creationId="{520788E1-C712-0339-E31A-C95C452388A8}"/>
          </ac:spMkLst>
        </pc:spChg>
        <pc:spChg chg="add mod">
          <ac:chgData name="Soheil Abbasloo" userId="d71572ce-aea6-4a3a-9d7a-c1bc96c12f67" providerId="ADAL" clId="{7B6E7004-A998-4D8A-B662-5164ED62D55F}" dt="2022-10-31T16:31:57.016" v="3038" actId="1036"/>
          <ac:spMkLst>
            <pc:docMk/>
            <pc:sldMk cId="3235854420" sldId="1411"/>
            <ac:spMk id="27" creationId="{391E286B-3B76-BAF7-7C08-36D248757C77}"/>
          </ac:spMkLst>
        </pc:spChg>
        <pc:spChg chg="add mod">
          <ac:chgData name="Soheil Abbasloo" userId="d71572ce-aea6-4a3a-9d7a-c1bc96c12f67" providerId="ADAL" clId="{7B6E7004-A998-4D8A-B662-5164ED62D55F}" dt="2022-10-31T16:31:57.016" v="3038" actId="1036"/>
          <ac:spMkLst>
            <pc:docMk/>
            <pc:sldMk cId="3235854420" sldId="1411"/>
            <ac:spMk id="28" creationId="{8D88AE63-279B-AC61-F23E-649312194ED1}"/>
          </ac:spMkLst>
        </pc:spChg>
        <pc:spChg chg="add del mod">
          <ac:chgData name="Soheil Abbasloo" userId="d71572ce-aea6-4a3a-9d7a-c1bc96c12f67" providerId="ADAL" clId="{7B6E7004-A998-4D8A-B662-5164ED62D55F}" dt="2022-10-31T16:35:50.616" v="3132" actId="1036"/>
          <ac:spMkLst>
            <pc:docMk/>
            <pc:sldMk cId="3235854420" sldId="1411"/>
            <ac:spMk id="29" creationId="{97C8FAC9-758D-672B-D087-B16F589C8EFA}"/>
          </ac:spMkLst>
        </pc:spChg>
        <pc:spChg chg="add del mod">
          <ac:chgData name="Soheil Abbasloo" userId="d71572ce-aea6-4a3a-9d7a-c1bc96c12f67" providerId="ADAL" clId="{7B6E7004-A998-4D8A-B662-5164ED62D55F}" dt="2022-10-31T16:34:10.669" v="3096" actId="478"/>
          <ac:spMkLst>
            <pc:docMk/>
            <pc:sldMk cId="3235854420" sldId="1411"/>
            <ac:spMk id="31" creationId="{0ED419AF-1A49-1409-DA0D-529017CD04B4}"/>
          </ac:spMkLst>
        </pc:spChg>
        <pc:spChg chg="add del mod">
          <ac:chgData name="Soheil Abbasloo" userId="d71572ce-aea6-4a3a-9d7a-c1bc96c12f67" providerId="ADAL" clId="{7B6E7004-A998-4D8A-B662-5164ED62D55F}" dt="2022-10-31T16:34:11.744" v="3097" actId="478"/>
          <ac:spMkLst>
            <pc:docMk/>
            <pc:sldMk cId="3235854420" sldId="1411"/>
            <ac:spMk id="34" creationId="{BACF2696-422F-53FA-C877-767104B9B937}"/>
          </ac:spMkLst>
        </pc:spChg>
        <pc:spChg chg="add del mod">
          <ac:chgData name="Soheil Abbasloo" userId="d71572ce-aea6-4a3a-9d7a-c1bc96c12f67" providerId="ADAL" clId="{7B6E7004-A998-4D8A-B662-5164ED62D55F}" dt="2022-10-31T16:34:10.669" v="3096" actId="478"/>
          <ac:spMkLst>
            <pc:docMk/>
            <pc:sldMk cId="3235854420" sldId="1411"/>
            <ac:spMk id="35" creationId="{D2F1AD93-6C13-5665-08F3-9D069B6EE709}"/>
          </ac:spMkLst>
        </pc:spChg>
        <pc:spChg chg="add del mod">
          <ac:chgData name="Soheil Abbasloo" userId="d71572ce-aea6-4a3a-9d7a-c1bc96c12f67" providerId="ADAL" clId="{7B6E7004-A998-4D8A-B662-5164ED62D55F}" dt="2022-10-31T16:34:10.669" v="3096" actId="478"/>
          <ac:spMkLst>
            <pc:docMk/>
            <pc:sldMk cId="3235854420" sldId="1411"/>
            <ac:spMk id="36" creationId="{B52A1EA6-7F89-2383-204D-67DEA904E2F5}"/>
          </ac:spMkLst>
        </pc:spChg>
        <pc:spChg chg="add del mod">
          <ac:chgData name="Soheil Abbasloo" userId="d71572ce-aea6-4a3a-9d7a-c1bc96c12f67" providerId="ADAL" clId="{7B6E7004-A998-4D8A-B662-5164ED62D55F}" dt="2022-10-31T16:33:43.509" v="3089"/>
          <ac:spMkLst>
            <pc:docMk/>
            <pc:sldMk cId="3235854420" sldId="1411"/>
            <ac:spMk id="37" creationId="{E4B9EA28-BF11-56CD-8128-C994F3B8E1D1}"/>
          </ac:spMkLst>
        </pc:spChg>
        <pc:spChg chg="add del mod">
          <ac:chgData name="Soheil Abbasloo" userId="d71572ce-aea6-4a3a-9d7a-c1bc96c12f67" providerId="ADAL" clId="{7B6E7004-A998-4D8A-B662-5164ED62D55F}" dt="2022-10-31T16:33:43.509" v="3089"/>
          <ac:spMkLst>
            <pc:docMk/>
            <pc:sldMk cId="3235854420" sldId="1411"/>
            <ac:spMk id="40" creationId="{983F42EF-F866-E920-8C36-C8A59B7EEDD0}"/>
          </ac:spMkLst>
        </pc:spChg>
        <pc:spChg chg="add del mod">
          <ac:chgData name="Soheil Abbasloo" userId="d71572ce-aea6-4a3a-9d7a-c1bc96c12f67" providerId="ADAL" clId="{7B6E7004-A998-4D8A-B662-5164ED62D55F}" dt="2022-10-31T16:33:43.509" v="3089"/>
          <ac:spMkLst>
            <pc:docMk/>
            <pc:sldMk cId="3235854420" sldId="1411"/>
            <ac:spMk id="41" creationId="{3B884305-BD2F-54F3-2C5B-E43C56BFA23A}"/>
          </ac:spMkLst>
        </pc:spChg>
        <pc:spChg chg="add del mod">
          <ac:chgData name="Soheil Abbasloo" userId="d71572ce-aea6-4a3a-9d7a-c1bc96c12f67" providerId="ADAL" clId="{7B6E7004-A998-4D8A-B662-5164ED62D55F}" dt="2022-10-31T16:33:43.509" v="3089"/>
          <ac:spMkLst>
            <pc:docMk/>
            <pc:sldMk cId="3235854420" sldId="1411"/>
            <ac:spMk id="42" creationId="{310578E2-B946-0C92-C61B-E222A8C8E76C}"/>
          </ac:spMkLst>
        </pc:spChg>
        <pc:picChg chg="add del mod">
          <ac:chgData name="Soheil Abbasloo" userId="d71572ce-aea6-4a3a-9d7a-c1bc96c12f67" providerId="ADAL" clId="{7B6E7004-A998-4D8A-B662-5164ED62D55F}" dt="2022-10-31T16:34:12.830" v="3098" actId="478"/>
          <ac:picMkLst>
            <pc:docMk/>
            <pc:sldMk cId="3235854420" sldId="1411"/>
            <ac:picMk id="8" creationId="{FC819D7B-CF3A-5BFD-665B-B18D9ABCC347}"/>
          </ac:picMkLst>
        </pc:picChg>
        <pc:picChg chg="add del mod">
          <ac:chgData name="Soheil Abbasloo" userId="d71572ce-aea6-4a3a-9d7a-c1bc96c12f67" providerId="ADAL" clId="{7B6E7004-A998-4D8A-B662-5164ED62D55F}" dt="2022-10-31T16:33:18.339" v="3080" actId="478"/>
          <ac:picMkLst>
            <pc:docMk/>
            <pc:sldMk cId="3235854420" sldId="1411"/>
            <ac:picMk id="9" creationId="{4F186525-6203-A0EA-3555-B13FE517D423}"/>
          </ac:picMkLst>
        </pc:picChg>
        <pc:picChg chg="add mod modCrop">
          <ac:chgData name="Soheil Abbasloo" userId="d71572ce-aea6-4a3a-9d7a-c1bc96c12f67" providerId="ADAL" clId="{7B6E7004-A998-4D8A-B662-5164ED62D55F}" dt="2022-10-31T16:34:23.624" v="3101" actId="732"/>
          <ac:picMkLst>
            <pc:docMk/>
            <pc:sldMk cId="3235854420" sldId="1411"/>
            <ac:picMk id="32" creationId="{75ECE997-81F4-4F0C-A04B-78378D4E1BB3}"/>
          </ac:picMkLst>
        </pc:picChg>
        <pc:picChg chg="add mod modCrop">
          <ac:chgData name="Soheil Abbasloo" userId="d71572ce-aea6-4a3a-9d7a-c1bc96c12f67" providerId="ADAL" clId="{7B6E7004-A998-4D8A-B662-5164ED62D55F}" dt="2022-10-31T16:33:34.316" v="3084" actId="1076"/>
          <ac:picMkLst>
            <pc:docMk/>
            <pc:sldMk cId="3235854420" sldId="1411"/>
            <ac:picMk id="33" creationId="{CABB9C1E-9A43-79A0-ED7D-DD9684748124}"/>
          </ac:picMkLst>
        </pc:picChg>
        <pc:picChg chg="add del mod">
          <ac:chgData name="Soheil Abbasloo" userId="d71572ce-aea6-4a3a-9d7a-c1bc96c12f67" providerId="ADAL" clId="{7B6E7004-A998-4D8A-B662-5164ED62D55F}" dt="2022-10-31T16:33:43.509" v="3089"/>
          <ac:picMkLst>
            <pc:docMk/>
            <pc:sldMk cId="3235854420" sldId="1411"/>
            <ac:picMk id="38" creationId="{C742E9E2-86DB-FFB4-144B-A5C9AF8DC3E0}"/>
          </ac:picMkLst>
        </pc:picChg>
        <pc:picChg chg="add del mod">
          <ac:chgData name="Soheil Abbasloo" userId="d71572ce-aea6-4a3a-9d7a-c1bc96c12f67" providerId="ADAL" clId="{7B6E7004-A998-4D8A-B662-5164ED62D55F}" dt="2022-10-31T16:33:43.509" v="3089"/>
          <ac:picMkLst>
            <pc:docMk/>
            <pc:sldMk cId="3235854420" sldId="1411"/>
            <ac:picMk id="39" creationId="{84283DAD-45D9-C8BF-DBEB-262D6FEA17D6}"/>
          </ac:picMkLst>
        </pc:picChg>
        <pc:cxnChg chg="add mod">
          <ac:chgData name="Soheil Abbasloo" userId="d71572ce-aea6-4a3a-9d7a-c1bc96c12f67" providerId="ADAL" clId="{7B6E7004-A998-4D8A-B662-5164ED62D55F}" dt="2022-10-31T16:31:57.016" v="3038" actId="1036"/>
          <ac:cxnSpMkLst>
            <pc:docMk/>
            <pc:sldMk cId="3235854420" sldId="1411"/>
            <ac:cxnSpMk id="7" creationId="{900D9F1F-CAED-0A97-E92F-B1FA47C4D179}"/>
          </ac:cxnSpMkLst>
        </pc:cxnChg>
        <pc:cxnChg chg="add mod">
          <ac:chgData name="Soheil Abbasloo" userId="d71572ce-aea6-4a3a-9d7a-c1bc96c12f67" providerId="ADAL" clId="{7B6E7004-A998-4D8A-B662-5164ED62D55F}" dt="2022-10-31T16:32:39.283" v="3042" actId="1582"/>
          <ac:cxnSpMkLst>
            <pc:docMk/>
            <pc:sldMk cId="3235854420" sldId="1411"/>
            <ac:cxnSpMk id="10" creationId="{D306AB6D-2387-2FF6-0A03-23B7AA118316}"/>
          </ac:cxnSpMkLst>
        </pc:cxnChg>
        <pc:cxnChg chg="add mod">
          <ac:chgData name="Soheil Abbasloo" userId="d71572ce-aea6-4a3a-9d7a-c1bc96c12f67" providerId="ADAL" clId="{7B6E7004-A998-4D8A-B662-5164ED62D55F}" dt="2022-10-31T16:32:39.283" v="3042" actId="1582"/>
          <ac:cxnSpMkLst>
            <pc:docMk/>
            <pc:sldMk cId="3235854420" sldId="1411"/>
            <ac:cxnSpMk id="11" creationId="{4A850872-F6FF-F59E-5364-8B9528E42530}"/>
          </ac:cxnSpMkLst>
        </pc:cxnChg>
        <pc:cxnChg chg="add del mod">
          <ac:chgData name="Soheil Abbasloo" userId="d71572ce-aea6-4a3a-9d7a-c1bc96c12f67" providerId="ADAL" clId="{7B6E7004-A998-4D8A-B662-5164ED62D55F}" dt="2022-10-31T16:27:08.949" v="2766" actId="478"/>
          <ac:cxnSpMkLst>
            <pc:docMk/>
            <pc:sldMk cId="3235854420" sldId="1411"/>
            <ac:cxnSpMk id="14" creationId="{0ABB2536-4EBA-D22B-EF95-0C13E71C41CB}"/>
          </ac:cxnSpMkLst>
        </pc:cxnChg>
        <pc:cxnChg chg="add mod">
          <ac:chgData name="Soheil Abbasloo" userId="d71572ce-aea6-4a3a-9d7a-c1bc96c12f67" providerId="ADAL" clId="{7B6E7004-A998-4D8A-B662-5164ED62D55F}" dt="2022-10-31T17:52:24.199" v="3815" actId="1076"/>
          <ac:cxnSpMkLst>
            <pc:docMk/>
            <pc:sldMk cId="3235854420" sldId="1411"/>
            <ac:cxnSpMk id="24" creationId="{2ED83431-3600-1B8E-E6A7-891290F5C054}"/>
          </ac:cxnSpMkLst>
        </pc:cxnChg>
      </pc:sldChg>
      <pc:sldChg chg="add del">
        <pc:chgData name="Soheil Abbasloo" userId="d71572ce-aea6-4a3a-9d7a-c1bc96c12f67" providerId="ADAL" clId="{7B6E7004-A998-4D8A-B662-5164ED62D55F}" dt="2022-10-31T17:59:26.657" v="3945" actId="47"/>
        <pc:sldMkLst>
          <pc:docMk/>
          <pc:sldMk cId="4146579225" sldId="1412"/>
        </pc:sldMkLst>
      </pc:sldChg>
      <pc:sldChg chg="add del">
        <pc:chgData name="Soheil Abbasloo" userId="d71572ce-aea6-4a3a-9d7a-c1bc96c12f67" providerId="ADAL" clId="{7B6E7004-A998-4D8A-B662-5164ED62D55F}" dt="2022-10-31T17:59:26.657" v="3945" actId="47"/>
        <pc:sldMkLst>
          <pc:docMk/>
          <pc:sldMk cId="480810608" sldId="1413"/>
        </pc:sldMkLst>
      </pc:sldChg>
      <pc:sldChg chg="modSp add del mod">
        <pc:chgData name="Soheil Abbasloo" userId="d71572ce-aea6-4a3a-9d7a-c1bc96c12f67" providerId="ADAL" clId="{7B6E7004-A998-4D8A-B662-5164ED62D55F}" dt="2022-10-31T17:59:26.657" v="3945" actId="47"/>
        <pc:sldMkLst>
          <pc:docMk/>
          <pc:sldMk cId="2660630918" sldId="1414"/>
        </pc:sldMkLst>
        <pc:spChg chg="mod">
          <ac:chgData name="Soheil Abbasloo" userId="d71572ce-aea6-4a3a-9d7a-c1bc96c12f67" providerId="ADAL" clId="{7B6E7004-A998-4D8A-B662-5164ED62D55F}" dt="2022-10-31T16:28:36.043" v="2831" actId="20577"/>
          <ac:spMkLst>
            <pc:docMk/>
            <pc:sldMk cId="2660630918" sldId="1414"/>
            <ac:spMk id="6" creationId="{022C9EDD-BA38-2726-9742-4ABE2CDE78F0}"/>
          </ac:spMkLst>
        </pc:spChg>
      </pc:sldChg>
      <pc:sldChg chg="modSp new del mod">
        <pc:chgData name="Soheil Abbasloo" userId="d71572ce-aea6-4a3a-9d7a-c1bc96c12f67" providerId="ADAL" clId="{7B6E7004-A998-4D8A-B662-5164ED62D55F}" dt="2022-10-31T16:49:03.025" v="3299" actId="47"/>
        <pc:sldMkLst>
          <pc:docMk/>
          <pc:sldMk cId="4107421372" sldId="1415"/>
        </pc:sldMkLst>
        <pc:spChg chg="mod">
          <ac:chgData name="Soheil Abbasloo" userId="d71572ce-aea6-4a3a-9d7a-c1bc96c12f67" providerId="ADAL" clId="{7B6E7004-A998-4D8A-B662-5164ED62D55F}" dt="2022-10-31T16:29:07.298" v="2861" actId="20577"/>
          <ac:spMkLst>
            <pc:docMk/>
            <pc:sldMk cId="4107421372" sldId="1415"/>
            <ac:spMk id="3" creationId="{4E94B7B1-CB55-7A3F-8DB5-74A7E0E629AB}"/>
          </ac:spMkLst>
        </pc:spChg>
        <pc:spChg chg="mod">
          <ac:chgData name="Soheil Abbasloo" userId="d71572ce-aea6-4a3a-9d7a-c1bc96c12f67" providerId="ADAL" clId="{7B6E7004-A998-4D8A-B662-5164ED62D55F}" dt="2022-10-31T16:30:17.446" v="2984" actId="20577"/>
          <ac:spMkLst>
            <pc:docMk/>
            <pc:sldMk cId="4107421372" sldId="1415"/>
            <ac:spMk id="4" creationId="{48319D9E-B4C9-AB4E-1E3E-2AD42DFAE313}"/>
          </ac:spMkLst>
        </pc:spChg>
      </pc:sldChg>
      <pc:sldChg chg="addSp delSp modSp add mod modAnim">
        <pc:chgData name="Soheil Abbasloo" userId="d71572ce-aea6-4a3a-9d7a-c1bc96c12f67" providerId="ADAL" clId="{7B6E7004-A998-4D8A-B662-5164ED62D55F}" dt="2022-10-31T17:52:14.543" v="3802" actId="14100"/>
        <pc:sldMkLst>
          <pc:docMk/>
          <pc:sldMk cId="1815079829" sldId="1416"/>
        </pc:sldMkLst>
        <pc:spChg chg="add del mod">
          <ac:chgData name="Soheil Abbasloo" userId="d71572ce-aea6-4a3a-9d7a-c1bc96c12f67" providerId="ADAL" clId="{7B6E7004-A998-4D8A-B662-5164ED62D55F}" dt="2022-10-31T16:42:35.911" v="3209" actId="478"/>
          <ac:spMkLst>
            <pc:docMk/>
            <pc:sldMk cId="1815079829" sldId="1416"/>
            <ac:spMk id="3" creationId="{22094EDB-12B1-8421-ADE2-C5679C225EFC}"/>
          </ac:spMkLst>
        </pc:spChg>
        <pc:spChg chg="del mod">
          <ac:chgData name="Soheil Abbasloo" userId="d71572ce-aea6-4a3a-9d7a-c1bc96c12f67" providerId="ADAL" clId="{7B6E7004-A998-4D8A-B662-5164ED62D55F}" dt="2022-10-31T16:42:33.546" v="3208" actId="478"/>
          <ac:spMkLst>
            <pc:docMk/>
            <pc:sldMk cId="1815079829" sldId="1416"/>
            <ac:spMk id="5" creationId="{2DED4BAF-A9E1-8469-2937-ED3DF132A185}"/>
          </ac:spMkLst>
        </pc:spChg>
        <pc:spChg chg="mod">
          <ac:chgData name="Soheil Abbasloo" userId="d71572ce-aea6-4a3a-9d7a-c1bc96c12f67" providerId="ADAL" clId="{7B6E7004-A998-4D8A-B662-5164ED62D55F}" dt="2022-10-31T16:40:53.004" v="3188" actId="242"/>
          <ac:spMkLst>
            <pc:docMk/>
            <pc:sldMk cId="1815079829" sldId="1416"/>
            <ac:spMk id="6" creationId="{022C9EDD-BA38-2726-9742-4ABE2CDE78F0}"/>
          </ac:spMkLst>
        </pc:spChg>
        <pc:spChg chg="mod">
          <ac:chgData name="Soheil Abbasloo" userId="d71572ce-aea6-4a3a-9d7a-c1bc96c12f67" providerId="ADAL" clId="{7B6E7004-A998-4D8A-B662-5164ED62D55F}" dt="2022-10-31T17:52:14.543" v="3802" actId="14100"/>
          <ac:spMkLst>
            <pc:docMk/>
            <pc:sldMk cId="1815079829" sldId="1416"/>
            <ac:spMk id="25" creationId="{052CCBBB-5133-F429-8261-160718CA9316}"/>
          </ac:spMkLst>
        </pc:spChg>
        <pc:cxnChg chg="mod">
          <ac:chgData name="Soheil Abbasloo" userId="d71572ce-aea6-4a3a-9d7a-c1bc96c12f67" providerId="ADAL" clId="{7B6E7004-A998-4D8A-B662-5164ED62D55F}" dt="2022-10-31T17:52:14.543" v="3802" actId="14100"/>
          <ac:cxnSpMkLst>
            <pc:docMk/>
            <pc:sldMk cId="1815079829" sldId="1416"/>
            <ac:cxnSpMk id="24" creationId="{2ED83431-3600-1B8E-E6A7-891290F5C054}"/>
          </ac:cxnSpMkLst>
        </pc:cxnChg>
      </pc:sldChg>
      <pc:sldChg chg="addSp delSp modSp add mod modAnim">
        <pc:chgData name="Soheil Abbasloo" userId="d71572ce-aea6-4a3a-9d7a-c1bc96c12f67" providerId="ADAL" clId="{7B6E7004-A998-4D8A-B662-5164ED62D55F}" dt="2022-10-31T19:22:43.919" v="5101" actId="20577"/>
        <pc:sldMkLst>
          <pc:docMk/>
          <pc:sldMk cId="3579618859" sldId="1417"/>
        </pc:sldMkLst>
        <pc:spChg chg="add mod">
          <ac:chgData name="Soheil Abbasloo" userId="d71572ce-aea6-4a3a-9d7a-c1bc96c12f67" providerId="ADAL" clId="{7B6E7004-A998-4D8A-B662-5164ED62D55F}" dt="2022-10-31T16:41:28.155" v="3193" actId="1076"/>
          <ac:spMkLst>
            <pc:docMk/>
            <pc:sldMk cId="3579618859" sldId="1417"/>
            <ac:spMk id="3" creationId="{723448AB-44C9-C591-A28B-CF3389897F1B}"/>
          </ac:spMkLst>
        </pc:spChg>
        <pc:spChg chg="del mod">
          <ac:chgData name="Soheil Abbasloo" userId="d71572ce-aea6-4a3a-9d7a-c1bc96c12f67" providerId="ADAL" clId="{7B6E7004-A998-4D8A-B662-5164ED62D55F}" dt="2022-10-31T16:42:46.999" v="3210" actId="478"/>
          <ac:spMkLst>
            <pc:docMk/>
            <pc:sldMk cId="3579618859" sldId="1417"/>
            <ac:spMk id="5" creationId="{2DED4BAF-A9E1-8469-2937-ED3DF132A185}"/>
          </ac:spMkLst>
        </pc:spChg>
        <pc:spChg chg="mod">
          <ac:chgData name="Soheil Abbasloo" userId="d71572ce-aea6-4a3a-9d7a-c1bc96c12f67" providerId="ADAL" clId="{7B6E7004-A998-4D8A-B662-5164ED62D55F}" dt="2022-10-31T19:22:43.919" v="5101" actId="20577"/>
          <ac:spMkLst>
            <pc:docMk/>
            <pc:sldMk cId="3579618859" sldId="1417"/>
            <ac:spMk id="6" creationId="{022C9EDD-BA38-2726-9742-4ABE2CDE78F0}"/>
          </ac:spMkLst>
        </pc:spChg>
        <pc:spChg chg="add mod">
          <ac:chgData name="Soheil Abbasloo" userId="d71572ce-aea6-4a3a-9d7a-c1bc96c12f67" providerId="ADAL" clId="{7B6E7004-A998-4D8A-B662-5164ED62D55F}" dt="2022-10-31T16:41:28.155" v="3193" actId="1076"/>
          <ac:spMkLst>
            <pc:docMk/>
            <pc:sldMk cId="3579618859" sldId="1417"/>
            <ac:spMk id="8" creationId="{927FA50F-4233-15FB-D85C-727C74EC6470}"/>
          </ac:spMkLst>
        </pc:spChg>
        <pc:spChg chg="add mod">
          <ac:chgData name="Soheil Abbasloo" userId="d71572ce-aea6-4a3a-9d7a-c1bc96c12f67" providerId="ADAL" clId="{7B6E7004-A998-4D8A-B662-5164ED62D55F}" dt="2022-10-31T16:41:28.155" v="3193" actId="1076"/>
          <ac:spMkLst>
            <pc:docMk/>
            <pc:sldMk cId="3579618859" sldId="1417"/>
            <ac:spMk id="9" creationId="{B6D0F5FC-D058-FF44-D4EF-D3CC68B34202}"/>
          </ac:spMkLst>
        </pc:spChg>
        <pc:spChg chg="add mod">
          <ac:chgData name="Soheil Abbasloo" userId="d71572ce-aea6-4a3a-9d7a-c1bc96c12f67" providerId="ADAL" clId="{7B6E7004-A998-4D8A-B662-5164ED62D55F}" dt="2022-10-31T16:41:28.155" v="3193" actId="1076"/>
          <ac:spMkLst>
            <pc:docMk/>
            <pc:sldMk cId="3579618859" sldId="1417"/>
            <ac:spMk id="14" creationId="{19C07131-669F-3610-AE21-089D9DE35EE3}"/>
          </ac:spMkLst>
        </pc:spChg>
        <pc:spChg chg="add mod">
          <ac:chgData name="Soheil Abbasloo" userId="d71572ce-aea6-4a3a-9d7a-c1bc96c12f67" providerId="ADAL" clId="{7B6E7004-A998-4D8A-B662-5164ED62D55F}" dt="2022-10-31T16:41:28.155" v="3193" actId="1076"/>
          <ac:spMkLst>
            <pc:docMk/>
            <pc:sldMk cId="3579618859" sldId="1417"/>
            <ac:spMk id="15" creationId="{F595512C-21D7-DEAD-319F-C4AC8934C441}"/>
          </ac:spMkLst>
        </pc:spChg>
        <pc:spChg chg="add mod">
          <ac:chgData name="Soheil Abbasloo" userId="d71572ce-aea6-4a3a-9d7a-c1bc96c12f67" providerId="ADAL" clId="{7B6E7004-A998-4D8A-B662-5164ED62D55F}" dt="2022-10-31T16:41:28.155" v="3193" actId="1076"/>
          <ac:spMkLst>
            <pc:docMk/>
            <pc:sldMk cId="3579618859" sldId="1417"/>
            <ac:spMk id="16" creationId="{A9BB2900-FF03-BE3E-63A1-FD11EF85B4D7}"/>
          </ac:spMkLst>
        </pc:spChg>
        <pc:spChg chg="add mod">
          <ac:chgData name="Soheil Abbasloo" userId="d71572ce-aea6-4a3a-9d7a-c1bc96c12f67" providerId="ADAL" clId="{7B6E7004-A998-4D8A-B662-5164ED62D55F}" dt="2022-10-31T16:48:05.713" v="3293" actId="20577"/>
          <ac:spMkLst>
            <pc:docMk/>
            <pc:sldMk cId="3579618859" sldId="1417"/>
            <ac:spMk id="17" creationId="{44531693-AF51-1D6D-4CA4-20C35DC8D628}"/>
          </ac:spMkLst>
        </pc:spChg>
        <pc:spChg chg="add del mod">
          <ac:chgData name="Soheil Abbasloo" userId="d71572ce-aea6-4a3a-9d7a-c1bc96c12f67" providerId="ADAL" clId="{7B6E7004-A998-4D8A-B662-5164ED62D55F}" dt="2022-10-31T16:42:49.059" v="3211" actId="478"/>
          <ac:spMkLst>
            <pc:docMk/>
            <pc:sldMk cId="3579618859" sldId="1417"/>
            <ac:spMk id="20" creationId="{D09A7698-15B1-FD69-6656-8D65F310E0EA}"/>
          </ac:spMkLst>
        </pc:spChg>
        <pc:cxnChg chg="add mod">
          <ac:chgData name="Soheil Abbasloo" userId="d71572ce-aea6-4a3a-9d7a-c1bc96c12f67" providerId="ADAL" clId="{7B6E7004-A998-4D8A-B662-5164ED62D55F}" dt="2022-10-31T16:41:28.155" v="3193" actId="1076"/>
          <ac:cxnSpMkLst>
            <pc:docMk/>
            <pc:sldMk cId="3579618859" sldId="1417"/>
            <ac:cxnSpMk id="2" creationId="{362752EF-852D-DBE6-21C4-6CA978E41EA9}"/>
          </ac:cxnSpMkLst>
        </pc:cxnChg>
        <pc:cxnChg chg="mod">
          <ac:chgData name="Soheil Abbasloo" userId="d71572ce-aea6-4a3a-9d7a-c1bc96c12f67" providerId="ADAL" clId="{7B6E7004-A998-4D8A-B662-5164ED62D55F}" dt="2022-10-31T16:44:31.571" v="3214" actId="1037"/>
          <ac:cxnSpMkLst>
            <pc:docMk/>
            <pc:sldMk cId="3579618859" sldId="1417"/>
            <ac:cxnSpMk id="24" creationId="{2ED83431-3600-1B8E-E6A7-891290F5C054}"/>
          </ac:cxnSpMkLst>
        </pc:cxnChg>
      </pc:sldChg>
      <pc:sldChg chg="addSp modSp add mod modAnim">
        <pc:chgData name="Soheil Abbasloo" userId="d71572ce-aea6-4a3a-9d7a-c1bc96c12f67" providerId="ADAL" clId="{7B6E7004-A998-4D8A-B662-5164ED62D55F}" dt="2022-10-31T18:03:04.854" v="3965" actId="20577"/>
        <pc:sldMkLst>
          <pc:docMk/>
          <pc:sldMk cId="3687256588" sldId="1418"/>
        </pc:sldMkLst>
        <pc:spChg chg="mod">
          <ac:chgData name="Soheil Abbasloo" userId="d71572ce-aea6-4a3a-9d7a-c1bc96c12f67" providerId="ADAL" clId="{7B6E7004-A998-4D8A-B662-5164ED62D55F}" dt="2022-10-31T18:03:04.854" v="3965" actId="20577"/>
          <ac:spMkLst>
            <pc:docMk/>
            <pc:sldMk cId="3687256588" sldId="1418"/>
            <ac:spMk id="6" creationId="{022C9EDD-BA38-2726-9742-4ABE2CDE78F0}"/>
          </ac:spMkLst>
        </pc:spChg>
        <pc:spChg chg="add mod">
          <ac:chgData name="Soheil Abbasloo" userId="d71572ce-aea6-4a3a-9d7a-c1bc96c12f67" providerId="ADAL" clId="{7B6E7004-A998-4D8A-B662-5164ED62D55F}" dt="2022-10-31T17:57:08.113" v="3924" actId="1076"/>
          <ac:spMkLst>
            <pc:docMk/>
            <pc:sldMk cId="3687256588" sldId="1418"/>
            <ac:spMk id="18" creationId="{F002CBC0-2DB5-B343-F14F-26E0409D120D}"/>
          </ac:spMkLst>
        </pc:spChg>
      </pc:sldChg>
      <pc:sldChg chg="delSp modSp add del mod delAnim">
        <pc:chgData name="Soheil Abbasloo" userId="d71572ce-aea6-4a3a-9d7a-c1bc96c12f67" providerId="ADAL" clId="{7B6E7004-A998-4D8A-B662-5164ED62D55F}" dt="2022-10-31T17:56:31.422" v="3921" actId="47"/>
        <pc:sldMkLst>
          <pc:docMk/>
          <pc:sldMk cId="980497627" sldId="1419"/>
        </pc:sldMkLst>
        <pc:spChg chg="mod">
          <ac:chgData name="Soheil Abbasloo" userId="d71572ce-aea6-4a3a-9d7a-c1bc96c12f67" providerId="ADAL" clId="{7B6E7004-A998-4D8A-B662-5164ED62D55F}" dt="2022-10-31T17:55:27.414" v="3910" actId="20577"/>
          <ac:spMkLst>
            <pc:docMk/>
            <pc:sldMk cId="980497627" sldId="1419"/>
            <ac:spMk id="6" creationId="{022C9EDD-BA38-2726-9742-4ABE2CDE78F0}"/>
          </ac:spMkLst>
        </pc:spChg>
        <pc:spChg chg="mod">
          <ac:chgData name="Soheil Abbasloo" userId="d71572ce-aea6-4a3a-9d7a-c1bc96c12f67" providerId="ADAL" clId="{7B6E7004-A998-4D8A-B662-5164ED62D55F}" dt="2022-10-31T17:56:23.754" v="3920" actId="1076"/>
          <ac:spMkLst>
            <pc:docMk/>
            <pc:sldMk cId="980497627" sldId="1419"/>
            <ac:spMk id="18" creationId="{F002CBC0-2DB5-B343-F14F-26E0409D120D}"/>
          </ac:spMkLst>
        </pc:spChg>
        <pc:spChg chg="del">
          <ac:chgData name="Soheil Abbasloo" userId="d71572ce-aea6-4a3a-9d7a-c1bc96c12f67" providerId="ADAL" clId="{7B6E7004-A998-4D8A-B662-5164ED62D55F}" dt="2022-10-31T17:49:04.769" v="3482" actId="478"/>
          <ac:spMkLst>
            <pc:docMk/>
            <pc:sldMk cId="980497627" sldId="1419"/>
            <ac:spMk id="29" creationId="{97C8FAC9-758D-672B-D087-B16F589C8EFA}"/>
          </ac:spMkLst>
        </pc:spChg>
      </pc:sldChg>
      <pc:sldChg chg="addSp delSp modSp add mod delAnim modAnim">
        <pc:chgData name="Soheil Abbasloo" userId="d71572ce-aea6-4a3a-9d7a-c1bc96c12f67" providerId="ADAL" clId="{7B6E7004-A998-4D8A-B662-5164ED62D55F}" dt="2022-11-01T13:38:32.277" v="11277"/>
        <pc:sldMkLst>
          <pc:docMk/>
          <pc:sldMk cId="1592370283" sldId="1420"/>
        </pc:sldMkLst>
        <pc:spChg chg="mod">
          <ac:chgData name="Soheil Abbasloo" userId="d71572ce-aea6-4a3a-9d7a-c1bc96c12f67" providerId="ADAL" clId="{7B6E7004-A998-4D8A-B662-5164ED62D55F}" dt="2022-10-31T21:37:58.031" v="8253" actId="20577"/>
          <ac:spMkLst>
            <pc:docMk/>
            <pc:sldMk cId="1592370283" sldId="1420"/>
            <ac:spMk id="6" creationId="{022C9EDD-BA38-2726-9742-4ABE2CDE78F0}"/>
          </ac:spMkLst>
        </pc:spChg>
        <pc:spChg chg="del mod">
          <ac:chgData name="Soheil Abbasloo" userId="d71572ce-aea6-4a3a-9d7a-c1bc96c12f67" providerId="ADAL" clId="{7B6E7004-A998-4D8A-B662-5164ED62D55F}" dt="2022-10-31T17:57:21.396" v="3927" actId="478"/>
          <ac:spMkLst>
            <pc:docMk/>
            <pc:sldMk cId="1592370283" sldId="1420"/>
            <ac:spMk id="18" creationId="{F002CBC0-2DB5-B343-F14F-26E0409D120D}"/>
          </ac:spMkLst>
        </pc:spChg>
        <pc:spChg chg="mod">
          <ac:chgData name="Soheil Abbasloo" userId="d71572ce-aea6-4a3a-9d7a-c1bc96c12f67" providerId="ADAL" clId="{7B6E7004-A998-4D8A-B662-5164ED62D55F}" dt="2022-10-31T17:53:19.875" v="3882" actId="1036"/>
          <ac:spMkLst>
            <pc:docMk/>
            <pc:sldMk cId="1592370283" sldId="1420"/>
            <ac:spMk id="25" creationId="{052CCBBB-5133-F429-8261-160718CA9316}"/>
          </ac:spMkLst>
        </pc:spChg>
        <pc:grpChg chg="add mod">
          <ac:chgData name="Soheil Abbasloo" userId="d71572ce-aea6-4a3a-9d7a-c1bc96c12f67" providerId="ADAL" clId="{7B6E7004-A998-4D8A-B662-5164ED62D55F}" dt="2022-10-31T17:54:02.584" v="3891" actId="1076"/>
          <ac:grpSpMkLst>
            <pc:docMk/>
            <pc:sldMk cId="1592370283" sldId="1420"/>
            <ac:grpSpMk id="5" creationId="{229A3170-56D5-CB32-27C5-77D5DB644C40}"/>
          </ac:grpSpMkLst>
        </pc:grpChg>
        <pc:grpChg chg="add del mod">
          <ac:chgData name="Soheil Abbasloo" userId="d71572ce-aea6-4a3a-9d7a-c1bc96c12f67" providerId="ADAL" clId="{7B6E7004-A998-4D8A-B662-5164ED62D55F}" dt="2022-10-31T17:54:31.746" v="3897" actId="478"/>
          <ac:grpSpMkLst>
            <pc:docMk/>
            <pc:sldMk cId="1592370283" sldId="1420"/>
            <ac:grpSpMk id="46" creationId="{92FDDD18-25CB-4EE9-E106-325E9D25D2FB}"/>
          </ac:grpSpMkLst>
        </pc:grpChg>
        <pc:grpChg chg="add del mod">
          <ac:chgData name="Soheil Abbasloo" userId="d71572ce-aea6-4a3a-9d7a-c1bc96c12f67" providerId="ADAL" clId="{7B6E7004-A998-4D8A-B662-5164ED62D55F}" dt="2022-10-31T17:54:30.587" v="3896" actId="478"/>
          <ac:grpSpMkLst>
            <pc:docMk/>
            <pc:sldMk cId="1592370283" sldId="1420"/>
            <ac:grpSpMk id="65" creationId="{FDC06A0F-74D1-AE0C-CB00-817323394F32}"/>
          </ac:grpSpMkLst>
        </pc:grpChg>
        <pc:grpChg chg="add mod">
          <ac:chgData name="Soheil Abbasloo" userId="d71572ce-aea6-4a3a-9d7a-c1bc96c12f67" providerId="ADAL" clId="{7B6E7004-A998-4D8A-B662-5164ED62D55F}" dt="2022-10-31T17:54:08.733" v="3892" actId="1076"/>
          <ac:grpSpMkLst>
            <pc:docMk/>
            <pc:sldMk cId="1592370283" sldId="1420"/>
            <ac:grpSpMk id="84" creationId="{F9241119-E75F-B296-3395-7A1318BD2256}"/>
          </ac:grpSpMkLst>
        </pc:grpChg>
        <pc:grpChg chg="add mod">
          <ac:chgData name="Soheil Abbasloo" userId="d71572ce-aea6-4a3a-9d7a-c1bc96c12f67" providerId="ADAL" clId="{7B6E7004-A998-4D8A-B662-5164ED62D55F}" dt="2022-10-31T17:54:53.706" v="3901" actId="1076"/>
          <ac:grpSpMkLst>
            <pc:docMk/>
            <pc:sldMk cId="1592370283" sldId="1420"/>
            <ac:grpSpMk id="103" creationId="{33B5A1D0-7101-83F3-6101-48AF4D342CA6}"/>
          </ac:grpSpMkLst>
        </pc:grpChg>
        <pc:grpChg chg="add mod">
          <ac:chgData name="Soheil Abbasloo" userId="d71572ce-aea6-4a3a-9d7a-c1bc96c12f67" providerId="ADAL" clId="{7B6E7004-A998-4D8A-B662-5164ED62D55F}" dt="2022-10-31T17:55:07.168" v="3904" actId="1076"/>
          <ac:grpSpMkLst>
            <pc:docMk/>
            <pc:sldMk cId="1592370283" sldId="1420"/>
            <ac:grpSpMk id="122" creationId="{7066C852-D451-D92D-8897-B8731C10C9FC}"/>
          </ac:grpSpMkLst>
        </pc:grp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19" creationId="{4731FD53-2069-89EB-EF3B-181BCB22436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20" creationId="{4F790756-B40F-E75F-830B-DDD0A9B39CA0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23" creationId="{A90EA49E-3E1A-A946-8FFB-46C4A8479E82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29" creationId="{ECA60AF6-85E7-A589-DEB3-77E9E9E6DB58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0" creationId="{E62CB685-843F-58E4-D760-682CE41DC71C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1" creationId="{96AC6F33-79C3-C8A4-73E9-86C0A63265D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4" creationId="{63D08B71-7D70-EC81-2EA6-3943D33AB6F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5" creationId="{95899FE2-64CC-6AF1-46F9-85EB0E17A7A3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6" creationId="{D25FF5F8-1844-F421-2400-182CA85B2A85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7" creationId="{3F131BF8-51BF-7393-0FDD-F718A0465D35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8" creationId="{BFF1BAAB-967C-214E-D150-B689E937EEA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9" creationId="{64682541-6746-7007-720D-74E262C1F6D4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0" creationId="{60E36FF9-DC4E-3FC0-9A01-812A1AD6900C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1" creationId="{BFDD6B66-A4DC-E3DA-C3DE-F65CFD44333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2" creationId="{F86588CB-83F7-95B6-6D05-0DC315E8D4B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3" creationId="{A2C4AA43-1B62-59D8-271A-F6E02D76623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4" creationId="{83513E24-9B20-5266-AFDE-A15FE65DD4F8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5" creationId="{F0C375F8-20BA-5261-9D36-943F37065F09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7" creationId="{99B90063-ED11-002F-C888-3CEA50A8CF94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8" creationId="{F2E697B3-75DE-237C-A44C-5F72D0227BF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9" creationId="{D839345B-D3A7-F4A0-EDA4-F9608873CE34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0" creationId="{B8BE2C32-3116-876D-7C6E-C8160904984C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1" creationId="{FA9EDE0B-B0E9-48AA-0E43-722962D656CE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2" creationId="{7A3C67B7-5E25-D91F-C178-1079E96BD650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3" creationId="{A073A4DB-D093-E6E2-D395-033FE8239D1F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4" creationId="{4DBD2405-FA5C-4392-BE7E-01DEC3ED2471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5" creationId="{9672521A-E2C4-0210-8248-212F6C6DF7F0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6" creationId="{0E1C44E0-2191-FB3C-515C-2EC25A6A6026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7" creationId="{56EB2C8E-587C-5E0B-EEAF-464A184568B6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8" creationId="{104549B2-B452-E501-D727-A467D262E573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9" creationId="{94166D4D-D589-573B-ECAD-617A3E5A9328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0" creationId="{AFEB7AD2-8D1C-B3BA-19CF-2915C737A76C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1" creationId="{37254A32-4EBF-BDE1-8742-C222379CF572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2" creationId="{F98B9A6F-E5C8-8475-DBAF-1F13CC6953A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3" creationId="{5A64B313-5244-80EB-7FCB-B7C384D56DF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4" creationId="{846C78B2-A693-E123-07EF-0183A5DDD1A5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6" creationId="{17865FB9-ED00-AF7D-6A03-238704DE57E6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7" creationId="{660D3CE5-A4D5-4B05-0F6A-C39FC0E9AD3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8" creationId="{549A6CE9-C62D-6ACB-06B2-2F6E8FB8D9FF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9" creationId="{519C1CC0-7DA8-46A0-2E0D-FEC17C3A7D65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0" creationId="{106E4D4C-9A68-8B16-1620-3A8CFEA72B97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1" creationId="{650C33CF-F89D-35EE-582F-DCF728556C61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2" creationId="{1F9BE34C-735D-E2AF-7E82-72B35BC1628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3" creationId="{884F3B8C-56DD-28A8-D86A-7AD56FADC5D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4" creationId="{7DE9853E-5DC6-ACB8-C75C-9FD34E5A0CC5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5" creationId="{53255DE3-3838-C01D-47D2-40EB1BF7D446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6" creationId="{FE7AFB0D-0EDE-D5C6-243F-B3B4D52DEBBE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7" creationId="{FBDCDB96-AD46-A122-BA4B-A2DD7295EAA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8" creationId="{02CD4F71-D9CD-0BA8-6052-2068B6C210B3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9" creationId="{280E5756-206F-2EC0-B8F2-B79898C604A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0" creationId="{A98D7DFD-9646-E689-664D-C96F836BCE7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1" creationId="{C90CEADD-A827-2F87-95D1-6DB3DD8DDFF3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2" creationId="{7E883798-224D-06E9-FF2E-CF78F24C812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3" creationId="{9E82E7D7-0919-3AD6-265B-48C8B420DD25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5" creationId="{4AF82324-3C60-48DD-4EE4-3D48B3C4C7E9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6" creationId="{066B75A9-1B68-D971-C5E0-2D65D121F2BF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7" creationId="{682E8CC5-0054-6135-DF92-C3AF37114344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8" creationId="{DEE4E069-4A1A-5248-54B1-E66B6779CC5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9" creationId="{AB71843E-F19E-70AC-20C0-8B89F2796F82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0" creationId="{A3082D41-FB39-DB9E-C7B1-069B6129BCBE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1" creationId="{BE3EC883-80D2-6C1B-87D8-AA8A41CCF7D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2" creationId="{22FC74D5-9386-AF17-2120-C7806AE87EF4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3" creationId="{2BF31E90-E019-639E-FE95-F8AE91CFCAC1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4" creationId="{0E99937E-26B7-B2D1-5D94-07F95ABAC18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5" creationId="{F7D91867-8EC4-8C17-FB6A-D96B6794CFA7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6" creationId="{0CDABA45-90FC-10DA-2A86-B11169C88FAE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7" creationId="{1A9AD9BF-A865-C6C8-9C19-3E259033763E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8" creationId="{9ED42E56-9813-D478-2DBA-5E84DF10811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9" creationId="{53145EF4-CA6E-E0F1-C7C2-A4A9A3EDB424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100" creationId="{EADD27B0-407F-6F89-0753-A05FF5363FD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101" creationId="{E263CAA5-5543-F7F1-0B72-142785ED167F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102" creationId="{192E8348-8A39-C289-42E3-408760470D61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04" creationId="{E74DDFB4-E236-3481-1ED1-D8B1B0A2E11D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05" creationId="{A709CF32-9E5D-3E38-E975-CF82C747266C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06" creationId="{06275116-7474-13CF-8904-43E019087720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07" creationId="{D51F91AF-4A0A-4EA0-C1B4-19E57CA46127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08" creationId="{AD71FAEE-7F4E-A28E-1E93-973402712579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09" creationId="{A4FE9B5E-10B8-E1D3-FDEA-23345C5DB73E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0" creationId="{3DB99737-AFB1-FEEB-0339-A9F916ADCDF9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1" creationId="{AF6CC960-788B-C057-AFF8-47900AE2B87B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2" creationId="{2ED44D87-6E00-CAC9-E4DC-84DD432A39A6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3" creationId="{2A4B633E-E02F-B558-1128-07396ECA05A8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4" creationId="{9B0C86FB-F52C-BB24-CD3B-5AE08DE191F7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5" creationId="{DF3FCF59-A6D3-4CF3-88FC-26553521871F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6" creationId="{1CFF0760-DD98-9743-A158-91ACECD6064E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7" creationId="{551B4397-C73E-2EF0-64F9-99A9ECB841DF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8" creationId="{53454B81-974F-3E47-C23C-44870A28F706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9" creationId="{ADACED20-DDB2-A9CB-6493-F6A06328BE51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20" creationId="{8A1E01D5-F067-2949-A7F6-4FC2119691EB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21" creationId="{FD5B52C5-2C0F-A218-9CC9-F580428BD769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3" creationId="{337FAEC2-A28F-F8C8-B1B2-461C13C80737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4" creationId="{A6D20925-1A09-7145-C2DB-9423456A0CDE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5" creationId="{FE4A7636-2560-5C27-CD18-8A5869480777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6" creationId="{54E59BE5-02D3-4070-C04F-71372D3D2B80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7" creationId="{2F32149F-18BA-003D-6E3E-D4429ED0F309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8" creationId="{750A1C11-1FC1-D770-DEE1-410D1808A734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9" creationId="{A2B6AED4-6352-483B-D16B-5A1177B70636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0" creationId="{CB33DD87-AD28-E3C3-AC37-C5A25E6D51A7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1" creationId="{2544D45B-4DE9-B221-149E-A956C0C40C83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2" creationId="{A20CEDBA-C383-C84E-72FD-0CB9FC1699F8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3" creationId="{82A67899-52AE-BC2E-34B5-F110306BA964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4" creationId="{903A85CB-63DE-89A7-0DF4-DD37B0FC0857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5" creationId="{4CD8FCA7-B3D7-65EE-D18A-F5043CCCFFE7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6" creationId="{B6C4D699-8FEB-CF14-67A8-7C1CC040E611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7" creationId="{748AC714-EE01-8DE8-EAA8-551493799CF0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8" creationId="{1F2824D4-86CA-C7AC-CAC9-B9445F440547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9" creationId="{656892B2-7201-BC82-34C8-1C482FE809A0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40" creationId="{21985368-937C-A517-0FA3-3D511FC3DECC}"/>
          </ac:picMkLst>
        </pc:picChg>
        <pc:cxnChg chg="add del mod">
          <ac:chgData name="Soheil Abbasloo" userId="d71572ce-aea6-4a3a-9d7a-c1bc96c12f67" providerId="ADAL" clId="{7B6E7004-A998-4D8A-B662-5164ED62D55F}" dt="2022-10-31T17:53:23.826" v="3883" actId="478"/>
          <ac:cxnSpMkLst>
            <pc:docMk/>
            <pc:sldMk cId="1592370283" sldId="1420"/>
            <ac:cxnSpMk id="24" creationId="{2ED83431-3600-1B8E-E6A7-891290F5C054}"/>
          </ac:cxnSpMkLst>
        </pc:cxnChg>
      </pc:sldChg>
      <pc:sldChg chg="add del">
        <pc:chgData name="Soheil Abbasloo" userId="d71572ce-aea6-4a3a-9d7a-c1bc96c12f67" providerId="ADAL" clId="{7B6E7004-A998-4D8A-B662-5164ED62D55F}" dt="2022-10-31T17:52:45.273" v="3817" actId="47"/>
        <pc:sldMkLst>
          <pc:docMk/>
          <pc:sldMk cId="2525165537" sldId="1420"/>
        </pc:sldMkLst>
      </pc:sldChg>
      <pc:sldChg chg="modSp new mod modAnim">
        <pc:chgData name="Soheil Abbasloo" userId="d71572ce-aea6-4a3a-9d7a-c1bc96c12f67" providerId="ADAL" clId="{7B6E7004-A998-4D8A-B662-5164ED62D55F}" dt="2022-11-01T13:38:56.814" v="11284" actId="20577"/>
        <pc:sldMkLst>
          <pc:docMk/>
          <pc:sldMk cId="234952370" sldId="1421"/>
        </pc:sldMkLst>
        <pc:spChg chg="mod">
          <ac:chgData name="Soheil Abbasloo" userId="d71572ce-aea6-4a3a-9d7a-c1bc96c12f67" providerId="ADAL" clId="{7B6E7004-A998-4D8A-B662-5164ED62D55F}" dt="2022-10-31T18:56:41.679" v="4732" actId="20577"/>
          <ac:spMkLst>
            <pc:docMk/>
            <pc:sldMk cId="234952370" sldId="1421"/>
            <ac:spMk id="3" creationId="{DC9D227A-70B9-CF6E-6518-D14E2A12AE72}"/>
          </ac:spMkLst>
        </pc:spChg>
        <pc:spChg chg="mod">
          <ac:chgData name="Soheil Abbasloo" userId="d71572ce-aea6-4a3a-9d7a-c1bc96c12f67" providerId="ADAL" clId="{7B6E7004-A998-4D8A-B662-5164ED62D55F}" dt="2022-11-01T13:38:56.814" v="11284" actId="20577"/>
          <ac:spMkLst>
            <pc:docMk/>
            <pc:sldMk cId="234952370" sldId="1421"/>
            <ac:spMk id="4" creationId="{5CCF023A-F7E0-F7E1-FF37-A5D5A32B556A}"/>
          </ac:spMkLst>
        </pc:spChg>
      </pc:sldChg>
      <pc:sldChg chg="addSp delSp modSp new del mod modClrScheme chgLayout">
        <pc:chgData name="Soheil Abbasloo" userId="d71572ce-aea6-4a3a-9d7a-c1bc96c12f67" providerId="ADAL" clId="{7B6E7004-A998-4D8A-B662-5164ED62D55F}" dt="2022-10-31T19:53:02.325" v="6237" actId="47"/>
        <pc:sldMkLst>
          <pc:docMk/>
          <pc:sldMk cId="3324573526" sldId="1422"/>
        </pc:sldMkLst>
        <pc:spChg chg="del mod ord">
          <ac:chgData name="Soheil Abbasloo" userId="d71572ce-aea6-4a3a-9d7a-c1bc96c12f67" providerId="ADAL" clId="{7B6E7004-A998-4D8A-B662-5164ED62D55F}" dt="2022-10-31T18:31:57.786" v="4586" actId="700"/>
          <ac:spMkLst>
            <pc:docMk/>
            <pc:sldMk cId="3324573526" sldId="1422"/>
            <ac:spMk id="2" creationId="{7EFF1654-95C1-3858-8EBF-C4771BA0B47F}"/>
          </ac:spMkLst>
        </pc:spChg>
        <pc:spChg chg="del mod ord">
          <ac:chgData name="Soheil Abbasloo" userId="d71572ce-aea6-4a3a-9d7a-c1bc96c12f67" providerId="ADAL" clId="{7B6E7004-A998-4D8A-B662-5164ED62D55F}" dt="2022-10-31T18:31:57.786" v="4586" actId="700"/>
          <ac:spMkLst>
            <pc:docMk/>
            <pc:sldMk cId="3324573526" sldId="1422"/>
            <ac:spMk id="3" creationId="{E8B2F68C-3A85-EC8C-B73C-A5AB9F955E15}"/>
          </ac:spMkLst>
        </pc:spChg>
        <pc:spChg chg="mod ord">
          <ac:chgData name="Soheil Abbasloo" userId="d71572ce-aea6-4a3a-9d7a-c1bc96c12f67" providerId="ADAL" clId="{7B6E7004-A998-4D8A-B662-5164ED62D55F}" dt="2022-10-31T18:31:57.786" v="4586" actId="700"/>
          <ac:spMkLst>
            <pc:docMk/>
            <pc:sldMk cId="3324573526" sldId="1422"/>
            <ac:spMk id="4" creationId="{74A7D461-38F5-4D51-5A9D-D25F4CD76FAA}"/>
          </ac:spMkLst>
        </pc:spChg>
        <pc:spChg chg="add mod ord">
          <ac:chgData name="Soheil Abbasloo" userId="d71572ce-aea6-4a3a-9d7a-c1bc96c12f67" providerId="ADAL" clId="{7B6E7004-A998-4D8A-B662-5164ED62D55F}" dt="2022-10-31T18:54:25.320" v="4650" actId="21"/>
          <ac:spMkLst>
            <pc:docMk/>
            <pc:sldMk cId="3324573526" sldId="1422"/>
            <ac:spMk id="5" creationId="{2C07B8D3-1E0A-13BD-5358-F04010D1C2C2}"/>
          </ac:spMkLst>
        </pc:spChg>
        <pc:spChg chg="add mod ord">
          <ac:chgData name="Soheil Abbasloo" userId="d71572ce-aea6-4a3a-9d7a-c1bc96c12f67" providerId="ADAL" clId="{7B6E7004-A998-4D8A-B662-5164ED62D55F}" dt="2022-10-31T18:54:18.501" v="4648" actId="14100"/>
          <ac:spMkLst>
            <pc:docMk/>
            <pc:sldMk cId="3324573526" sldId="1422"/>
            <ac:spMk id="6" creationId="{2796594B-9D0E-DAB6-DD7E-ECCCD02DB0EC}"/>
          </ac:spMkLst>
        </pc:spChg>
      </pc:sldChg>
      <pc:sldChg chg="addSp delSp modSp add mod addAnim delAnim modAnim chgLayout">
        <pc:chgData name="Soheil Abbasloo" userId="d71572ce-aea6-4a3a-9d7a-c1bc96c12f67" providerId="ADAL" clId="{7B6E7004-A998-4D8A-B662-5164ED62D55F}" dt="2022-11-01T13:39:50.571" v="11290"/>
        <pc:sldMkLst>
          <pc:docMk/>
          <pc:sldMk cId="3900324161" sldId="1423"/>
        </pc:sldMkLst>
        <pc:spChg chg="add mod">
          <ac:chgData name="Soheil Abbasloo" userId="d71572ce-aea6-4a3a-9d7a-c1bc96c12f67" providerId="ADAL" clId="{7B6E7004-A998-4D8A-B662-5164ED62D55F}" dt="2022-10-31T19:43:02.886" v="5864" actId="27636"/>
          <ac:spMkLst>
            <pc:docMk/>
            <pc:sldMk cId="3900324161" sldId="1423"/>
            <ac:spMk id="3" creationId="{CB30CA07-51FB-DE08-24AE-6D5200B725A2}"/>
          </ac:spMkLst>
        </pc:spChg>
        <pc:spChg chg="mod ord">
          <ac:chgData name="Soheil Abbasloo" userId="d71572ce-aea6-4a3a-9d7a-c1bc96c12f67" providerId="ADAL" clId="{7B6E7004-A998-4D8A-B662-5164ED62D55F}" dt="2022-10-31T18:54:45.864" v="4660" actId="700"/>
          <ac:spMkLst>
            <pc:docMk/>
            <pc:sldMk cId="3900324161" sldId="1423"/>
            <ac:spMk id="4" creationId="{177150A4-7702-08E8-5E36-97D317B289E3}"/>
          </ac:spMkLst>
        </pc:spChg>
        <pc:spChg chg="mod ord">
          <ac:chgData name="Soheil Abbasloo" userId="d71572ce-aea6-4a3a-9d7a-c1bc96c12f67" providerId="ADAL" clId="{7B6E7004-A998-4D8A-B662-5164ED62D55F}" dt="2022-10-31T19:53:58.807" v="6275" actId="207"/>
          <ac:spMkLst>
            <pc:docMk/>
            <pc:sldMk cId="3900324161" sldId="1423"/>
            <ac:spMk id="5" creationId="{2DED4BAF-A9E1-8469-2937-ED3DF132A185}"/>
          </ac:spMkLst>
        </pc:spChg>
        <pc:spChg chg="del mod ord">
          <ac:chgData name="Soheil Abbasloo" userId="d71572ce-aea6-4a3a-9d7a-c1bc96c12f67" providerId="ADAL" clId="{7B6E7004-A998-4D8A-B662-5164ED62D55F}" dt="2022-10-31T18:55:40.929" v="4687" actId="478"/>
          <ac:spMkLst>
            <pc:docMk/>
            <pc:sldMk cId="3900324161" sldId="1423"/>
            <ac:spMk id="6" creationId="{022C9EDD-BA38-2726-9742-4ABE2CDE78F0}"/>
          </ac:spMkLst>
        </pc:spChg>
        <pc:spChg chg="add del mod">
          <ac:chgData name="Soheil Abbasloo" userId="d71572ce-aea6-4a3a-9d7a-c1bc96c12f67" providerId="ADAL" clId="{7B6E7004-A998-4D8A-B662-5164ED62D55F}" dt="2022-10-31T19:00:56.039" v="4822"/>
          <ac:spMkLst>
            <pc:docMk/>
            <pc:sldMk cId="3900324161" sldId="1423"/>
            <ac:spMk id="8" creationId="{DE6CAFFD-1C76-49F6-E9A3-7EAF36D49AB0}"/>
          </ac:spMkLst>
        </pc:spChg>
        <pc:spChg chg="add del mod">
          <ac:chgData name="Soheil Abbasloo" userId="d71572ce-aea6-4a3a-9d7a-c1bc96c12f67" providerId="ADAL" clId="{7B6E7004-A998-4D8A-B662-5164ED62D55F}" dt="2022-10-31T19:00:56.039" v="4822"/>
          <ac:spMkLst>
            <pc:docMk/>
            <pc:sldMk cId="3900324161" sldId="1423"/>
            <ac:spMk id="9" creationId="{23E94A77-056D-F71E-D0FA-CB0FAC46A807}"/>
          </ac:spMkLst>
        </pc:spChg>
        <pc:spChg chg="mod">
          <ac:chgData name="Soheil Abbasloo" userId="d71572ce-aea6-4a3a-9d7a-c1bc96c12f67" providerId="ADAL" clId="{7B6E7004-A998-4D8A-B662-5164ED62D55F}" dt="2022-10-31T19:27:42.265" v="5337" actId="1036"/>
          <ac:spMkLst>
            <pc:docMk/>
            <pc:sldMk cId="3900324161" sldId="1423"/>
            <ac:spMk id="12" creationId="{C2E59B96-EED5-69C3-C9E1-249BA660CBDE}"/>
          </ac:spMkLst>
        </pc:spChg>
        <pc:spChg chg="mod">
          <ac:chgData name="Soheil Abbasloo" userId="d71572ce-aea6-4a3a-9d7a-c1bc96c12f67" providerId="ADAL" clId="{7B6E7004-A998-4D8A-B662-5164ED62D55F}" dt="2022-10-31T19:33:50.749" v="5567" actId="1076"/>
          <ac:spMkLst>
            <pc:docMk/>
            <pc:sldMk cId="3900324161" sldId="1423"/>
            <ac:spMk id="13" creationId="{8F3BF638-6D93-9351-D704-C76FC92331F4}"/>
          </ac:spMkLst>
        </pc:spChg>
        <pc:spChg chg="add del mod">
          <ac:chgData name="Soheil Abbasloo" userId="d71572ce-aea6-4a3a-9d7a-c1bc96c12f67" providerId="ADAL" clId="{7B6E7004-A998-4D8A-B662-5164ED62D55F}" dt="2022-10-31T19:16:10.743" v="5041" actId="478"/>
          <ac:spMkLst>
            <pc:docMk/>
            <pc:sldMk cId="3900324161" sldId="1423"/>
            <ac:spMk id="14" creationId="{7313E17A-A74B-5A50-A8B3-5DD086F8DA21}"/>
          </ac:spMkLst>
        </pc:spChg>
        <pc:spChg chg="del mod">
          <ac:chgData name="Soheil Abbasloo" userId="d71572ce-aea6-4a3a-9d7a-c1bc96c12f67" providerId="ADAL" clId="{7B6E7004-A998-4D8A-B662-5164ED62D55F}" dt="2022-10-31T19:41:43.867" v="5820" actId="478"/>
          <ac:spMkLst>
            <pc:docMk/>
            <pc:sldMk cId="3900324161" sldId="1423"/>
            <ac:spMk id="21" creationId="{A21AB2F3-BDCD-2484-57EB-FF4A46B7581E}"/>
          </ac:spMkLst>
        </pc:spChg>
        <pc:spChg chg="add del mod">
          <ac:chgData name="Soheil Abbasloo" userId="d71572ce-aea6-4a3a-9d7a-c1bc96c12f67" providerId="ADAL" clId="{7B6E7004-A998-4D8A-B662-5164ED62D55F}" dt="2022-10-31T19:41:42.046" v="5819" actId="478"/>
          <ac:spMkLst>
            <pc:docMk/>
            <pc:sldMk cId="3900324161" sldId="1423"/>
            <ac:spMk id="22" creationId="{CCDD10EF-9F1D-C8A6-59AA-D01A59FA72B9}"/>
          </ac:spMkLst>
        </pc:spChg>
        <pc:spChg chg="del mod">
          <ac:chgData name="Soheil Abbasloo" userId="d71572ce-aea6-4a3a-9d7a-c1bc96c12f67" providerId="ADAL" clId="{7B6E7004-A998-4D8A-B662-5164ED62D55F}" dt="2022-10-31T19:09:14.521" v="4839" actId="478"/>
          <ac:spMkLst>
            <pc:docMk/>
            <pc:sldMk cId="3900324161" sldId="1423"/>
            <ac:spMk id="25" creationId="{052CCBBB-5133-F429-8261-160718CA9316}"/>
          </ac:spMkLst>
        </pc:spChg>
        <pc:spChg chg="mod">
          <ac:chgData name="Soheil Abbasloo" userId="d71572ce-aea6-4a3a-9d7a-c1bc96c12f67" providerId="ADAL" clId="{7B6E7004-A998-4D8A-B662-5164ED62D55F}" dt="2022-10-31T19:27:42.265" v="5337" actId="1036"/>
          <ac:spMkLst>
            <pc:docMk/>
            <pc:sldMk cId="3900324161" sldId="1423"/>
            <ac:spMk id="26" creationId="{520788E1-C712-0339-E31A-C95C452388A8}"/>
          </ac:spMkLst>
        </pc:spChg>
        <pc:spChg chg="mod">
          <ac:chgData name="Soheil Abbasloo" userId="d71572ce-aea6-4a3a-9d7a-c1bc96c12f67" providerId="ADAL" clId="{7B6E7004-A998-4D8A-B662-5164ED62D55F}" dt="2022-10-31T19:27:42.265" v="5337" actId="1036"/>
          <ac:spMkLst>
            <pc:docMk/>
            <pc:sldMk cId="3900324161" sldId="1423"/>
            <ac:spMk id="27" creationId="{391E286B-3B76-BAF7-7C08-36D248757C77}"/>
          </ac:spMkLst>
        </pc:spChg>
        <pc:spChg chg="mod">
          <ac:chgData name="Soheil Abbasloo" userId="d71572ce-aea6-4a3a-9d7a-c1bc96c12f67" providerId="ADAL" clId="{7B6E7004-A998-4D8A-B662-5164ED62D55F}" dt="2022-10-31T19:27:42.265" v="5337" actId="1036"/>
          <ac:spMkLst>
            <pc:docMk/>
            <pc:sldMk cId="3900324161" sldId="1423"/>
            <ac:spMk id="28" creationId="{8D88AE63-279B-AC61-F23E-649312194ED1}"/>
          </ac:spMkLst>
        </pc:spChg>
        <pc:spChg chg="mod">
          <ac:chgData name="Soheil Abbasloo" userId="d71572ce-aea6-4a3a-9d7a-c1bc96c12f67" providerId="ADAL" clId="{7B6E7004-A998-4D8A-B662-5164ED62D55F}" dt="2022-10-31T19:27:42.265" v="5337" actId="1036"/>
          <ac:spMkLst>
            <pc:docMk/>
            <pc:sldMk cId="3900324161" sldId="1423"/>
            <ac:spMk id="29" creationId="{97C8FAC9-758D-672B-D087-B16F589C8EFA}"/>
          </ac:spMkLst>
        </pc:spChg>
        <pc:picChg chg="mod">
          <ac:chgData name="Soheil Abbasloo" userId="d71572ce-aea6-4a3a-9d7a-c1bc96c12f67" providerId="ADAL" clId="{7B6E7004-A998-4D8A-B662-5164ED62D55F}" dt="2022-10-31T19:27:42.265" v="5337" actId="1036"/>
          <ac:picMkLst>
            <pc:docMk/>
            <pc:sldMk cId="3900324161" sldId="1423"/>
            <ac:picMk id="32" creationId="{75ECE997-81F4-4F0C-A04B-78378D4E1BB3}"/>
          </ac:picMkLst>
        </pc:picChg>
        <pc:picChg chg="mod">
          <ac:chgData name="Soheil Abbasloo" userId="d71572ce-aea6-4a3a-9d7a-c1bc96c12f67" providerId="ADAL" clId="{7B6E7004-A998-4D8A-B662-5164ED62D55F}" dt="2022-10-31T19:27:42.265" v="5337" actId="1036"/>
          <ac:picMkLst>
            <pc:docMk/>
            <pc:sldMk cId="3900324161" sldId="1423"/>
            <ac:picMk id="33" creationId="{CABB9C1E-9A43-79A0-ED7D-DD9684748124}"/>
          </ac:picMkLst>
        </pc:picChg>
        <pc:cxnChg chg="mod">
          <ac:chgData name="Soheil Abbasloo" userId="d71572ce-aea6-4a3a-9d7a-c1bc96c12f67" providerId="ADAL" clId="{7B6E7004-A998-4D8A-B662-5164ED62D55F}" dt="2022-10-31T19:27:42.265" v="5337" actId="1036"/>
          <ac:cxnSpMkLst>
            <pc:docMk/>
            <pc:sldMk cId="3900324161" sldId="1423"/>
            <ac:cxnSpMk id="7" creationId="{900D9F1F-CAED-0A97-E92F-B1FA47C4D179}"/>
          </ac:cxnSpMkLst>
        </pc:cxnChg>
        <pc:cxnChg chg="mod">
          <ac:chgData name="Soheil Abbasloo" userId="d71572ce-aea6-4a3a-9d7a-c1bc96c12f67" providerId="ADAL" clId="{7B6E7004-A998-4D8A-B662-5164ED62D55F}" dt="2022-10-31T19:27:42.265" v="5337" actId="1036"/>
          <ac:cxnSpMkLst>
            <pc:docMk/>
            <pc:sldMk cId="3900324161" sldId="1423"/>
            <ac:cxnSpMk id="10" creationId="{D306AB6D-2387-2FF6-0A03-23B7AA118316}"/>
          </ac:cxnSpMkLst>
        </pc:cxnChg>
        <pc:cxnChg chg="mod">
          <ac:chgData name="Soheil Abbasloo" userId="d71572ce-aea6-4a3a-9d7a-c1bc96c12f67" providerId="ADAL" clId="{7B6E7004-A998-4D8A-B662-5164ED62D55F}" dt="2022-10-31T19:27:42.265" v="5337" actId="1036"/>
          <ac:cxnSpMkLst>
            <pc:docMk/>
            <pc:sldMk cId="3900324161" sldId="1423"/>
            <ac:cxnSpMk id="11" creationId="{4A850872-F6FF-F59E-5364-8B9528E42530}"/>
          </ac:cxnSpMkLst>
        </pc:cxnChg>
        <pc:cxnChg chg="del">
          <ac:chgData name="Soheil Abbasloo" userId="d71572ce-aea6-4a3a-9d7a-c1bc96c12f67" providerId="ADAL" clId="{7B6E7004-A998-4D8A-B662-5164ED62D55F}" dt="2022-10-31T19:09:15.479" v="4840" actId="478"/>
          <ac:cxnSpMkLst>
            <pc:docMk/>
            <pc:sldMk cId="3900324161" sldId="1423"/>
            <ac:cxnSpMk id="24" creationId="{2ED83431-3600-1B8E-E6A7-891290F5C054}"/>
          </ac:cxnSpMkLst>
        </pc:cxnChg>
      </pc:sldChg>
      <pc:sldChg chg="addSp delSp modSp new mod modClrScheme chgLayout">
        <pc:chgData name="Soheil Abbasloo" userId="d71572ce-aea6-4a3a-9d7a-c1bc96c12f67" providerId="ADAL" clId="{7B6E7004-A998-4D8A-B662-5164ED62D55F}" dt="2022-10-31T19:18:31.063" v="5090" actId="207"/>
        <pc:sldMkLst>
          <pc:docMk/>
          <pc:sldMk cId="1317508313" sldId="1424"/>
        </pc:sldMkLst>
        <pc:spChg chg="del mod ord">
          <ac:chgData name="Soheil Abbasloo" userId="d71572ce-aea6-4a3a-9d7a-c1bc96c12f67" providerId="ADAL" clId="{7B6E7004-A998-4D8A-B662-5164ED62D55F}" dt="2022-10-31T19:11:34.427" v="4907" actId="700"/>
          <ac:spMkLst>
            <pc:docMk/>
            <pc:sldMk cId="1317508313" sldId="1424"/>
            <ac:spMk id="2" creationId="{8D78FBC7-068D-51D4-3249-0AB2F9934341}"/>
          </ac:spMkLst>
        </pc:spChg>
        <pc:spChg chg="del mod ord">
          <ac:chgData name="Soheil Abbasloo" userId="d71572ce-aea6-4a3a-9d7a-c1bc96c12f67" providerId="ADAL" clId="{7B6E7004-A998-4D8A-B662-5164ED62D55F}" dt="2022-10-31T19:11:34.427" v="4907" actId="700"/>
          <ac:spMkLst>
            <pc:docMk/>
            <pc:sldMk cId="1317508313" sldId="1424"/>
            <ac:spMk id="3" creationId="{B821F587-25BA-DF7F-0057-DAA22320067A}"/>
          </ac:spMkLst>
        </pc:spChg>
        <pc:spChg chg="mod ord">
          <ac:chgData name="Soheil Abbasloo" userId="d71572ce-aea6-4a3a-9d7a-c1bc96c12f67" providerId="ADAL" clId="{7B6E7004-A998-4D8A-B662-5164ED62D55F}" dt="2022-10-31T19:13:31.055" v="4910" actId="700"/>
          <ac:spMkLst>
            <pc:docMk/>
            <pc:sldMk cId="1317508313" sldId="1424"/>
            <ac:spMk id="4" creationId="{3780D896-3C86-1522-2DBD-657CFDAD4F01}"/>
          </ac:spMkLst>
        </pc:spChg>
        <pc:spChg chg="add del mod ord">
          <ac:chgData name="Soheil Abbasloo" userId="d71572ce-aea6-4a3a-9d7a-c1bc96c12f67" providerId="ADAL" clId="{7B6E7004-A998-4D8A-B662-5164ED62D55F}" dt="2022-10-31T19:13:31.055" v="4910" actId="700"/>
          <ac:spMkLst>
            <pc:docMk/>
            <pc:sldMk cId="1317508313" sldId="1424"/>
            <ac:spMk id="5" creationId="{41A7EBF3-4245-D99A-0045-BDFE05BDCFB8}"/>
          </ac:spMkLst>
        </pc:spChg>
        <pc:spChg chg="add del mod ord">
          <ac:chgData name="Soheil Abbasloo" userId="d71572ce-aea6-4a3a-9d7a-c1bc96c12f67" providerId="ADAL" clId="{7B6E7004-A998-4D8A-B662-5164ED62D55F}" dt="2022-10-31T19:13:31.055" v="4910" actId="700"/>
          <ac:spMkLst>
            <pc:docMk/>
            <pc:sldMk cId="1317508313" sldId="1424"/>
            <ac:spMk id="6" creationId="{9EF5727A-89BD-52BD-F2EB-DDEB3181EDD4}"/>
          </ac:spMkLst>
        </pc:spChg>
        <pc:spChg chg="add del mod ord">
          <ac:chgData name="Soheil Abbasloo" userId="d71572ce-aea6-4a3a-9d7a-c1bc96c12f67" providerId="ADAL" clId="{7B6E7004-A998-4D8A-B662-5164ED62D55F}" dt="2022-10-31T19:13:27.492" v="4909" actId="700"/>
          <ac:spMkLst>
            <pc:docMk/>
            <pc:sldMk cId="1317508313" sldId="1424"/>
            <ac:spMk id="7" creationId="{86583876-76EA-5B8B-29F3-BDD9CE58D7E4}"/>
          </ac:spMkLst>
        </pc:spChg>
        <pc:spChg chg="add del mod ord">
          <ac:chgData name="Soheil Abbasloo" userId="d71572ce-aea6-4a3a-9d7a-c1bc96c12f67" providerId="ADAL" clId="{7B6E7004-A998-4D8A-B662-5164ED62D55F}" dt="2022-10-31T19:13:27.492" v="4909" actId="700"/>
          <ac:spMkLst>
            <pc:docMk/>
            <pc:sldMk cId="1317508313" sldId="1424"/>
            <ac:spMk id="8" creationId="{86500EAA-2F41-378C-C908-E76A47550872}"/>
          </ac:spMkLst>
        </pc:spChg>
        <pc:spChg chg="add mod ord">
          <ac:chgData name="Soheil Abbasloo" userId="d71572ce-aea6-4a3a-9d7a-c1bc96c12f67" providerId="ADAL" clId="{7B6E7004-A998-4D8A-B662-5164ED62D55F}" dt="2022-10-31T19:13:54.391" v="4954" actId="20577"/>
          <ac:spMkLst>
            <pc:docMk/>
            <pc:sldMk cId="1317508313" sldId="1424"/>
            <ac:spMk id="9" creationId="{EB3A813A-0148-7399-FDB2-1C9021F08DA0}"/>
          </ac:spMkLst>
        </pc:spChg>
        <pc:spChg chg="add mod ord">
          <ac:chgData name="Soheil Abbasloo" userId="d71572ce-aea6-4a3a-9d7a-c1bc96c12f67" providerId="ADAL" clId="{7B6E7004-A998-4D8A-B662-5164ED62D55F}" dt="2022-10-31T19:18:31.063" v="5090" actId="207"/>
          <ac:spMkLst>
            <pc:docMk/>
            <pc:sldMk cId="1317508313" sldId="1424"/>
            <ac:spMk id="10" creationId="{04922558-7986-453C-0E57-8B4387D72E40}"/>
          </ac:spMkLst>
        </pc:spChg>
      </pc:sldChg>
      <pc:sldChg chg="addSp delSp modSp add mod modClrScheme modAnim chgLayout">
        <pc:chgData name="Soheil Abbasloo" userId="d71572ce-aea6-4a3a-9d7a-c1bc96c12f67" providerId="ADAL" clId="{7B6E7004-A998-4D8A-B662-5164ED62D55F}" dt="2022-10-31T20:53:31.240" v="7135" actId="20577"/>
        <pc:sldMkLst>
          <pc:docMk/>
          <pc:sldMk cId="3346876046" sldId="1425"/>
        </pc:sldMkLst>
        <pc:spChg chg="mod ord">
          <ac:chgData name="Soheil Abbasloo" userId="d71572ce-aea6-4a3a-9d7a-c1bc96c12f67" providerId="ADAL" clId="{7B6E7004-A998-4D8A-B662-5164ED62D55F}" dt="2022-10-31T20:41:39.005" v="6966" actId="114"/>
          <ac:spMkLst>
            <pc:docMk/>
            <pc:sldMk cId="3346876046" sldId="1425"/>
            <ac:spMk id="3" creationId="{CB30CA07-51FB-DE08-24AE-6D5200B725A2}"/>
          </ac:spMkLst>
        </pc:spChg>
        <pc:spChg chg="mod ord">
          <ac:chgData name="Soheil Abbasloo" userId="d71572ce-aea6-4a3a-9d7a-c1bc96c12f67" providerId="ADAL" clId="{7B6E7004-A998-4D8A-B662-5164ED62D55F}" dt="2022-10-31T19:41:24.887" v="5816" actId="700"/>
          <ac:spMkLst>
            <pc:docMk/>
            <pc:sldMk cId="3346876046" sldId="1425"/>
            <ac:spMk id="4" creationId="{177150A4-7702-08E8-5E36-97D317B289E3}"/>
          </ac:spMkLst>
        </pc:spChg>
        <pc:spChg chg="mod ord">
          <ac:chgData name="Soheil Abbasloo" userId="d71572ce-aea6-4a3a-9d7a-c1bc96c12f67" providerId="ADAL" clId="{7B6E7004-A998-4D8A-B662-5164ED62D55F}" dt="2022-10-31T20:53:25.903" v="7134" actId="20577"/>
          <ac:spMkLst>
            <pc:docMk/>
            <pc:sldMk cId="3346876046" sldId="1425"/>
            <ac:spMk id="5" creationId="{2DED4BAF-A9E1-8469-2937-ED3DF132A185}"/>
          </ac:spMkLst>
        </pc:spChg>
        <pc:spChg chg="add mod">
          <ac:chgData name="Soheil Abbasloo" userId="d71572ce-aea6-4a3a-9d7a-c1bc96c12f67" providerId="ADAL" clId="{7B6E7004-A998-4D8A-B662-5164ED62D55F}" dt="2022-10-31T19:40:41.209" v="5808" actId="1035"/>
          <ac:spMkLst>
            <pc:docMk/>
            <pc:sldMk cId="3346876046" sldId="1425"/>
            <ac:spMk id="6" creationId="{8B46E379-C47D-DB42-8524-29ECB5C6D59F}"/>
          </ac:spMkLst>
        </pc:spChg>
        <pc:spChg chg="add del mod ord">
          <ac:chgData name="Soheil Abbasloo" userId="d71572ce-aea6-4a3a-9d7a-c1bc96c12f67" providerId="ADAL" clId="{7B6E7004-A998-4D8A-B662-5164ED62D55F}" dt="2022-10-31T19:41:24.887" v="5816" actId="700"/>
          <ac:spMkLst>
            <pc:docMk/>
            <pc:sldMk cId="3346876046" sldId="1425"/>
            <ac:spMk id="8" creationId="{F1EDFC2D-B848-F9B5-E880-B8E7CFF87955}"/>
          </ac:spMkLst>
        </pc:spChg>
        <pc:spChg chg="del">
          <ac:chgData name="Soheil Abbasloo" userId="d71572ce-aea6-4a3a-9d7a-c1bc96c12f67" providerId="ADAL" clId="{7B6E7004-A998-4D8A-B662-5164ED62D55F}" dt="2022-10-31T19:41:38.025" v="5818" actId="478"/>
          <ac:spMkLst>
            <pc:docMk/>
            <pc:sldMk cId="3346876046" sldId="1425"/>
            <ac:spMk id="21" creationId="{A21AB2F3-BDCD-2484-57EB-FF4A46B7581E}"/>
          </ac:spMkLst>
        </pc:spChg>
        <pc:spChg chg="del">
          <ac:chgData name="Soheil Abbasloo" userId="d71572ce-aea6-4a3a-9d7a-c1bc96c12f67" providerId="ADAL" clId="{7B6E7004-A998-4D8A-B662-5164ED62D55F}" dt="2022-10-31T19:41:36.637" v="5817" actId="478"/>
          <ac:spMkLst>
            <pc:docMk/>
            <pc:sldMk cId="3346876046" sldId="1425"/>
            <ac:spMk id="22" creationId="{CCDD10EF-9F1D-C8A6-59AA-D01A59FA72B9}"/>
          </ac:spMkLst>
        </pc:spChg>
      </pc:sldChg>
      <pc:sldChg chg="delSp modSp add mod delAnim modAnim">
        <pc:chgData name="Soheil Abbasloo" userId="d71572ce-aea6-4a3a-9d7a-c1bc96c12f67" providerId="ADAL" clId="{7B6E7004-A998-4D8A-B662-5164ED62D55F}" dt="2022-11-01T13:40:21.474" v="11293"/>
        <pc:sldMkLst>
          <pc:docMk/>
          <pc:sldMk cId="2856543852" sldId="1426"/>
        </pc:sldMkLst>
        <pc:spChg chg="mod">
          <ac:chgData name="Soheil Abbasloo" userId="d71572ce-aea6-4a3a-9d7a-c1bc96c12f67" providerId="ADAL" clId="{7B6E7004-A998-4D8A-B662-5164ED62D55F}" dt="2022-10-31T19:52:46.526" v="6235" actId="20577"/>
          <ac:spMkLst>
            <pc:docMk/>
            <pc:sldMk cId="2856543852" sldId="1426"/>
            <ac:spMk id="3" creationId="{CB30CA07-51FB-DE08-24AE-6D5200B725A2}"/>
          </ac:spMkLst>
        </pc:spChg>
        <pc:spChg chg="mod">
          <ac:chgData name="Soheil Abbasloo" userId="d71572ce-aea6-4a3a-9d7a-c1bc96c12f67" providerId="ADAL" clId="{7B6E7004-A998-4D8A-B662-5164ED62D55F}" dt="2022-10-31T20:53:20.348" v="7133" actId="207"/>
          <ac:spMkLst>
            <pc:docMk/>
            <pc:sldMk cId="2856543852" sldId="1426"/>
            <ac:spMk id="5" creationId="{2DED4BAF-A9E1-8469-2937-ED3DF132A185}"/>
          </ac:spMkLst>
        </pc:spChg>
        <pc:spChg chg="del mod">
          <ac:chgData name="Soheil Abbasloo" userId="d71572ce-aea6-4a3a-9d7a-c1bc96c12f67" providerId="ADAL" clId="{7B6E7004-A998-4D8A-B662-5164ED62D55F}" dt="2022-10-31T19:49:38.650" v="5972" actId="478"/>
          <ac:spMkLst>
            <pc:docMk/>
            <pc:sldMk cId="2856543852" sldId="1426"/>
            <ac:spMk id="6" creationId="{8B46E379-C47D-DB42-8524-29ECB5C6D59F}"/>
          </ac:spMkLst>
        </pc:spChg>
      </pc:sldChg>
      <pc:sldChg chg="addSp delSp modSp new del mod modClrScheme chgLayout">
        <pc:chgData name="Soheil Abbasloo" userId="d71572ce-aea6-4a3a-9d7a-c1bc96c12f67" providerId="ADAL" clId="{7B6E7004-A998-4D8A-B662-5164ED62D55F}" dt="2022-10-31T21:23:12.897" v="8033" actId="47"/>
        <pc:sldMkLst>
          <pc:docMk/>
          <pc:sldMk cId="36255993" sldId="1427"/>
        </pc:sldMkLst>
        <pc:spChg chg="mod ord">
          <ac:chgData name="Soheil Abbasloo" userId="d71572ce-aea6-4a3a-9d7a-c1bc96c12f67" providerId="ADAL" clId="{7B6E7004-A998-4D8A-B662-5164ED62D55F}" dt="2022-10-31T20:30:55.313" v="6806" actId="700"/>
          <ac:spMkLst>
            <pc:docMk/>
            <pc:sldMk cId="36255993" sldId="1427"/>
            <ac:spMk id="2" creationId="{83F4377D-DB43-C44E-A10A-11BB9FC7CCDF}"/>
          </ac:spMkLst>
        </pc:spChg>
        <pc:spChg chg="del mod ord">
          <ac:chgData name="Soheil Abbasloo" userId="d71572ce-aea6-4a3a-9d7a-c1bc96c12f67" providerId="ADAL" clId="{7B6E7004-A998-4D8A-B662-5164ED62D55F}" dt="2022-10-31T20:30:55.313" v="6806" actId="700"/>
          <ac:spMkLst>
            <pc:docMk/>
            <pc:sldMk cId="36255993" sldId="1427"/>
            <ac:spMk id="3" creationId="{EDF19AF2-578E-5264-CBD1-11AADB152758}"/>
          </ac:spMkLst>
        </pc:spChg>
        <pc:spChg chg="del">
          <ac:chgData name="Soheil Abbasloo" userId="d71572ce-aea6-4a3a-9d7a-c1bc96c12f67" providerId="ADAL" clId="{7B6E7004-A998-4D8A-B662-5164ED62D55F}" dt="2022-10-31T20:30:55.313" v="6806" actId="700"/>
          <ac:spMkLst>
            <pc:docMk/>
            <pc:sldMk cId="36255993" sldId="1427"/>
            <ac:spMk id="4" creationId="{FFDACDAF-BDE2-0C4B-3163-6EF01B1567C4}"/>
          </ac:spMkLst>
        </pc:spChg>
        <pc:spChg chg="add mod ord">
          <ac:chgData name="Soheil Abbasloo" userId="d71572ce-aea6-4a3a-9d7a-c1bc96c12f67" providerId="ADAL" clId="{7B6E7004-A998-4D8A-B662-5164ED62D55F}" dt="2022-10-31T20:37:08.071" v="6915" actId="21"/>
          <ac:spMkLst>
            <pc:docMk/>
            <pc:sldMk cId="36255993" sldId="1427"/>
            <ac:spMk id="5" creationId="{466C9443-A3CE-4B25-1EAD-FD79136D54F8}"/>
          </ac:spMkLst>
        </pc:spChg>
        <pc:spChg chg="add mod ord">
          <ac:chgData name="Soheil Abbasloo" userId="d71572ce-aea6-4a3a-9d7a-c1bc96c12f67" providerId="ADAL" clId="{7B6E7004-A998-4D8A-B662-5164ED62D55F}" dt="2022-10-31T21:00:18.209" v="7312" actId="6549"/>
          <ac:spMkLst>
            <pc:docMk/>
            <pc:sldMk cId="36255993" sldId="1427"/>
            <ac:spMk id="6" creationId="{6D4CA4B2-7B45-E179-270B-9211FDD1DD31}"/>
          </ac:spMkLst>
        </pc:spChg>
      </pc:sldChg>
      <pc:sldChg chg="addSp modSp new mod modAnim">
        <pc:chgData name="Soheil Abbasloo" userId="d71572ce-aea6-4a3a-9d7a-c1bc96c12f67" providerId="ADAL" clId="{7B6E7004-A998-4D8A-B662-5164ED62D55F}" dt="2022-11-01T13:40:50.968" v="11296"/>
        <pc:sldMkLst>
          <pc:docMk/>
          <pc:sldMk cId="2366629950" sldId="1428"/>
        </pc:sldMkLst>
        <pc:spChg chg="mod">
          <ac:chgData name="Soheil Abbasloo" userId="d71572ce-aea6-4a3a-9d7a-c1bc96c12f67" providerId="ADAL" clId="{7B6E7004-A998-4D8A-B662-5164ED62D55F}" dt="2022-10-31T21:34:34.202" v="8074" actId="20577"/>
          <ac:spMkLst>
            <pc:docMk/>
            <pc:sldMk cId="2366629950" sldId="1428"/>
            <ac:spMk id="3" creationId="{6C3B242B-958C-769A-A0CB-679C5E07514F}"/>
          </ac:spMkLst>
        </pc:spChg>
        <pc:spChg chg="mod">
          <ac:chgData name="Soheil Abbasloo" userId="d71572ce-aea6-4a3a-9d7a-c1bc96c12f67" providerId="ADAL" clId="{7B6E7004-A998-4D8A-B662-5164ED62D55F}" dt="2022-10-31T20:12:19.134" v="6601" actId="20577"/>
          <ac:spMkLst>
            <pc:docMk/>
            <pc:sldMk cId="2366629950" sldId="1428"/>
            <ac:spMk id="4" creationId="{5296C82E-F11E-38B1-B3BC-22F0AA1CBAFF}"/>
          </ac:spMkLst>
        </pc:spChg>
        <pc:spChg chg="add mod">
          <ac:chgData name="Soheil Abbasloo" userId="d71572ce-aea6-4a3a-9d7a-c1bc96c12f67" providerId="ADAL" clId="{7B6E7004-A998-4D8A-B662-5164ED62D55F}" dt="2022-10-31T20:32:32.619" v="6855" actId="403"/>
          <ac:spMkLst>
            <pc:docMk/>
            <pc:sldMk cId="2366629950" sldId="1428"/>
            <ac:spMk id="5" creationId="{3C76098E-CD9D-3C2E-133C-56A73F5D1EC0}"/>
          </ac:spMkLst>
        </pc:spChg>
      </pc:sldChg>
      <pc:sldChg chg="modSp add mod">
        <pc:chgData name="Soheil Abbasloo" userId="d71572ce-aea6-4a3a-9d7a-c1bc96c12f67" providerId="ADAL" clId="{7B6E7004-A998-4D8A-B662-5164ED62D55F}" dt="2022-10-31T20:51:27.423" v="7119" actId="1076"/>
        <pc:sldMkLst>
          <pc:docMk/>
          <pc:sldMk cId="1852664366" sldId="1429"/>
        </pc:sldMkLst>
        <pc:spChg chg="mod">
          <ac:chgData name="Soheil Abbasloo" userId="d71572ce-aea6-4a3a-9d7a-c1bc96c12f67" providerId="ADAL" clId="{7B6E7004-A998-4D8A-B662-5164ED62D55F}" dt="2022-10-31T20:51:27.423" v="7119" actId="1076"/>
          <ac:spMkLst>
            <pc:docMk/>
            <pc:sldMk cId="1852664366" sldId="1429"/>
            <ac:spMk id="85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0:51:16.419" v="7091" actId="1076"/>
          <ac:spMkLst>
            <pc:docMk/>
            <pc:sldMk cId="1852664366" sldId="1429"/>
            <ac:spMk id="857" creationId="{00000000-0000-0000-0000-000000000000}"/>
          </ac:spMkLst>
        </pc:spChg>
      </pc:sldChg>
      <pc:sldChg chg="new del">
        <pc:chgData name="Soheil Abbasloo" userId="d71572ce-aea6-4a3a-9d7a-c1bc96c12f67" providerId="ADAL" clId="{7B6E7004-A998-4D8A-B662-5164ED62D55F}" dt="2022-10-31T21:09:03.063" v="7418" actId="680"/>
        <pc:sldMkLst>
          <pc:docMk/>
          <pc:sldMk cId="1307149577" sldId="1430"/>
        </pc:sldMkLst>
      </pc:sldChg>
      <pc:sldChg chg="addSp delSp modSp new mod modClrScheme chgLayout">
        <pc:chgData name="Soheil Abbasloo" userId="d71572ce-aea6-4a3a-9d7a-c1bc96c12f67" providerId="ADAL" clId="{7B6E7004-A998-4D8A-B662-5164ED62D55F}" dt="2022-10-31T22:19:18.945" v="9350" actId="20577"/>
        <pc:sldMkLst>
          <pc:docMk/>
          <pc:sldMk cId="3362892912" sldId="1430"/>
        </pc:sldMkLst>
        <pc:spChg chg="mod ord">
          <ac:chgData name="Soheil Abbasloo" userId="d71572ce-aea6-4a3a-9d7a-c1bc96c12f67" providerId="ADAL" clId="{7B6E7004-A998-4D8A-B662-5164ED62D55F}" dt="2022-10-31T21:13:08.525" v="7639" actId="700"/>
          <ac:spMkLst>
            <pc:docMk/>
            <pc:sldMk cId="3362892912" sldId="1430"/>
            <ac:spMk id="2" creationId="{2B8AED4F-B08B-4DFF-609E-164A2C36805C}"/>
          </ac:spMkLst>
        </pc:spChg>
        <pc:spChg chg="del mod ord">
          <ac:chgData name="Soheil Abbasloo" userId="d71572ce-aea6-4a3a-9d7a-c1bc96c12f67" providerId="ADAL" clId="{7B6E7004-A998-4D8A-B662-5164ED62D55F}" dt="2022-10-31T21:13:08.525" v="7639" actId="700"/>
          <ac:spMkLst>
            <pc:docMk/>
            <pc:sldMk cId="3362892912" sldId="1430"/>
            <ac:spMk id="3" creationId="{37CFC4DA-6EC1-306B-77E3-7450D17B58EF}"/>
          </ac:spMkLst>
        </pc:spChg>
        <pc:spChg chg="del mod ord">
          <ac:chgData name="Soheil Abbasloo" userId="d71572ce-aea6-4a3a-9d7a-c1bc96c12f67" providerId="ADAL" clId="{7B6E7004-A998-4D8A-B662-5164ED62D55F}" dt="2022-10-31T21:13:08.525" v="7639" actId="700"/>
          <ac:spMkLst>
            <pc:docMk/>
            <pc:sldMk cId="3362892912" sldId="1430"/>
            <ac:spMk id="4" creationId="{C3924838-F9AB-D210-8D8A-CB778FE210F3}"/>
          </ac:spMkLst>
        </pc:spChg>
        <pc:spChg chg="add mod ord">
          <ac:chgData name="Soheil Abbasloo" userId="d71572ce-aea6-4a3a-9d7a-c1bc96c12f67" providerId="ADAL" clId="{7B6E7004-A998-4D8A-B662-5164ED62D55F}" dt="2022-10-31T22:19:18.945" v="9350" actId="20577"/>
          <ac:spMkLst>
            <pc:docMk/>
            <pc:sldMk cId="3362892912" sldId="1430"/>
            <ac:spMk id="5" creationId="{30EBFA4F-2E20-D46F-8274-33F779C74D61}"/>
          </ac:spMkLst>
        </pc:spChg>
        <pc:spChg chg="add mod ord">
          <ac:chgData name="Soheil Abbasloo" userId="d71572ce-aea6-4a3a-9d7a-c1bc96c12f67" providerId="ADAL" clId="{7B6E7004-A998-4D8A-B662-5164ED62D55F}" dt="2022-10-31T21:13:25.333" v="7669" actId="6549"/>
          <ac:spMkLst>
            <pc:docMk/>
            <pc:sldMk cId="3362892912" sldId="1430"/>
            <ac:spMk id="6" creationId="{A6B30B7F-63C0-B272-7587-EB099D0C80E1}"/>
          </ac:spMkLst>
        </pc:spChg>
      </pc:sldChg>
      <pc:sldChg chg="addSp delSp modSp new mod modClrScheme modAnim chgLayout">
        <pc:chgData name="Soheil Abbasloo" userId="d71572ce-aea6-4a3a-9d7a-c1bc96c12f67" providerId="ADAL" clId="{7B6E7004-A998-4D8A-B662-5164ED62D55F}" dt="2022-10-31T21:50:22.020" v="8569"/>
        <pc:sldMkLst>
          <pc:docMk/>
          <pc:sldMk cId="1134644369" sldId="1431"/>
        </pc:sldMkLst>
        <pc:spChg chg="mod ord">
          <ac:chgData name="Soheil Abbasloo" userId="d71572ce-aea6-4a3a-9d7a-c1bc96c12f67" providerId="ADAL" clId="{7B6E7004-A998-4D8A-B662-5164ED62D55F}" dt="2022-10-31T21:48:01.274" v="8529" actId="700"/>
          <ac:spMkLst>
            <pc:docMk/>
            <pc:sldMk cId="1134644369" sldId="1431"/>
            <ac:spMk id="2" creationId="{E2E4A124-29A6-785F-7866-0BD0F57FDEB6}"/>
          </ac:spMkLst>
        </pc:spChg>
        <pc:spChg chg="del">
          <ac:chgData name="Soheil Abbasloo" userId="d71572ce-aea6-4a3a-9d7a-c1bc96c12f67" providerId="ADAL" clId="{7B6E7004-A998-4D8A-B662-5164ED62D55F}" dt="2022-10-31T21:36:27.535" v="8157" actId="700"/>
          <ac:spMkLst>
            <pc:docMk/>
            <pc:sldMk cId="1134644369" sldId="1431"/>
            <ac:spMk id="3" creationId="{9D40ED57-13A8-3F75-6FD6-17E783C5DE32}"/>
          </ac:spMkLst>
        </pc:spChg>
        <pc:spChg chg="del">
          <ac:chgData name="Soheil Abbasloo" userId="d71572ce-aea6-4a3a-9d7a-c1bc96c12f67" providerId="ADAL" clId="{7B6E7004-A998-4D8A-B662-5164ED62D55F}" dt="2022-10-31T21:36:27.535" v="8157" actId="700"/>
          <ac:spMkLst>
            <pc:docMk/>
            <pc:sldMk cId="1134644369" sldId="1431"/>
            <ac:spMk id="4" creationId="{68729233-5FBC-F169-1F0D-4C66C0B94758}"/>
          </ac:spMkLst>
        </pc:spChg>
        <pc:spChg chg="add del mod ord">
          <ac:chgData name="Soheil Abbasloo" userId="d71572ce-aea6-4a3a-9d7a-c1bc96c12f67" providerId="ADAL" clId="{7B6E7004-A998-4D8A-B662-5164ED62D55F}" dt="2022-10-31T21:38:50.760" v="8256" actId="700"/>
          <ac:spMkLst>
            <pc:docMk/>
            <pc:sldMk cId="1134644369" sldId="1431"/>
            <ac:spMk id="5" creationId="{9F08FEFB-8DE4-B48A-9CBB-F628053FC824}"/>
          </ac:spMkLst>
        </pc:spChg>
        <pc:spChg chg="add del mod ord">
          <ac:chgData name="Soheil Abbasloo" userId="d71572ce-aea6-4a3a-9d7a-c1bc96c12f67" providerId="ADAL" clId="{7B6E7004-A998-4D8A-B662-5164ED62D55F}" dt="2022-10-31T21:38:50.760" v="8256" actId="700"/>
          <ac:spMkLst>
            <pc:docMk/>
            <pc:sldMk cId="1134644369" sldId="1431"/>
            <ac:spMk id="6" creationId="{3A431D92-F10D-56AF-A235-3C1EE6D5957B}"/>
          </ac:spMkLst>
        </pc:spChg>
        <pc:spChg chg="add del mod ord">
          <ac:chgData name="Soheil Abbasloo" userId="d71572ce-aea6-4a3a-9d7a-c1bc96c12f67" providerId="ADAL" clId="{7B6E7004-A998-4D8A-B662-5164ED62D55F}" dt="2022-10-31T21:41:47.791" v="8263" actId="700"/>
          <ac:spMkLst>
            <pc:docMk/>
            <pc:sldMk cId="1134644369" sldId="1431"/>
            <ac:spMk id="7" creationId="{54B2A699-2D74-4BEA-5CCC-EB03B1D251F6}"/>
          </ac:spMkLst>
        </pc:spChg>
        <pc:spChg chg="add del mod ord">
          <ac:chgData name="Soheil Abbasloo" userId="d71572ce-aea6-4a3a-9d7a-c1bc96c12f67" providerId="ADAL" clId="{7B6E7004-A998-4D8A-B662-5164ED62D55F}" dt="2022-10-31T21:41:47.791" v="8263" actId="700"/>
          <ac:spMkLst>
            <pc:docMk/>
            <pc:sldMk cId="1134644369" sldId="1431"/>
            <ac:spMk id="8" creationId="{00A99B66-B19B-536C-F98D-BD6867342B79}"/>
          </ac:spMkLst>
        </pc:spChg>
        <pc:spChg chg="add mod ord">
          <ac:chgData name="Soheil Abbasloo" userId="d71572ce-aea6-4a3a-9d7a-c1bc96c12f67" providerId="ADAL" clId="{7B6E7004-A998-4D8A-B662-5164ED62D55F}" dt="2022-10-31T21:48:01.274" v="8529" actId="700"/>
          <ac:spMkLst>
            <pc:docMk/>
            <pc:sldMk cId="1134644369" sldId="1431"/>
            <ac:spMk id="9" creationId="{EB2659B5-1754-9E9C-3E5B-7B2CF6C2CF0C}"/>
          </ac:spMkLst>
        </pc:spChg>
        <pc:spChg chg="add del mod ord">
          <ac:chgData name="Soheil Abbasloo" userId="d71572ce-aea6-4a3a-9d7a-c1bc96c12f67" providerId="ADAL" clId="{7B6E7004-A998-4D8A-B662-5164ED62D55F}" dt="2022-10-31T21:43:39.966" v="8409" actId="478"/>
          <ac:spMkLst>
            <pc:docMk/>
            <pc:sldMk cId="1134644369" sldId="1431"/>
            <ac:spMk id="10" creationId="{67A101E6-E4C3-8E0D-E17E-58F6830CBAF6}"/>
          </ac:spMkLst>
        </pc:spChg>
        <pc:spChg chg="add mod ord">
          <ac:chgData name="Soheil Abbasloo" userId="d71572ce-aea6-4a3a-9d7a-c1bc96c12f67" providerId="ADAL" clId="{7B6E7004-A998-4D8A-B662-5164ED62D55F}" dt="2022-10-31T21:48:11.341" v="8548" actId="20577"/>
          <ac:spMkLst>
            <pc:docMk/>
            <pc:sldMk cId="1134644369" sldId="1431"/>
            <ac:spMk id="11" creationId="{A389BCAF-68DE-8178-D433-79EC5D010ED8}"/>
          </ac:spMkLst>
        </pc:spChg>
      </pc:sldChg>
      <pc:sldChg chg="modSp new mod modAnim">
        <pc:chgData name="Soheil Abbasloo" userId="d71572ce-aea6-4a3a-9d7a-c1bc96c12f67" providerId="ADAL" clId="{7B6E7004-A998-4D8A-B662-5164ED62D55F}" dt="2022-11-01T13:42:54.431" v="11305" actId="6549"/>
        <pc:sldMkLst>
          <pc:docMk/>
          <pc:sldMk cId="232952938" sldId="1432"/>
        </pc:sldMkLst>
        <pc:spChg chg="mod">
          <ac:chgData name="Soheil Abbasloo" userId="d71572ce-aea6-4a3a-9d7a-c1bc96c12f67" providerId="ADAL" clId="{7B6E7004-A998-4D8A-B662-5164ED62D55F}" dt="2022-11-01T13:42:54.431" v="11305" actId="6549"/>
          <ac:spMkLst>
            <pc:docMk/>
            <pc:sldMk cId="232952938" sldId="1432"/>
            <ac:spMk id="3" creationId="{F10FC2A0-7CEB-F0BC-58D1-06FC477BA915}"/>
          </ac:spMkLst>
        </pc:spChg>
        <pc:spChg chg="mod">
          <ac:chgData name="Soheil Abbasloo" userId="d71572ce-aea6-4a3a-9d7a-c1bc96c12f67" providerId="ADAL" clId="{7B6E7004-A998-4D8A-B662-5164ED62D55F}" dt="2022-10-31T23:39:47.100" v="9821" actId="20577"/>
          <ac:spMkLst>
            <pc:docMk/>
            <pc:sldMk cId="232952938" sldId="1432"/>
            <ac:spMk id="4" creationId="{2DDFF271-E03B-8227-D6B8-A6627CCA457B}"/>
          </ac:spMkLst>
        </pc:spChg>
      </pc:sldChg>
      <pc:sldChg chg="modSp new del mod">
        <pc:chgData name="Soheil Abbasloo" userId="d71572ce-aea6-4a3a-9d7a-c1bc96c12f67" providerId="ADAL" clId="{7B6E7004-A998-4D8A-B662-5164ED62D55F}" dt="2022-10-31T23:35:30.922" v="9750" actId="2696"/>
        <pc:sldMkLst>
          <pc:docMk/>
          <pc:sldMk cId="3081559116" sldId="1432"/>
        </pc:sldMkLst>
        <pc:spChg chg="mod">
          <ac:chgData name="Soheil Abbasloo" userId="d71572ce-aea6-4a3a-9d7a-c1bc96c12f67" providerId="ADAL" clId="{7B6E7004-A998-4D8A-B662-5164ED62D55F}" dt="2022-10-31T23:35:25.652" v="9749" actId="5793"/>
          <ac:spMkLst>
            <pc:docMk/>
            <pc:sldMk cId="3081559116" sldId="1432"/>
            <ac:spMk id="3" creationId="{152D1560-D0D5-F2BE-5CCB-870C8B7EFC08}"/>
          </ac:spMkLst>
        </pc:spChg>
        <pc:spChg chg="mod">
          <ac:chgData name="Soheil Abbasloo" userId="d71572ce-aea6-4a3a-9d7a-c1bc96c12f67" providerId="ADAL" clId="{7B6E7004-A998-4D8A-B662-5164ED62D55F}" dt="2022-10-31T23:34:43.166" v="9717" actId="20577"/>
          <ac:spMkLst>
            <pc:docMk/>
            <pc:sldMk cId="3081559116" sldId="1432"/>
            <ac:spMk id="4" creationId="{8E329816-1C96-ADF8-752E-32020EC66AA1}"/>
          </ac:spMkLst>
        </pc:spChg>
      </pc:sldChg>
      <pc:sldChg chg="addSp delSp modSp new del mod modClrScheme chgLayout">
        <pc:chgData name="Soheil Abbasloo" userId="d71572ce-aea6-4a3a-9d7a-c1bc96c12f67" providerId="ADAL" clId="{7B6E7004-A998-4D8A-B662-5164ED62D55F}" dt="2022-10-31T23:06:41.982" v="9365" actId="47"/>
        <pc:sldMkLst>
          <pc:docMk/>
          <pc:sldMk cId="3376897726" sldId="1432"/>
        </pc:sldMkLst>
        <pc:spChg chg="del mod ord">
          <ac:chgData name="Soheil Abbasloo" userId="d71572ce-aea6-4a3a-9d7a-c1bc96c12f67" providerId="ADAL" clId="{7B6E7004-A998-4D8A-B662-5164ED62D55F}" dt="2022-10-31T21:44:15.778" v="8415" actId="700"/>
          <ac:spMkLst>
            <pc:docMk/>
            <pc:sldMk cId="3376897726" sldId="1432"/>
            <ac:spMk id="2" creationId="{7EF2E3F5-4BC5-834D-0B2D-427C2A7EFB36}"/>
          </ac:spMkLst>
        </pc:spChg>
        <pc:spChg chg="del mod ord">
          <ac:chgData name="Soheil Abbasloo" userId="d71572ce-aea6-4a3a-9d7a-c1bc96c12f67" providerId="ADAL" clId="{7B6E7004-A998-4D8A-B662-5164ED62D55F}" dt="2022-10-31T21:44:15.778" v="8415" actId="700"/>
          <ac:spMkLst>
            <pc:docMk/>
            <pc:sldMk cId="3376897726" sldId="1432"/>
            <ac:spMk id="3" creationId="{6D1304C9-C576-7C52-A6D2-CCCD5366D3E2}"/>
          </ac:spMkLst>
        </pc:spChg>
        <pc:spChg chg="mod ord">
          <ac:chgData name="Soheil Abbasloo" userId="d71572ce-aea6-4a3a-9d7a-c1bc96c12f67" providerId="ADAL" clId="{7B6E7004-A998-4D8A-B662-5164ED62D55F}" dt="2022-10-31T21:44:15.778" v="8415" actId="700"/>
          <ac:spMkLst>
            <pc:docMk/>
            <pc:sldMk cId="3376897726" sldId="1432"/>
            <ac:spMk id="4" creationId="{FE28F362-0131-8A1B-BE22-F7835B772790}"/>
          </ac:spMkLst>
        </pc:spChg>
        <pc:spChg chg="add mod ord">
          <ac:chgData name="Soheil Abbasloo" userId="d71572ce-aea6-4a3a-9d7a-c1bc96c12f67" providerId="ADAL" clId="{7B6E7004-A998-4D8A-B662-5164ED62D55F}" dt="2022-10-31T23:02:50.837" v="9358" actId="6549"/>
          <ac:spMkLst>
            <pc:docMk/>
            <pc:sldMk cId="3376897726" sldId="1432"/>
            <ac:spMk id="5" creationId="{888FE39A-E047-EDEF-775C-55C405E6EC42}"/>
          </ac:spMkLst>
        </pc:spChg>
        <pc:spChg chg="add mod ord">
          <ac:chgData name="Soheil Abbasloo" userId="d71572ce-aea6-4a3a-9d7a-c1bc96c12f67" providerId="ADAL" clId="{7B6E7004-A998-4D8A-B662-5164ED62D55F}" dt="2022-10-31T22:20:17.976" v="9351" actId="6549"/>
          <ac:spMkLst>
            <pc:docMk/>
            <pc:sldMk cId="3376897726" sldId="1432"/>
            <ac:spMk id="6" creationId="{A4468BDA-35CB-2DA6-E31F-60117A14A8F6}"/>
          </ac:spMkLst>
        </pc:spChg>
      </pc:sldChg>
      <pc:sldChg chg="new del">
        <pc:chgData name="Soheil Abbasloo" userId="d71572ce-aea6-4a3a-9d7a-c1bc96c12f67" providerId="ADAL" clId="{7B6E7004-A998-4D8A-B662-5164ED62D55F}" dt="2022-10-31T23:13:34.889" v="9463" actId="47"/>
        <pc:sldMkLst>
          <pc:docMk/>
          <pc:sldMk cId="475719559" sldId="1433"/>
        </pc:sldMkLst>
      </pc:sldChg>
      <pc:sldChg chg="addSp delSp modSp new del mod modClrScheme chgLayout">
        <pc:chgData name="Soheil Abbasloo" userId="d71572ce-aea6-4a3a-9d7a-c1bc96c12f67" providerId="ADAL" clId="{7B6E7004-A998-4D8A-B662-5164ED62D55F}" dt="2022-10-31T22:09:55.706" v="8986" actId="47"/>
        <pc:sldMkLst>
          <pc:docMk/>
          <pc:sldMk cId="670905151" sldId="1433"/>
        </pc:sldMkLst>
        <pc:spChg chg="mod ord">
          <ac:chgData name="Soheil Abbasloo" userId="d71572ce-aea6-4a3a-9d7a-c1bc96c12f67" providerId="ADAL" clId="{7B6E7004-A998-4D8A-B662-5164ED62D55F}" dt="2022-10-31T22:08:11.791" v="8972" actId="700"/>
          <ac:spMkLst>
            <pc:docMk/>
            <pc:sldMk cId="670905151" sldId="1433"/>
            <ac:spMk id="2" creationId="{8A16758F-C93A-57E5-B390-0C01FBA8425F}"/>
          </ac:spMkLst>
        </pc:spChg>
        <pc:spChg chg="del mod ord">
          <ac:chgData name="Soheil Abbasloo" userId="d71572ce-aea6-4a3a-9d7a-c1bc96c12f67" providerId="ADAL" clId="{7B6E7004-A998-4D8A-B662-5164ED62D55F}" dt="2022-10-31T22:08:11.791" v="8972" actId="700"/>
          <ac:spMkLst>
            <pc:docMk/>
            <pc:sldMk cId="670905151" sldId="1433"/>
            <ac:spMk id="3" creationId="{79EE96E6-F17A-5B7C-BF81-2D7B201D6AE7}"/>
          </ac:spMkLst>
        </pc:spChg>
        <pc:spChg chg="del mod ord">
          <ac:chgData name="Soheil Abbasloo" userId="d71572ce-aea6-4a3a-9d7a-c1bc96c12f67" providerId="ADAL" clId="{7B6E7004-A998-4D8A-B662-5164ED62D55F}" dt="2022-10-31T22:08:11.791" v="8972" actId="700"/>
          <ac:spMkLst>
            <pc:docMk/>
            <pc:sldMk cId="670905151" sldId="1433"/>
            <ac:spMk id="4" creationId="{7D0035FB-BE83-4042-C805-F42C9AA53D9E}"/>
          </ac:spMkLst>
        </pc:spChg>
        <pc:spChg chg="add mod ord">
          <ac:chgData name="Soheil Abbasloo" userId="d71572ce-aea6-4a3a-9d7a-c1bc96c12f67" providerId="ADAL" clId="{7B6E7004-A998-4D8A-B662-5164ED62D55F}" dt="2022-10-31T22:08:20.069" v="8985" actId="20577"/>
          <ac:spMkLst>
            <pc:docMk/>
            <pc:sldMk cId="670905151" sldId="1433"/>
            <ac:spMk id="5" creationId="{501AB34A-ADDB-1ABC-A77B-ADD3B8DF5E55}"/>
          </ac:spMkLst>
        </pc:spChg>
        <pc:spChg chg="add mod ord">
          <ac:chgData name="Soheil Abbasloo" userId="d71572ce-aea6-4a3a-9d7a-c1bc96c12f67" providerId="ADAL" clId="{7B6E7004-A998-4D8A-B662-5164ED62D55F}" dt="2022-10-31T22:08:11.791" v="8972" actId="700"/>
          <ac:spMkLst>
            <pc:docMk/>
            <pc:sldMk cId="670905151" sldId="1433"/>
            <ac:spMk id="6" creationId="{CA7CEC7B-84AB-04AA-3D6F-B4E0F85B77E2}"/>
          </ac:spMkLst>
        </pc:spChg>
      </pc:sldChg>
      <pc:sldChg chg="new del">
        <pc:chgData name="Soheil Abbasloo" userId="d71572ce-aea6-4a3a-9d7a-c1bc96c12f67" providerId="ADAL" clId="{7B6E7004-A998-4D8A-B662-5164ED62D55F}" dt="2022-11-01T12:00:02.824" v="11216" actId="47"/>
        <pc:sldMkLst>
          <pc:docMk/>
          <pc:sldMk cId="1500831431" sldId="1433"/>
        </pc:sldMkLst>
      </pc:sldChg>
      <pc:sldChg chg="modSp new del mod">
        <pc:chgData name="Soheil Abbasloo" userId="d71572ce-aea6-4a3a-9d7a-c1bc96c12f67" providerId="ADAL" clId="{7B6E7004-A998-4D8A-B662-5164ED62D55F}" dt="2022-10-31T23:42:46.966" v="10053" actId="47"/>
        <pc:sldMkLst>
          <pc:docMk/>
          <pc:sldMk cId="1707919468" sldId="1433"/>
        </pc:sldMkLst>
        <pc:spChg chg="mod">
          <ac:chgData name="Soheil Abbasloo" userId="d71572ce-aea6-4a3a-9d7a-c1bc96c12f67" providerId="ADAL" clId="{7B6E7004-A998-4D8A-B662-5164ED62D55F}" dt="2022-10-31T23:42:43.273" v="10052" actId="20577"/>
          <ac:spMkLst>
            <pc:docMk/>
            <pc:sldMk cId="1707919468" sldId="1433"/>
            <ac:spMk id="4" creationId="{F8D0524A-35B6-102D-3FF1-190C962D99A6}"/>
          </ac:spMkLst>
        </pc:spChg>
      </pc:sldChg>
      <pc:sldChg chg="new del">
        <pc:chgData name="Soheil Abbasloo" userId="d71572ce-aea6-4a3a-9d7a-c1bc96c12f67" providerId="ADAL" clId="{7B6E7004-A998-4D8A-B662-5164ED62D55F}" dt="2022-10-31T23:27:02.868" v="9629" actId="47"/>
        <pc:sldMkLst>
          <pc:docMk/>
          <pc:sldMk cId="3518875673" sldId="1433"/>
        </pc:sldMkLst>
      </pc:sldChg>
      <pc:sldMasterChg chg="addSldLayout delSldLayout">
        <pc:chgData name="Soheil Abbasloo" userId="d71572ce-aea6-4a3a-9d7a-c1bc96c12f67" providerId="ADAL" clId="{7B6E7004-A998-4D8A-B662-5164ED62D55F}" dt="2022-10-31T21:28:33.731" v="8066" actId="47"/>
        <pc:sldMasterMkLst>
          <pc:docMk/>
          <pc:sldMasterMk cId="4216264492" sldId="2147483701"/>
        </pc:sldMasterMkLst>
        <pc:sldLayoutChg chg="add del">
          <pc:chgData name="Soheil Abbasloo" userId="d71572ce-aea6-4a3a-9d7a-c1bc96c12f67" providerId="ADAL" clId="{7B6E7004-A998-4D8A-B662-5164ED62D55F}" dt="2022-10-31T19:22:00.071" v="5095" actId="47"/>
          <pc:sldLayoutMkLst>
            <pc:docMk/>
            <pc:sldMasterMk cId="4216264492" sldId="2147483701"/>
            <pc:sldLayoutMk cId="1262354532" sldId="2147483703"/>
          </pc:sldLayoutMkLst>
        </pc:sldLayoutChg>
        <pc:sldLayoutChg chg="del">
          <pc:chgData name="Soheil Abbasloo" userId="d71572ce-aea6-4a3a-9d7a-c1bc96c12f67" providerId="ADAL" clId="{7B6E7004-A998-4D8A-B662-5164ED62D55F}" dt="2022-10-31T21:28:33.731" v="8066" actId="47"/>
          <pc:sldLayoutMkLst>
            <pc:docMk/>
            <pc:sldMasterMk cId="4216264492" sldId="2147483701"/>
            <pc:sldLayoutMk cId="3531823049" sldId="2147483720"/>
          </pc:sldLayoutMkLst>
        </pc:sldLayoutChg>
      </pc:sldMasterChg>
      <pc:sldMasterChg chg="add del addSldLayout delSldLayout">
        <pc:chgData name="Soheil Abbasloo" userId="d71572ce-aea6-4a3a-9d7a-c1bc96c12f67" providerId="ADAL" clId="{7B6E7004-A998-4D8A-B662-5164ED62D55F}" dt="2022-10-31T15:19:15.412" v="2007" actId="700"/>
        <pc:sldMasterMkLst>
          <pc:docMk/>
          <pc:sldMasterMk cId="3343625339" sldId="2147483733"/>
        </pc:sldMasterMkLst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1245379423" sldId="2147483734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4056316011" sldId="2147483735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219170720" sldId="2147483736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1958528391" sldId="2147483737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4085641028" sldId="2147483738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906045552" sldId="2147483739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4267460120" sldId="2147483740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3903209975" sldId="2147483741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1469845738" sldId="2147483742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3520943611" sldId="2147483743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1094137938" sldId="2147483744"/>
          </pc:sldLayoutMkLst>
        </pc:sldLayoutChg>
      </pc:sldMasterChg>
      <pc:sldMasterChg chg="del delSldLayout">
        <pc:chgData name="Soheil Abbasloo" userId="d71572ce-aea6-4a3a-9d7a-c1bc96c12f67" providerId="ADAL" clId="{7B6E7004-A998-4D8A-B662-5164ED62D55F}" dt="2022-10-31T21:08:03.079" v="7372" actId="700"/>
        <pc:sldMasterMkLst>
          <pc:docMk/>
          <pc:sldMasterMk cId="3469865446" sldId="2147483734"/>
        </pc:sldMasterMkLst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2238709218" sldId="2147483735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670864122" sldId="2147483736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2538669952" sldId="2147483737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4075741612" sldId="2147483738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2886077438" sldId="2147483739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3892219465" sldId="2147483740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3941324466" sldId="2147483741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1812229088" sldId="2147483742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3395298775" sldId="2147483743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3824970662" sldId="2147483744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741039605" sldId="2147483745"/>
          </pc:sldLayoutMkLst>
        </pc:sldLayoutChg>
      </pc:sldMasterChg>
    </pc:docChg>
  </pc:docChgLst>
  <pc:docChgLst>
    <pc:chgData name="ab.soheil@nyu.edu" userId="d71572ce-aea6-4a3a-9d7a-c1bc96c12f67" providerId="ADAL" clId="{ED41F9C1-8274-4F08-8693-1523C4FF26CB}"/>
    <pc:docChg chg="undo redo custSel addSld delSld modSld sldOrd">
      <pc:chgData name="ab.soheil@nyu.edu" userId="d71572ce-aea6-4a3a-9d7a-c1bc96c12f67" providerId="ADAL" clId="{ED41F9C1-8274-4F08-8693-1523C4FF26CB}" dt="2022-08-28T14:48:43.046" v="4469" actId="478"/>
      <pc:docMkLst>
        <pc:docMk/>
      </pc:docMkLst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1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2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3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4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6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7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8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9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0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1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2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3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4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87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8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2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3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4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5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0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1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5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1771843574" sldId="310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567625117" sldId="311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2679606963" sldId="312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2577456709" sldId="313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9116330" sldId="314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760354555" sldId="315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1219685189" sldId="31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1933400032" sldId="31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645018573" sldId="31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202603687" sldId="320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507094596" sldId="322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1652392557" sldId="323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121655503" sldId="324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5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699571234" sldId="32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1175044791" sldId="32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2833345357" sldId="330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122622024" sldId="352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631821255" sldId="353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013321256" sldId="354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638976883" sldId="35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1248167321" sldId="35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10972819" sldId="35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522808721" sldId="35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1934852775" sldId="360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923471849" sldId="361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4241321036" sldId="362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578205445" sldId="363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533121811" sldId="364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647128351" sldId="365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1439337337" sldId="36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898918817" sldId="36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141722987" sldId="36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913803961" sldId="36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2919462127" sldId="370"/>
        </pc:sldMkLst>
      </pc:sldChg>
      <pc:sldChg chg="addSp delSp modSp add del mod delAnim modAnim">
        <pc:chgData name="ab.soheil@nyu.edu" userId="d71572ce-aea6-4a3a-9d7a-c1bc96c12f67" providerId="ADAL" clId="{ED41F9C1-8274-4F08-8693-1523C4FF26CB}" dt="2022-08-21T22:13:29.978" v="1322" actId="47"/>
        <pc:sldMkLst>
          <pc:docMk/>
          <pc:sldMk cId="3616939567" sldId="442"/>
        </pc:sldMkLst>
        <pc:spChg chg="mod">
          <ac:chgData name="ab.soheil@nyu.edu" userId="d71572ce-aea6-4a3a-9d7a-c1bc96c12f67" providerId="ADAL" clId="{ED41F9C1-8274-4F08-8693-1523C4FF26CB}" dt="2022-08-21T21:58:25.132" v="1129" actId="164"/>
          <ac:spMkLst>
            <pc:docMk/>
            <pc:sldMk cId="3616939567" sldId="442"/>
            <ac:spMk id="11" creationId="{F72280FC-9E68-2F8B-E2D4-E30A16219A7D}"/>
          </ac:spMkLst>
        </pc:spChg>
        <pc:spChg chg="mod">
          <ac:chgData name="ab.soheil@nyu.edu" userId="d71572ce-aea6-4a3a-9d7a-c1bc96c12f67" providerId="ADAL" clId="{ED41F9C1-8274-4F08-8693-1523C4FF26CB}" dt="2022-08-21T21:58:25.132" v="1129" actId="164"/>
          <ac:spMkLst>
            <pc:docMk/>
            <pc:sldMk cId="3616939567" sldId="442"/>
            <ac:spMk id="20" creationId="{4974803F-8208-8865-25E3-8831DCD204E8}"/>
          </ac:spMkLst>
        </pc:spChg>
        <pc:spChg chg="mod">
          <ac:chgData name="ab.soheil@nyu.edu" userId="d71572ce-aea6-4a3a-9d7a-c1bc96c12f67" providerId="ADAL" clId="{ED41F9C1-8274-4F08-8693-1523C4FF26CB}" dt="2022-08-21T21:58:25.132" v="1129" actId="164"/>
          <ac:spMkLst>
            <pc:docMk/>
            <pc:sldMk cId="3616939567" sldId="442"/>
            <ac:spMk id="21" creationId="{9FA6FB68-4B6E-D3A7-495E-C23FB2D49A6A}"/>
          </ac:spMkLst>
        </pc:spChg>
        <pc:spChg chg="del">
          <ac:chgData name="ab.soheil@nyu.edu" userId="d71572ce-aea6-4a3a-9d7a-c1bc96c12f67" providerId="ADAL" clId="{ED41F9C1-8274-4F08-8693-1523C4FF26CB}" dt="2022-08-21T21:57:42.910" v="1125" actId="478"/>
          <ac:spMkLst>
            <pc:docMk/>
            <pc:sldMk cId="3616939567" sldId="442"/>
            <ac:spMk id="22" creationId="{2E1C5553-D582-C267-562D-60A66F2756B6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4" creationId="{D481C4BC-E2A6-C93E-D3FB-71DBFC5CF83F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5" creationId="{2612EE3C-C683-0883-E6A7-D378CD85E47B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6" creationId="{B1543C1A-CEA7-D97F-EE46-26AE2F0913AB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7" creationId="{D644BFEE-5F43-4F6F-CACA-D4387C5C1642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8" creationId="{F8A439DA-13BE-E26E-4D24-DC08735E7234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9" creationId="{E059CE0F-3AE0-9910-6085-4BBB1C50C553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31" creationId="{1FE3644F-FDC0-3580-3985-2B1FD48D1642}"/>
          </ac:spMkLst>
        </pc:spChg>
        <pc:spChg chg="mod">
          <ac:chgData name="ab.soheil@nyu.edu" userId="d71572ce-aea6-4a3a-9d7a-c1bc96c12f67" providerId="ADAL" clId="{ED41F9C1-8274-4F08-8693-1523C4FF26CB}" dt="2022-08-21T21:58:25.132" v="1129" actId="164"/>
          <ac:spMkLst>
            <pc:docMk/>
            <pc:sldMk cId="3616939567" sldId="442"/>
            <ac:spMk id="33" creationId="{DE6300C6-11B8-E273-FF61-2D392CAFE1D6}"/>
          </ac:spMkLst>
        </pc:spChg>
        <pc:grpChg chg="add del mod">
          <ac:chgData name="ab.soheil@nyu.edu" userId="d71572ce-aea6-4a3a-9d7a-c1bc96c12f67" providerId="ADAL" clId="{ED41F9C1-8274-4F08-8693-1523C4FF26CB}" dt="2022-08-21T21:58:37.932" v="1132" actId="21"/>
          <ac:grpSpMkLst>
            <pc:docMk/>
            <pc:sldMk cId="3616939567" sldId="442"/>
            <ac:grpSpMk id="2" creationId="{86D7BF08-BED4-DBA1-CE5A-D3E7B44B9993}"/>
          </ac:grpSpMkLst>
        </pc:grpChg>
        <pc:picChg chg="mod modCrop">
          <ac:chgData name="ab.soheil@nyu.edu" userId="d71572ce-aea6-4a3a-9d7a-c1bc96c12f67" providerId="ADAL" clId="{ED41F9C1-8274-4F08-8693-1523C4FF26CB}" dt="2022-08-21T21:58:25.132" v="1129" actId="164"/>
          <ac:picMkLst>
            <pc:docMk/>
            <pc:sldMk cId="3616939567" sldId="442"/>
            <ac:picMk id="7" creationId="{D83CE94F-725B-1028-F7DB-6052FB169830}"/>
          </ac:picMkLst>
        </pc:picChg>
        <pc:picChg chg="mod">
          <ac:chgData name="ab.soheil@nyu.edu" userId="d71572ce-aea6-4a3a-9d7a-c1bc96c12f67" providerId="ADAL" clId="{ED41F9C1-8274-4F08-8693-1523C4FF26CB}" dt="2022-08-21T21:58:25.132" v="1129" actId="164"/>
          <ac:picMkLst>
            <pc:docMk/>
            <pc:sldMk cId="3616939567" sldId="442"/>
            <ac:picMk id="10" creationId="{BF88CF3B-F85A-F773-B16F-11317F996BBF}"/>
          </ac:picMkLst>
        </pc:picChg>
      </pc:sldChg>
      <pc:sldChg chg="modSp mod">
        <pc:chgData name="ab.soheil@nyu.edu" userId="d71572ce-aea6-4a3a-9d7a-c1bc96c12f67" providerId="ADAL" clId="{ED41F9C1-8274-4F08-8693-1523C4FF26CB}" dt="2022-08-21T20:07:03.096" v="17" actId="20577"/>
        <pc:sldMkLst>
          <pc:docMk/>
          <pc:sldMk cId="880369482" sldId="450"/>
        </pc:sldMkLst>
        <pc:spChg chg="mod">
          <ac:chgData name="ab.soheil@nyu.edu" userId="d71572ce-aea6-4a3a-9d7a-c1bc96c12f67" providerId="ADAL" clId="{ED41F9C1-8274-4F08-8693-1523C4FF26CB}" dt="2022-08-21T20:07:03.096" v="17" actId="20577"/>
          <ac:spMkLst>
            <pc:docMk/>
            <pc:sldMk cId="880369482" sldId="450"/>
            <ac:spMk id="2" creationId="{09C2587D-5EB9-081D-E718-EE8DC906049E}"/>
          </ac:spMkLst>
        </pc:spChg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007427872" sldId="451"/>
        </pc:sldMkLst>
      </pc:sldChg>
      <pc:sldChg chg="delSp modSp del mod">
        <pc:chgData name="ab.soheil@nyu.edu" userId="d71572ce-aea6-4a3a-9d7a-c1bc96c12f67" providerId="ADAL" clId="{ED41F9C1-8274-4F08-8693-1523C4FF26CB}" dt="2022-08-22T15:20:44.829" v="4262" actId="47"/>
        <pc:sldMkLst>
          <pc:docMk/>
          <pc:sldMk cId="705801446" sldId="459"/>
        </pc:sldMkLst>
        <pc:picChg chg="del mod">
          <ac:chgData name="ab.soheil@nyu.edu" userId="d71572ce-aea6-4a3a-9d7a-c1bc96c12f67" providerId="ADAL" clId="{ED41F9C1-8274-4F08-8693-1523C4FF26CB}" dt="2022-08-22T15:17:05.404" v="4212" actId="21"/>
          <ac:picMkLst>
            <pc:docMk/>
            <pc:sldMk cId="705801446" sldId="459"/>
            <ac:picMk id="6" creationId="{FE073B62-721B-DC4F-EF3E-92CB53572614}"/>
          </ac:picMkLst>
        </pc:picChg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671188629" sldId="58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167374619" sldId="587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972933123" sldId="588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641329988" sldId="590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67112355" sldId="591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857636285" sldId="592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531892156" sldId="594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97572354" sldId="59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117962938" sldId="596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486738136" sldId="597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810563514" sldId="598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310188990" sldId="599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778742335" sldId="600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018325089" sldId="601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289220748" sldId="602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804994886" sldId="603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030538923" sldId="604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046243241" sldId="60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773415661" sldId="606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931839122" sldId="607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789214455" sldId="608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504518619" sldId="609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457956912" sldId="613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372016015" sldId="614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541555224" sldId="61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852798299" sldId="616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797465744" sldId="628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815081551" sldId="629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907660000" sldId="630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538422942" sldId="631"/>
        </pc:sldMkLst>
      </pc:sldChg>
      <pc:sldChg chg="addSp delSp modSp new mod modClrScheme chgLayout">
        <pc:chgData name="ab.soheil@nyu.edu" userId="d71572ce-aea6-4a3a-9d7a-c1bc96c12f67" providerId="ADAL" clId="{ED41F9C1-8274-4F08-8693-1523C4FF26CB}" dt="2022-08-21T20:07:35.382" v="29" actId="404"/>
        <pc:sldMkLst>
          <pc:docMk/>
          <pc:sldMk cId="209406910" sldId="632"/>
        </pc:sldMkLst>
        <pc:spChg chg="mod ord">
          <ac:chgData name="ab.soheil@nyu.edu" userId="d71572ce-aea6-4a3a-9d7a-c1bc96c12f67" providerId="ADAL" clId="{ED41F9C1-8274-4F08-8693-1523C4FF26CB}" dt="2022-08-21T20:07:28.026" v="19" actId="700"/>
          <ac:spMkLst>
            <pc:docMk/>
            <pc:sldMk cId="209406910" sldId="632"/>
            <ac:spMk id="2" creationId="{54AADBE7-A4FF-1165-F9DB-8C41ABFDCD97}"/>
          </ac:spMkLst>
        </pc:spChg>
        <pc:spChg chg="del mod ord">
          <ac:chgData name="ab.soheil@nyu.edu" userId="d71572ce-aea6-4a3a-9d7a-c1bc96c12f67" providerId="ADAL" clId="{ED41F9C1-8274-4F08-8693-1523C4FF26CB}" dt="2022-08-21T20:07:28.026" v="19" actId="700"/>
          <ac:spMkLst>
            <pc:docMk/>
            <pc:sldMk cId="209406910" sldId="632"/>
            <ac:spMk id="3" creationId="{EC04B497-5913-EA88-D51E-B0A48D5B28F4}"/>
          </ac:spMkLst>
        </pc:spChg>
        <pc:spChg chg="add mod ord">
          <ac:chgData name="ab.soheil@nyu.edu" userId="d71572ce-aea6-4a3a-9d7a-c1bc96c12f67" providerId="ADAL" clId="{ED41F9C1-8274-4F08-8693-1523C4FF26CB}" dt="2022-08-21T20:07:35.382" v="29" actId="404"/>
          <ac:spMkLst>
            <pc:docMk/>
            <pc:sldMk cId="209406910" sldId="632"/>
            <ac:spMk id="4" creationId="{6B9FD69C-CEDF-12F8-1758-1284429652B6}"/>
          </ac:spMkLst>
        </pc:spChg>
        <pc:spChg chg="add mod ord">
          <ac:chgData name="ab.soheil@nyu.edu" userId="d71572ce-aea6-4a3a-9d7a-c1bc96c12f67" providerId="ADAL" clId="{ED41F9C1-8274-4F08-8693-1523C4FF26CB}" dt="2022-08-21T20:07:28.026" v="19" actId="700"/>
          <ac:spMkLst>
            <pc:docMk/>
            <pc:sldMk cId="209406910" sldId="632"/>
            <ac:spMk id="5" creationId="{DA640DD1-8528-3377-F62B-C146E56618C8}"/>
          </ac:spMkLst>
        </pc:spChg>
      </pc:sldChg>
      <pc:sldChg chg="modSp add mod modAnim">
        <pc:chgData name="ab.soheil@nyu.edu" userId="d71572ce-aea6-4a3a-9d7a-c1bc96c12f67" providerId="ADAL" clId="{ED41F9C1-8274-4F08-8693-1523C4FF26CB}" dt="2022-08-21T20:11:13.274" v="226"/>
        <pc:sldMkLst>
          <pc:docMk/>
          <pc:sldMk cId="662723052" sldId="633"/>
        </pc:sldMkLst>
        <pc:spChg chg="mod">
          <ac:chgData name="ab.soheil@nyu.edu" userId="d71572ce-aea6-4a3a-9d7a-c1bc96c12f67" providerId="ADAL" clId="{ED41F9C1-8274-4F08-8693-1523C4FF26CB}" dt="2022-08-21T20:07:59.600" v="32" actId="207"/>
          <ac:spMkLst>
            <pc:docMk/>
            <pc:sldMk cId="662723052" sldId="633"/>
            <ac:spMk id="4" creationId="{6B9FD69C-CEDF-12F8-1758-1284429652B6}"/>
          </ac:spMkLst>
        </pc:spChg>
        <pc:spChg chg="mod">
          <ac:chgData name="ab.soheil@nyu.edu" userId="d71572ce-aea6-4a3a-9d7a-c1bc96c12f67" providerId="ADAL" clId="{ED41F9C1-8274-4F08-8693-1523C4FF26CB}" dt="2022-08-21T20:08:17.583" v="54" actId="20577"/>
          <ac:spMkLst>
            <pc:docMk/>
            <pc:sldMk cId="662723052" sldId="633"/>
            <ac:spMk id="5" creationId="{DA640DD1-8528-3377-F62B-C146E56618C8}"/>
          </ac:spMkLst>
        </pc:spChg>
      </pc:sldChg>
      <pc:sldChg chg="addSp modSp new mod modClrScheme chgLayout">
        <pc:chgData name="ab.soheil@nyu.edu" userId="d71572ce-aea6-4a3a-9d7a-c1bc96c12f67" providerId="ADAL" clId="{ED41F9C1-8274-4F08-8693-1523C4FF26CB}" dt="2022-08-21T21:50:57.159" v="833" actId="20577"/>
        <pc:sldMkLst>
          <pc:docMk/>
          <pc:sldMk cId="1187467216" sldId="634"/>
        </pc:sldMkLst>
        <pc:spChg chg="mod ord">
          <ac:chgData name="ab.soheil@nyu.edu" userId="d71572ce-aea6-4a3a-9d7a-c1bc96c12f67" providerId="ADAL" clId="{ED41F9C1-8274-4F08-8693-1523C4FF26CB}" dt="2022-08-21T20:09:51.238" v="170" actId="700"/>
          <ac:spMkLst>
            <pc:docMk/>
            <pc:sldMk cId="1187467216" sldId="634"/>
            <ac:spMk id="2" creationId="{8E6DF6D6-B52A-4A8E-792B-85A7882642A9}"/>
          </ac:spMkLst>
        </pc:spChg>
        <pc:spChg chg="mod ord">
          <ac:chgData name="ab.soheil@nyu.edu" userId="d71572ce-aea6-4a3a-9d7a-c1bc96c12f67" providerId="ADAL" clId="{ED41F9C1-8274-4F08-8693-1523C4FF26CB}" dt="2022-08-21T21:50:57.159" v="833" actId="20577"/>
          <ac:spMkLst>
            <pc:docMk/>
            <pc:sldMk cId="1187467216" sldId="634"/>
            <ac:spMk id="3" creationId="{09E9717B-6185-10AD-7899-7B760EB6D78C}"/>
          </ac:spMkLst>
        </pc:spChg>
        <pc:spChg chg="add mod ord">
          <ac:chgData name="ab.soheil@nyu.edu" userId="d71572ce-aea6-4a3a-9d7a-c1bc96c12f67" providerId="ADAL" clId="{ED41F9C1-8274-4F08-8693-1523C4FF26CB}" dt="2022-08-21T20:10:15.031" v="214" actId="207"/>
          <ac:spMkLst>
            <pc:docMk/>
            <pc:sldMk cId="1187467216" sldId="634"/>
            <ac:spMk id="4" creationId="{7AF4EE90-579C-AD59-0236-13BB0FE5DD3D}"/>
          </ac:spMkLst>
        </pc:spChg>
      </pc:sldChg>
      <pc:sldChg chg="addSp delSp modSp new mod modAnim">
        <pc:chgData name="ab.soheil@nyu.edu" userId="d71572ce-aea6-4a3a-9d7a-c1bc96c12f67" providerId="ADAL" clId="{ED41F9C1-8274-4F08-8693-1523C4FF26CB}" dt="2022-08-21T21:45:40.404" v="804"/>
        <pc:sldMkLst>
          <pc:docMk/>
          <pc:sldMk cId="1484619680" sldId="635"/>
        </pc:sldMkLst>
        <pc:spChg chg="mod">
          <ac:chgData name="ab.soheil@nyu.edu" userId="d71572ce-aea6-4a3a-9d7a-c1bc96c12f67" providerId="ADAL" clId="{ED41F9C1-8274-4F08-8693-1523C4FF26CB}" dt="2022-08-21T21:19:36.537" v="654" actId="1037"/>
          <ac:spMkLst>
            <pc:docMk/>
            <pc:sldMk cId="1484619680" sldId="635"/>
            <ac:spMk id="2" creationId="{B822D5CA-C7F3-931D-F71A-F4F836B9FA3F}"/>
          </ac:spMkLst>
        </pc:spChg>
        <pc:spChg chg="mod">
          <ac:chgData name="ab.soheil@nyu.edu" userId="d71572ce-aea6-4a3a-9d7a-c1bc96c12f67" providerId="ADAL" clId="{ED41F9C1-8274-4F08-8693-1523C4FF26CB}" dt="2022-08-21T21:45:14.524" v="802" actId="6549"/>
          <ac:spMkLst>
            <pc:docMk/>
            <pc:sldMk cId="1484619680" sldId="635"/>
            <ac:spMk id="3" creationId="{A40A24A4-FE10-6368-D67B-BC498304C90F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4" creationId="{2E13240E-DC4F-D66B-60A8-2B86126067D9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5" creationId="{BC8A5ED3-B810-C42F-3182-B9747F2E4993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6" creationId="{D6A8B7AC-5DE4-553B-E0D8-92F6C3F4845D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7" creationId="{1C9D851F-5910-3F7F-A1F4-1A075FC9C65B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8" creationId="{3BD75822-0C33-A35D-5131-ED557CA34970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9" creationId="{03882599-093A-2100-3F22-C02513872542}"/>
          </ac:spMkLst>
        </pc:spChg>
        <pc:spChg chg="add del">
          <ac:chgData name="ab.soheil@nyu.edu" userId="d71572ce-aea6-4a3a-9d7a-c1bc96c12f67" providerId="ADAL" clId="{ED41F9C1-8274-4F08-8693-1523C4FF26CB}" dt="2022-08-21T21:19:08.754" v="617" actId="22"/>
          <ac:spMkLst>
            <pc:docMk/>
            <pc:sldMk cId="1484619680" sldId="635"/>
            <ac:spMk id="79" creationId="{34B400AA-1267-9A32-75C4-EC6D6438D3CA}"/>
          </ac:spMkLst>
        </pc:spChg>
        <pc:spChg chg="add mod">
          <ac:chgData name="ab.soheil@nyu.edu" userId="d71572ce-aea6-4a3a-9d7a-c1bc96c12f67" providerId="ADAL" clId="{ED41F9C1-8274-4F08-8693-1523C4FF26CB}" dt="2022-08-21T21:19:52.751" v="686" actId="1076"/>
          <ac:spMkLst>
            <pc:docMk/>
            <pc:sldMk cId="1484619680" sldId="635"/>
            <ac:spMk id="80" creationId="{45FDBF63-FC23-E206-9BD7-1F1897331373}"/>
          </ac:spMkLst>
        </pc:spChg>
        <pc:picChg chg="add del mod">
          <ac:chgData name="ab.soheil@nyu.edu" userId="d71572ce-aea6-4a3a-9d7a-c1bc96c12f67" providerId="ADAL" clId="{ED41F9C1-8274-4F08-8693-1523C4FF26CB}" dt="2022-08-21T21:44:18.884" v="791" actId="478"/>
          <ac:picMkLst>
            <pc:docMk/>
            <pc:sldMk cId="1484619680" sldId="635"/>
            <ac:picMk id="83" creationId="{8666C014-C56A-8E52-F074-7C748641FA6D}"/>
          </ac:picMkLst>
        </pc:picChg>
        <pc:picChg chg="add mod">
          <ac:chgData name="ab.soheil@nyu.edu" userId="d71572ce-aea6-4a3a-9d7a-c1bc96c12f67" providerId="ADAL" clId="{ED41F9C1-8274-4F08-8693-1523C4FF26CB}" dt="2022-08-21T21:45:18.446" v="803" actId="14100"/>
          <ac:picMkLst>
            <pc:docMk/>
            <pc:sldMk cId="1484619680" sldId="635"/>
            <ac:picMk id="84" creationId="{32C7949B-15E5-D36C-C903-D887811559CB}"/>
          </ac:picMkLst>
        </pc:pic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11" creationId="{0708362C-9AFF-5A7E-3AEE-46C59A916FC1}"/>
          </ac:cxnSpMkLst>
        </pc:cxn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15" creationId="{0A8C1188-BC9F-B606-A832-2EA4869FAEC8}"/>
          </ac:cxnSpMkLst>
        </pc:cxn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17" creationId="{E4F2F560-2225-BF2A-7F6D-8C532B3EA997}"/>
          </ac:cxnSpMkLst>
        </pc:cxnChg>
        <pc:cxnChg chg="add del mod">
          <ac:chgData name="ab.soheil@nyu.edu" userId="d71572ce-aea6-4a3a-9d7a-c1bc96c12f67" providerId="ADAL" clId="{ED41F9C1-8274-4F08-8693-1523C4FF26CB}" dt="2022-08-21T21:20:20.803" v="689" actId="478"/>
          <ac:cxnSpMkLst>
            <pc:docMk/>
            <pc:sldMk cId="1484619680" sldId="635"/>
            <ac:cxnSpMk id="20" creationId="{6587B142-3DAA-7ACD-DB15-2902B68222F4}"/>
          </ac:cxnSpMkLst>
        </pc:cxn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23" creationId="{371DE4BC-E696-15A2-11A4-609F3DBA431E}"/>
          </ac:cxnSpMkLst>
        </pc:cxnChg>
        <pc:cxnChg chg="add del mod">
          <ac:chgData name="ab.soheil@nyu.edu" userId="d71572ce-aea6-4a3a-9d7a-c1bc96c12f67" providerId="ADAL" clId="{ED41F9C1-8274-4F08-8693-1523C4FF26CB}" dt="2022-08-21T21:16:24.253" v="509" actId="478"/>
          <ac:cxnSpMkLst>
            <pc:docMk/>
            <pc:sldMk cId="1484619680" sldId="635"/>
            <ac:cxnSpMk id="25" creationId="{8A8F64D1-417E-3659-EDFB-418A39B49461}"/>
          </ac:cxnSpMkLst>
        </pc:cxn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29" creationId="{E674C527-99ED-A2E4-7602-BE8E117DA4B1}"/>
          </ac:cxnSpMkLst>
        </pc:cxnChg>
        <pc:cxnChg chg="add del mod">
          <ac:chgData name="ab.soheil@nyu.edu" userId="d71572ce-aea6-4a3a-9d7a-c1bc96c12f67" providerId="ADAL" clId="{ED41F9C1-8274-4F08-8693-1523C4FF26CB}" dt="2022-08-21T21:16:16.075" v="507" actId="478"/>
          <ac:cxnSpMkLst>
            <pc:docMk/>
            <pc:sldMk cId="1484619680" sldId="635"/>
            <ac:cxnSpMk id="31" creationId="{11B62082-E1C1-B717-D25B-C2FE876160F6}"/>
          </ac:cxnSpMkLst>
        </pc:cxnChg>
        <pc:cxnChg chg="add del mod">
          <ac:chgData name="ab.soheil@nyu.edu" userId="d71572ce-aea6-4a3a-9d7a-c1bc96c12f67" providerId="ADAL" clId="{ED41F9C1-8274-4F08-8693-1523C4FF26CB}" dt="2022-08-21T21:20:14.727" v="688" actId="478"/>
          <ac:cxnSpMkLst>
            <pc:docMk/>
            <pc:sldMk cId="1484619680" sldId="635"/>
            <ac:cxnSpMk id="44" creationId="{AFAA4863-9F7E-98BE-EF42-50A0CE28A0FB}"/>
          </ac:cxnSpMkLst>
        </pc:cxn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73" creationId="{6A171FDF-7A1B-55C6-13DE-0B2F424651DF}"/>
          </ac:cxnSpMkLst>
        </pc:cxnChg>
        <pc:cxnChg chg="add">
          <ac:chgData name="ab.soheil@nyu.edu" userId="d71572ce-aea6-4a3a-9d7a-c1bc96c12f67" providerId="ADAL" clId="{ED41F9C1-8274-4F08-8693-1523C4FF26CB}" dt="2022-08-21T21:20:05.431" v="687" actId="11529"/>
          <ac:cxnSpMkLst>
            <pc:docMk/>
            <pc:sldMk cId="1484619680" sldId="635"/>
            <ac:cxnSpMk id="82" creationId="{AE992855-3CBA-34EC-8A81-7E968E5B643E}"/>
          </ac:cxnSpMkLst>
        </pc:cxnChg>
      </pc:sldChg>
      <pc:sldChg chg="addSp modSp mod modClrScheme modAnim chgLayout">
        <pc:chgData name="ab.soheil@nyu.edu" userId="d71572ce-aea6-4a3a-9d7a-c1bc96c12f67" providerId="ADAL" clId="{ED41F9C1-8274-4F08-8693-1523C4FF26CB}" dt="2022-08-21T21:51:16.436" v="836" actId="6549"/>
        <pc:sldMkLst>
          <pc:docMk/>
          <pc:sldMk cId="2467590447" sldId="928"/>
        </pc:sldMkLst>
        <pc:spChg chg="add mod">
          <ac:chgData name="ab.soheil@nyu.edu" userId="d71572ce-aea6-4a3a-9d7a-c1bc96c12f67" providerId="ADAL" clId="{ED41F9C1-8274-4F08-8693-1523C4FF26CB}" dt="2022-08-21T21:09:10.266" v="370" actId="1076"/>
          <ac:spMkLst>
            <pc:docMk/>
            <pc:sldMk cId="2467590447" sldId="928"/>
            <ac:spMk id="5" creationId="{DB1FE98C-C373-1D2E-4369-DF9927C7DAE3}"/>
          </ac:spMkLst>
        </pc:spChg>
        <pc:spChg chg="mod ord">
          <ac:chgData name="ab.soheil@nyu.edu" userId="d71572ce-aea6-4a3a-9d7a-c1bc96c12f67" providerId="ADAL" clId="{ED41F9C1-8274-4F08-8693-1523C4FF26CB}" dt="2022-08-21T21:09:14.558" v="371" actId="700"/>
          <ac:spMkLst>
            <pc:docMk/>
            <pc:sldMk cId="2467590447" sldId="928"/>
            <ac:spMk id="2355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1:51:16.436" v="836" actId="6549"/>
          <ac:spMkLst>
            <pc:docMk/>
            <pc:sldMk cId="2467590447" sldId="928"/>
            <ac:spMk id="1800195" creationId="{00000000-0000-0000-0000-000000000000}"/>
          </ac:spMkLst>
        </pc:spChg>
        <pc:picChg chg="add mod modCrop">
          <ac:chgData name="ab.soheil@nyu.edu" userId="d71572ce-aea6-4a3a-9d7a-c1bc96c12f67" providerId="ADAL" clId="{ED41F9C1-8274-4F08-8693-1523C4FF26CB}" dt="2022-08-21T21:20:58.939" v="700" actId="1076"/>
          <ac:picMkLst>
            <pc:docMk/>
            <pc:sldMk cId="2467590447" sldId="928"/>
            <ac:picMk id="3" creationId="{5194D3E4-86C1-BB00-0ACD-140E3520C4D6}"/>
          </ac:picMkLst>
        </pc:picChg>
      </pc:sldChg>
      <pc:sldChg chg="addSp modSp new mod">
        <pc:chgData name="ab.soheil@nyu.edu" userId="d71572ce-aea6-4a3a-9d7a-c1bc96c12f67" providerId="ADAL" clId="{ED41F9C1-8274-4F08-8693-1523C4FF26CB}" dt="2022-08-21T22:52:26.704" v="2053" actId="20577"/>
        <pc:sldMkLst>
          <pc:docMk/>
          <pc:sldMk cId="3301903470" sldId="929"/>
        </pc:sldMkLst>
        <pc:spChg chg="mod">
          <ac:chgData name="ab.soheil@nyu.edu" userId="d71572ce-aea6-4a3a-9d7a-c1bc96c12f67" providerId="ADAL" clId="{ED41F9C1-8274-4F08-8693-1523C4FF26CB}" dt="2022-08-21T22:13:55.180" v="1326" actId="20577"/>
          <ac:spMkLst>
            <pc:docMk/>
            <pc:sldMk cId="3301903470" sldId="929"/>
            <ac:spMk id="3" creationId="{73CD0FE9-CF07-8668-923F-376850938B3A}"/>
          </ac:spMkLst>
        </pc:spChg>
        <pc:spChg chg="mod">
          <ac:chgData name="ab.soheil@nyu.edu" userId="d71572ce-aea6-4a3a-9d7a-c1bc96c12f67" providerId="ADAL" clId="{ED41F9C1-8274-4F08-8693-1523C4FF26CB}" dt="2022-08-21T22:51:55.698" v="2000" actId="20577"/>
          <ac:spMkLst>
            <pc:docMk/>
            <pc:sldMk cId="3301903470" sldId="929"/>
            <ac:spMk id="4" creationId="{89B6F1C5-EECB-A0AB-B144-E3D88AB5FFE5}"/>
          </ac:spMkLst>
        </pc:spChg>
        <pc:spChg chg="add mod">
          <ac:chgData name="ab.soheil@nyu.edu" userId="d71572ce-aea6-4a3a-9d7a-c1bc96c12f67" providerId="ADAL" clId="{ED41F9C1-8274-4F08-8693-1523C4FF26CB}" dt="2022-08-21T22:15:43.785" v="1393" actId="207"/>
          <ac:spMkLst>
            <pc:docMk/>
            <pc:sldMk cId="3301903470" sldId="929"/>
            <ac:spMk id="6" creationId="{EFB84096-602C-5921-9396-E0CC064E6CF9}"/>
          </ac:spMkLst>
        </pc:spChg>
        <pc:spChg chg="add mod">
          <ac:chgData name="ab.soheil@nyu.edu" userId="d71572ce-aea6-4a3a-9d7a-c1bc96c12f67" providerId="ADAL" clId="{ED41F9C1-8274-4F08-8693-1523C4FF26CB}" dt="2022-08-21T22:16:42.285" v="1438" actId="113"/>
          <ac:spMkLst>
            <pc:docMk/>
            <pc:sldMk cId="3301903470" sldId="929"/>
            <ac:spMk id="7" creationId="{72650A22-9897-5C19-1597-D827295BE664}"/>
          </ac:spMkLst>
        </pc:spChg>
        <pc:spChg chg="add mod">
          <ac:chgData name="ab.soheil@nyu.edu" userId="d71572ce-aea6-4a3a-9d7a-c1bc96c12f67" providerId="ADAL" clId="{ED41F9C1-8274-4F08-8693-1523C4FF26CB}" dt="2022-08-21T22:17:26.622" v="1453" actId="20577"/>
          <ac:spMkLst>
            <pc:docMk/>
            <pc:sldMk cId="3301903470" sldId="929"/>
            <ac:spMk id="8" creationId="{7CC7AB0D-632B-07BB-FDF5-A7D6DA4BB321}"/>
          </ac:spMkLst>
        </pc:spChg>
        <pc:spChg chg="add mod">
          <ac:chgData name="ab.soheil@nyu.edu" userId="d71572ce-aea6-4a3a-9d7a-c1bc96c12f67" providerId="ADAL" clId="{ED41F9C1-8274-4F08-8693-1523C4FF26CB}" dt="2022-08-21T22:52:26.704" v="2053" actId="20577"/>
          <ac:spMkLst>
            <pc:docMk/>
            <pc:sldMk cId="3301903470" sldId="929"/>
            <ac:spMk id="10" creationId="{EE0B7671-CE64-B20C-5229-D5E3BBB1F1D1}"/>
          </ac:spMkLst>
        </pc:spChg>
      </pc:sldChg>
      <pc:sldChg chg="addSp delSp modSp new mod delAnim modAnim">
        <pc:chgData name="ab.soheil@nyu.edu" userId="d71572ce-aea6-4a3a-9d7a-c1bc96c12f67" providerId="ADAL" clId="{ED41F9C1-8274-4F08-8693-1523C4FF26CB}" dt="2022-08-28T14:48:43.046" v="4469" actId="478"/>
        <pc:sldMkLst>
          <pc:docMk/>
          <pc:sldMk cId="1410508853" sldId="930"/>
        </pc:sldMkLst>
        <pc:spChg chg="del">
          <ac:chgData name="ab.soheil@nyu.edu" userId="d71572ce-aea6-4a3a-9d7a-c1bc96c12f67" providerId="ADAL" clId="{ED41F9C1-8274-4F08-8693-1523C4FF26CB}" dt="2022-08-21T21:58:43.597" v="1135" actId="478"/>
          <ac:spMkLst>
            <pc:docMk/>
            <pc:sldMk cId="1410508853" sldId="930"/>
            <ac:spMk id="3" creationId="{444FE1C5-F343-590C-6D1F-81CD94BF4DAF}"/>
          </ac:spMkLst>
        </pc:spChg>
        <pc:spChg chg="mod">
          <ac:chgData name="ab.soheil@nyu.edu" userId="d71572ce-aea6-4a3a-9d7a-c1bc96c12f67" providerId="ADAL" clId="{ED41F9C1-8274-4F08-8693-1523C4FF26CB}" dt="2022-08-21T21:57:32.723" v="1122" actId="5793"/>
          <ac:spMkLst>
            <pc:docMk/>
            <pc:sldMk cId="1410508853" sldId="930"/>
            <ac:spMk id="4" creationId="{19221948-BC58-BF1C-95C4-6B7E6E8EF9B9}"/>
          </ac:spMkLst>
        </pc:spChg>
        <pc:spChg chg="mod">
          <ac:chgData name="ab.soheil@nyu.edu" userId="d71572ce-aea6-4a3a-9d7a-c1bc96c12f67" providerId="ADAL" clId="{ED41F9C1-8274-4F08-8693-1523C4FF26CB}" dt="2022-08-21T21:58:39.877" v="1133"/>
          <ac:spMkLst>
            <pc:docMk/>
            <pc:sldMk cId="1410508853" sldId="930"/>
            <ac:spMk id="8" creationId="{F5D29559-5309-2F93-9C04-241A24CD4CF3}"/>
          </ac:spMkLst>
        </pc:spChg>
        <pc:spChg chg="mod">
          <ac:chgData name="ab.soheil@nyu.edu" userId="d71572ce-aea6-4a3a-9d7a-c1bc96c12f67" providerId="ADAL" clId="{ED41F9C1-8274-4F08-8693-1523C4FF26CB}" dt="2022-08-21T21:58:39.877" v="1133"/>
          <ac:spMkLst>
            <pc:docMk/>
            <pc:sldMk cId="1410508853" sldId="930"/>
            <ac:spMk id="9" creationId="{6B90846D-73B6-8341-5904-E0D5C1A4E9A8}"/>
          </ac:spMkLst>
        </pc:spChg>
        <pc:spChg chg="mod">
          <ac:chgData name="ab.soheil@nyu.edu" userId="d71572ce-aea6-4a3a-9d7a-c1bc96c12f67" providerId="ADAL" clId="{ED41F9C1-8274-4F08-8693-1523C4FF26CB}" dt="2022-08-21T21:58:39.877" v="1133"/>
          <ac:spMkLst>
            <pc:docMk/>
            <pc:sldMk cId="1410508853" sldId="930"/>
            <ac:spMk id="10" creationId="{5D5ECAD3-7993-35F0-88C0-13CB589ABD1F}"/>
          </ac:spMkLst>
        </pc:spChg>
        <pc:spChg chg="mod">
          <ac:chgData name="ab.soheil@nyu.edu" userId="d71572ce-aea6-4a3a-9d7a-c1bc96c12f67" providerId="ADAL" clId="{ED41F9C1-8274-4F08-8693-1523C4FF26CB}" dt="2022-08-21T21:58:39.877" v="1133"/>
          <ac:spMkLst>
            <pc:docMk/>
            <pc:sldMk cId="1410508853" sldId="930"/>
            <ac:spMk id="11" creationId="{7D820810-6BE3-316C-F3E6-A059267EDE31}"/>
          </ac:spMkLst>
        </pc:spChg>
        <pc:spChg chg="add del mod">
          <ac:chgData name="ab.soheil@nyu.edu" userId="d71572ce-aea6-4a3a-9d7a-c1bc96c12f67" providerId="ADAL" clId="{ED41F9C1-8274-4F08-8693-1523C4FF26CB}" dt="2022-08-21T21:59:15.936" v="1141"/>
          <ac:spMkLst>
            <pc:docMk/>
            <pc:sldMk cId="1410508853" sldId="930"/>
            <ac:spMk id="12" creationId="{17FC3586-6FDC-0FAA-4569-DD73641E57B7}"/>
          </ac:spMkLst>
        </pc:spChg>
        <pc:spChg chg="add del mod">
          <ac:chgData name="ab.soheil@nyu.edu" userId="d71572ce-aea6-4a3a-9d7a-c1bc96c12f67" providerId="ADAL" clId="{ED41F9C1-8274-4F08-8693-1523C4FF26CB}" dt="2022-08-21T21:59:20.887" v="1149"/>
          <ac:spMkLst>
            <pc:docMk/>
            <pc:sldMk cId="1410508853" sldId="930"/>
            <ac:spMk id="13" creationId="{277BE658-4678-6E8B-48CD-2FBCFCB6F829}"/>
          </ac:spMkLst>
        </pc:spChg>
        <pc:spChg chg="add mod">
          <ac:chgData name="ab.soheil@nyu.edu" userId="d71572ce-aea6-4a3a-9d7a-c1bc96c12f67" providerId="ADAL" clId="{ED41F9C1-8274-4F08-8693-1523C4FF26CB}" dt="2022-08-21T22:09:59.556" v="1198" actId="6549"/>
          <ac:spMkLst>
            <pc:docMk/>
            <pc:sldMk cId="1410508853" sldId="930"/>
            <ac:spMk id="15" creationId="{C2486179-EF01-0863-2F60-CA2F5253B5CD}"/>
          </ac:spMkLst>
        </pc:spChg>
        <pc:spChg chg="add mod">
          <ac:chgData name="ab.soheil@nyu.edu" userId="d71572ce-aea6-4a3a-9d7a-c1bc96c12f67" providerId="ADAL" clId="{ED41F9C1-8274-4F08-8693-1523C4FF26CB}" dt="2022-08-21T22:10:58.760" v="1260" actId="1038"/>
          <ac:spMkLst>
            <pc:docMk/>
            <pc:sldMk cId="1410508853" sldId="930"/>
            <ac:spMk id="16" creationId="{2C96D701-E446-0FBE-E4E9-7D37BD4DA8FB}"/>
          </ac:spMkLst>
        </pc:spChg>
        <pc:spChg chg="add del mod">
          <ac:chgData name="ab.soheil@nyu.edu" userId="d71572ce-aea6-4a3a-9d7a-c1bc96c12f67" providerId="ADAL" clId="{ED41F9C1-8274-4F08-8693-1523C4FF26CB}" dt="2022-08-21T22:10:01.809" v="1199" actId="478"/>
          <ac:spMkLst>
            <pc:docMk/>
            <pc:sldMk cId="1410508853" sldId="930"/>
            <ac:spMk id="17" creationId="{1E9BF60E-1ADF-4F15-568A-82007C4143ED}"/>
          </ac:spMkLst>
        </pc:spChg>
        <pc:spChg chg="add mod">
          <ac:chgData name="ab.soheil@nyu.edu" userId="d71572ce-aea6-4a3a-9d7a-c1bc96c12f67" providerId="ADAL" clId="{ED41F9C1-8274-4F08-8693-1523C4FF26CB}" dt="2022-08-21T22:10:57.061" v="1256" actId="1037"/>
          <ac:spMkLst>
            <pc:docMk/>
            <pc:sldMk cId="1410508853" sldId="930"/>
            <ac:spMk id="18" creationId="{C67ACE4F-B9A6-745F-4A58-DE23C153C428}"/>
          </ac:spMkLst>
        </pc:spChg>
        <pc:spChg chg="add del mod">
          <ac:chgData name="ab.soheil@nyu.edu" userId="d71572ce-aea6-4a3a-9d7a-c1bc96c12f67" providerId="ADAL" clId="{ED41F9C1-8274-4F08-8693-1523C4FF26CB}" dt="2022-08-28T14:48:43.046" v="4469" actId="478"/>
          <ac:spMkLst>
            <pc:docMk/>
            <pc:sldMk cId="1410508853" sldId="930"/>
            <ac:spMk id="19" creationId="{425A2802-1E15-2741-7CA0-4B50E6F60804}"/>
          </ac:spMkLst>
        </pc:spChg>
        <pc:spChg chg="add mod">
          <ac:chgData name="ab.soheil@nyu.edu" userId="d71572ce-aea6-4a3a-9d7a-c1bc96c12f67" providerId="ADAL" clId="{ED41F9C1-8274-4F08-8693-1523C4FF26CB}" dt="2022-08-21T22:12:29.006" v="1319" actId="13822"/>
          <ac:spMkLst>
            <pc:docMk/>
            <pc:sldMk cId="1410508853" sldId="930"/>
            <ac:spMk id="20" creationId="{CE9877DB-2537-4FC9-0B41-D96621B4E83A}"/>
          </ac:spMkLst>
        </pc:spChg>
        <pc:grpChg chg="add mod">
          <ac:chgData name="ab.soheil@nyu.edu" userId="d71572ce-aea6-4a3a-9d7a-c1bc96c12f67" providerId="ADAL" clId="{ED41F9C1-8274-4F08-8693-1523C4FF26CB}" dt="2022-08-21T21:58:50.232" v="1137" actId="1076"/>
          <ac:grpSpMkLst>
            <pc:docMk/>
            <pc:sldMk cId="1410508853" sldId="930"/>
            <ac:grpSpMk id="5" creationId="{6D1EA0C9-572D-41C8-18DF-51363F21C7BC}"/>
          </ac:grpSpMkLst>
        </pc:grpChg>
        <pc:picChg chg="mod">
          <ac:chgData name="ab.soheil@nyu.edu" userId="d71572ce-aea6-4a3a-9d7a-c1bc96c12f67" providerId="ADAL" clId="{ED41F9C1-8274-4F08-8693-1523C4FF26CB}" dt="2022-08-21T21:58:39.877" v="1133"/>
          <ac:picMkLst>
            <pc:docMk/>
            <pc:sldMk cId="1410508853" sldId="930"/>
            <ac:picMk id="6" creationId="{ECD9540A-9031-03BA-AC2A-A3FA355F1BCA}"/>
          </ac:picMkLst>
        </pc:picChg>
        <pc:picChg chg="mod">
          <ac:chgData name="ab.soheil@nyu.edu" userId="d71572ce-aea6-4a3a-9d7a-c1bc96c12f67" providerId="ADAL" clId="{ED41F9C1-8274-4F08-8693-1523C4FF26CB}" dt="2022-08-21T21:58:39.877" v="1133"/>
          <ac:picMkLst>
            <pc:docMk/>
            <pc:sldMk cId="1410508853" sldId="930"/>
            <ac:picMk id="7" creationId="{0FDB7BBA-4F7C-D1F4-25D5-2A9CB8568CE4}"/>
          </ac:picMkLst>
        </pc:picChg>
        <pc:picChg chg="add del mod">
          <ac:chgData name="ab.soheil@nyu.edu" userId="d71572ce-aea6-4a3a-9d7a-c1bc96c12f67" providerId="ADAL" clId="{ED41F9C1-8274-4F08-8693-1523C4FF26CB}" dt="2022-08-21T21:59:31.229" v="1153" actId="478"/>
          <ac:picMkLst>
            <pc:docMk/>
            <pc:sldMk cId="1410508853" sldId="930"/>
            <ac:picMk id="14" creationId="{FFB11BDC-A22A-718E-F017-B4370AF7B133}"/>
          </ac:picMkLst>
        </pc:picChg>
      </pc:sldChg>
      <pc:sldChg chg="new del">
        <pc:chgData name="ab.soheil@nyu.edu" userId="d71572ce-aea6-4a3a-9d7a-c1bc96c12f67" providerId="ADAL" clId="{ED41F9C1-8274-4F08-8693-1523C4FF26CB}" dt="2022-08-21T22:34:28.414" v="1616" actId="47"/>
        <pc:sldMkLst>
          <pc:docMk/>
          <pc:sldMk cId="1300961145" sldId="931"/>
        </pc:sldMkLst>
      </pc:sldChg>
      <pc:sldChg chg="modSp add mod modClrScheme chgLayout">
        <pc:chgData name="ab.soheil@nyu.edu" userId="d71572ce-aea6-4a3a-9d7a-c1bc96c12f67" providerId="ADAL" clId="{ED41F9C1-8274-4F08-8693-1523C4FF26CB}" dt="2022-08-21T22:28:39.138" v="1614" actId="6549"/>
        <pc:sldMkLst>
          <pc:docMk/>
          <pc:sldMk cId="1442718002" sldId="932"/>
        </pc:sldMkLst>
        <pc:spChg chg="mod ord">
          <ac:chgData name="ab.soheil@nyu.edu" userId="d71572ce-aea6-4a3a-9d7a-c1bc96c12f67" providerId="ADAL" clId="{ED41F9C1-8274-4F08-8693-1523C4FF26CB}" dt="2022-08-21T22:21:41.299" v="1468" actId="115"/>
          <ac:spMkLst>
            <pc:docMk/>
            <pc:sldMk cId="1442718002" sldId="932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28:39.138" v="1614" actId="6549"/>
          <ac:spMkLst>
            <pc:docMk/>
            <pc:sldMk cId="1442718002" sldId="932"/>
            <ac:spMk id="3" creationId="{00000000-0000-0000-0000-000000000000}"/>
          </ac:spMkLst>
        </pc:spChg>
      </pc:sldChg>
      <pc:sldChg chg="modSp add mod modClrScheme modAnim chgLayout">
        <pc:chgData name="ab.soheil@nyu.edu" userId="d71572ce-aea6-4a3a-9d7a-c1bc96c12f67" providerId="ADAL" clId="{ED41F9C1-8274-4F08-8693-1523C4FF26CB}" dt="2022-08-21T22:44:02.128" v="1873" actId="20577"/>
        <pc:sldMkLst>
          <pc:docMk/>
          <pc:sldMk cId="1621410699" sldId="938"/>
        </pc:sldMkLst>
        <pc:spChg chg="mod ord">
          <ac:chgData name="ab.soheil@nyu.edu" userId="d71572ce-aea6-4a3a-9d7a-c1bc96c12f67" providerId="ADAL" clId="{ED41F9C1-8274-4F08-8693-1523C4FF26CB}" dt="2022-08-21T22:44:02.128" v="1873" actId="20577"/>
          <ac:spMkLst>
            <pc:docMk/>
            <pc:sldMk cId="1621410699" sldId="938"/>
            <ac:spMk id="4096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41:29.623" v="1816" actId="20577"/>
          <ac:spMkLst>
            <pc:docMk/>
            <pc:sldMk cId="1621410699" sldId="938"/>
            <ac:spMk id="1818627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2:48:04.910" v="1960" actId="14100"/>
        <pc:sldMkLst>
          <pc:docMk/>
          <pc:sldMk cId="683573071" sldId="939"/>
        </pc:sldMkLst>
        <pc:spChg chg="mod">
          <ac:chgData name="ab.soheil@nyu.edu" userId="d71572ce-aea6-4a3a-9d7a-c1bc96c12f67" providerId="ADAL" clId="{ED41F9C1-8274-4F08-8693-1523C4FF26CB}" dt="2022-08-21T22:45:10.388" v="1876" actId="1076"/>
          <ac:spMkLst>
            <pc:docMk/>
            <pc:sldMk cId="683573071" sldId="939"/>
            <ac:spMk id="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39:12.972" v="1736" actId="700"/>
          <ac:spMkLst>
            <pc:docMk/>
            <pc:sldMk cId="683573071" sldId="939"/>
            <ac:spMk id="116736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48:04.910" v="1960" actId="14100"/>
          <ac:spMkLst>
            <pc:docMk/>
            <pc:sldMk cId="683573071" sldId="939"/>
            <ac:spMk id="1167363" creationId="{00000000-0000-0000-0000-000000000000}"/>
          </ac:spMkLst>
        </pc:spChg>
      </pc:sldChg>
      <pc:sldChg chg="addSp delSp modSp add mod modClrScheme delAnim modAnim chgLayout">
        <pc:chgData name="ab.soheil@nyu.edu" userId="d71572ce-aea6-4a3a-9d7a-c1bc96c12f67" providerId="ADAL" clId="{ED41F9C1-8274-4F08-8693-1523C4FF26CB}" dt="2022-08-21T23:38:16.660" v="3494" actId="1038"/>
        <pc:sldMkLst>
          <pc:docMk/>
          <pc:sldMk cId="1170098565" sldId="1011"/>
        </pc:sldMkLst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6" creationId="{0FED16D5-AE5B-9D36-3445-FB475A712A1E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7" creationId="{817B22AA-7423-4F24-C381-B3A989DD6F24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8" creationId="{46007203-FFA6-CA19-6FCE-A3FB4B94B0E4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9" creationId="{87423274-A918-126C-D434-02344CB2C48D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10" creationId="{DA20432D-8567-4DC5-57FC-368BED6993F4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11" creationId="{54C4EA78-C851-7B3B-79CC-288757302858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12" creationId="{3077E4A6-6BD9-16F3-0EC7-8ED35CDF4EB4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13" creationId="{385EEFE5-1C3D-0253-F5BA-488311468C64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15" creationId="{203F22F6-302D-7C91-2DC8-BBE73052DD0D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16" creationId="{2AA61177-BF33-F22A-3767-A8ED3BC14C0A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17" creationId="{364429E0-4615-9502-288C-41008DF12D51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18" creationId="{6C84E248-4885-7124-08A9-184A51E69247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19" creationId="{9AACF9E0-F7E5-B079-97E9-B8853BC24A3B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20" creationId="{4EF31643-6788-EE01-9BAC-ABE8A2EB8811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21" creationId="{8D9A35A6-D93C-9BB6-9A4D-EB4BDC5C0886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22" creationId="{1E850840-9877-E2B4-51B1-D53EB310B14C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23" creationId="{A04E95D1-D91D-8726-4A01-4A6D95644478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24" creationId="{E9A56F42-279F-689C-324B-E9EF716755DF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26" creationId="{0E8F3F45-C45D-22CF-8361-185BC0889268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27" creationId="{85D2EE35-FFEF-B166-62AC-C46542F46F7A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29" creationId="{A4364F7D-D208-D313-9700-DABC187402B5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0" creationId="{EB14CAD4-6903-2C6D-FCF3-81D18C327375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1" creationId="{E37C0CDB-DCE3-7D03-E14D-545321E2B67A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2" creationId="{FB345968-01CC-A5DD-67D9-3EA0DDEAF43E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3" creationId="{49052562-8F1B-6597-8FBB-0C711E2904B5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4" creationId="{04E7B7D3-550D-9D8F-10EB-749BFA82C2C2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6" creationId="{295A342F-7D4A-D816-DE29-FE4ED87A112F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7" creationId="{107F0BC4-BE95-EF1C-D1E7-16AF3FB57986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8" creationId="{D4374028-FE3C-2786-B2BE-1148DC027B37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9" creationId="{ED2497E9-0C92-B8E1-846E-B8F58964B550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0" creationId="{B14F4C7E-DE7A-5E33-50CB-96161F6F91AB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1" creationId="{3D11E503-60CA-C2D1-11DF-419C9185542B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2" creationId="{A0C6EBA5-66E3-D283-3CFD-CDBDDF661333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3" creationId="{63EE0071-BB07-89B7-F4D7-EA70DC324BD6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4" creationId="{7993EF67-E5BA-424E-F68A-40ED192190B2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5" creationId="{A8A25ECB-84C3-9160-A0E4-F2300E6A3D1B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6" creationId="{95D7F26C-8D7F-8AA7-2BCF-DD1BDC4B2CCB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7" creationId="{5863044C-9407-6401-5044-A7F647C51407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49" creationId="{C23177DB-8341-0699-8595-ED4F453F893D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50" creationId="{01A73908-3F2F-F773-DF76-61E96E369995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51" creationId="{4D7FB38A-8B56-BD68-A6CF-A739DE597078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52" creationId="{AB92CE1E-FB81-841D-E05D-696505ABB010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53" creationId="{D478EDED-2AEE-C0C1-6740-B955379A9F27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54" creationId="{A8FB8237-1C5A-7315-6FA5-7776602C1F1D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55" creationId="{AC19D1AD-111D-8DAF-561C-D40FA9F6274B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56" creationId="{65D3128E-AA95-584F-979D-2074E58B409A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57" creationId="{FE0787DD-0B8D-7F70-784D-5E60CDC955B0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58" creationId="{88A14A77-9D47-45DE-81C7-3FF782D0A46A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60" creationId="{F7DE7450-B3B2-809D-DA20-63BF096BE066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61" creationId="{6A1C8852-D96C-1273-F507-11D2F4AA0070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63" creationId="{22B95B7D-851C-0FC6-FCD4-06819A027B0E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680" creationId="{785CE3E8-BCED-007A-334E-D6AF4D9128CE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681" creationId="{C28606A1-507D-67C2-4C74-DFB71343EEC9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1170098565" sldId="1011"/>
            <ac:spMk id="7168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36:50.406" v="3359" actId="14100"/>
          <ac:spMkLst>
            <pc:docMk/>
            <pc:sldMk cId="1170098565" sldId="1011"/>
            <ac:spMk id="71683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4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5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6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7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8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9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0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692" creationId="{8A23E232-0C25-8280-AC50-7CA77EC5ABB1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3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4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5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8:10.289" v="3455" actId="1037"/>
          <ac:spMkLst>
            <pc:docMk/>
            <pc:sldMk cId="1170098565" sldId="1011"/>
            <ac:spMk id="7169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8:13.652" v="3471" actId="1037"/>
          <ac:spMkLst>
            <pc:docMk/>
            <pc:sldMk cId="1170098565" sldId="1011"/>
            <ac:spMk id="7169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699" creationId="{3EF3C2DB-05D9-059D-614F-1C630C38E710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700" creationId="{7C869919-08BA-2267-0CE3-54B925210AE2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720" creationId="{F05EAFE4-EDA2-9722-67FE-CD98B50F2A26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721" creationId="{82CDEC01-EBF6-85BC-4322-929C1C2F9B86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722" creationId="{9D2765BC-EDCB-7C93-8E0B-4EBCF60193E8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723" creationId="{F59BDEB8-2CC4-0809-D84E-B004E11C0FEF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24" creationId="{6A7D2E33-F476-FB4F-6F4F-F440D6E2FC2C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25" creationId="{95D9C110-5F4F-5D4C-FFB9-FB08CECCF017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26" creationId="{026B82CA-6DAE-46B5-EBDA-4D03F2752149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27" creationId="{05ABD53B-EE94-632C-05E0-3073A6875826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28" creationId="{369FA543-480E-BA28-21D8-26ADF2239D9A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29" creationId="{B0C1F263-1129-1FA6-E2F4-AB5F90A1CFDF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30" creationId="{2BE7ED6B-C8B6-9495-5E9C-BD44BA2496CA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31" creationId="{11C657A1-7295-C7F7-F87B-D3DDE292D223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3" creationId="{25EE5FA0-EAE6-8735-A7BF-A20E05EC3ECB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4" creationId="{37574141-AF47-BFAA-AF4C-D4C56D3E6E4D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5" creationId="{30576B43-B88F-D933-FAF1-315562B4A8A9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6" creationId="{F46484FB-6B2C-FBAA-5863-321AB044DF13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7" creationId="{98D61F7E-A461-E7C7-8AE5-82F1B4BAC4BB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8" creationId="{1D95A6D1-AD0D-7BA2-7AC4-128F4303865B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39" creationId="{A6A9B7B6-D3F0-78A5-8AAB-FC5A167A6541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40" creationId="{9F8059CA-6F63-E27D-4822-6F25F7BFE7C0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41" creationId="{4950A890-0C6F-10A1-0585-F9EE8A7844F6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42" creationId="{B50AEDF7-5168-3B77-DDB5-E5CBAACFB8D3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44" creationId="{E9932136-7167-5D1F-3DBE-4BB7DD3FE82A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45" creationId="{CBED9FAB-234F-6E7C-ACCC-57B3100CFADA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47" creationId="{F9766DEC-48C2-1988-77A1-B7153F7376E4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48" creationId="{DC71126E-CBAA-05CB-8BA5-59590983149B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49" creationId="{28A3BFBE-CDBB-81FA-4E47-F889174BE880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0" creationId="{85379A49-16C6-B18C-C28C-DF2A0A0941D0}"/>
          </ac:spMkLst>
        </pc:spChg>
        <pc:spChg chg="mod">
          <ac:chgData name="ab.soheil@nyu.edu" userId="d71572ce-aea6-4a3a-9d7a-c1bc96c12f67" providerId="ADAL" clId="{ED41F9C1-8274-4F08-8693-1523C4FF26CB}" dt="2022-08-21T23:37:45.859" v="3373" actId="1076"/>
          <ac:spMkLst>
            <pc:docMk/>
            <pc:sldMk cId="1170098565" sldId="1011"/>
            <ac:spMk id="71751" creationId="{07BDC865-731A-335C-F49A-52C665520A40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2" creationId="{1B48D6A2-C005-EAD8-0FB9-E0AB3E8E3044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4" creationId="{48142100-E84A-2984-EF6D-0E3A1B9FBD01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5" creationId="{C4B9867C-26C5-613C-3805-B96CB3BE4D8D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6" creationId="{57D5ED32-5E2A-F177-EEBC-D63C4C12F811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7" creationId="{22D2601F-72C0-2F48-AE0B-10609CD6EF91}"/>
          </ac:spMkLst>
        </pc:spChg>
        <pc:grpChg chg="del">
          <ac:chgData name="ab.soheil@nyu.edu" userId="d71572ce-aea6-4a3a-9d7a-c1bc96c12f67" providerId="ADAL" clId="{ED41F9C1-8274-4F08-8693-1523C4FF26CB}" dt="2022-08-21T23:37:17.440" v="3362" actId="478"/>
          <ac:grpSpMkLst>
            <pc:docMk/>
            <pc:sldMk cId="1170098565" sldId="1011"/>
            <ac:grpSpMk id="2" creationId="{00000000-0000-0000-0000-000000000000}"/>
          </ac:grpSpMkLst>
        </pc:grpChg>
        <pc:grpChg chg="del">
          <ac:chgData name="ab.soheil@nyu.edu" userId="d71572ce-aea6-4a3a-9d7a-c1bc96c12f67" providerId="ADAL" clId="{ED41F9C1-8274-4F08-8693-1523C4FF26CB}" dt="2022-08-21T23:37:17.440" v="3362" actId="478"/>
          <ac:grpSpMkLst>
            <pc:docMk/>
            <pc:sldMk cId="1170098565" sldId="1011"/>
            <ac:grpSpMk id="3" creationId="{00000000-0000-0000-0000-000000000000}"/>
          </ac:grpSpMkLst>
        </pc:grpChg>
        <pc:grpChg chg="del">
          <ac:chgData name="ab.soheil@nyu.edu" userId="d71572ce-aea6-4a3a-9d7a-c1bc96c12f67" providerId="ADAL" clId="{ED41F9C1-8274-4F08-8693-1523C4FF26CB}" dt="2022-08-21T23:37:17.440" v="3362" actId="478"/>
          <ac:grpSpMkLst>
            <pc:docMk/>
            <pc:sldMk cId="1170098565" sldId="1011"/>
            <ac:grpSpMk id="4" creationId="{00000000-0000-0000-0000-000000000000}"/>
          </ac:grpSpMkLst>
        </pc:grpChg>
        <pc:grpChg chg="del">
          <ac:chgData name="ab.soheil@nyu.edu" userId="d71572ce-aea6-4a3a-9d7a-c1bc96c12f67" providerId="ADAL" clId="{ED41F9C1-8274-4F08-8693-1523C4FF26CB}" dt="2022-08-21T23:37:17.440" v="3362" actId="478"/>
          <ac:grpSpMkLst>
            <pc:docMk/>
            <pc:sldMk cId="1170098565" sldId="1011"/>
            <ac:grpSpMk id="5" creationId="{00000000-0000-0000-0000-000000000000}"/>
          </ac:grpSpMkLst>
        </pc:grpChg>
        <pc:grpChg chg="add del mod">
          <ac:chgData name="ab.soheil@nyu.edu" userId="d71572ce-aea6-4a3a-9d7a-c1bc96c12f67" providerId="ADAL" clId="{ED41F9C1-8274-4F08-8693-1523C4FF26CB}" dt="2022-08-21T23:37:30.991" v="3366"/>
          <ac:grpSpMkLst>
            <pc:docMk/>
            <pc:sldMk cId="1170098565" sldId="1011"/>
            <ac:grpSpMk id="14" creationId="{DC2A6D1F-7B41-AAA3-1DC6-6F6D15ABC8D1}"/>
          </ac:grpSpMkLst>
        </pc:grpChg>
        <pc:grpChg chg="add del mod">
          <ac:chgData name="ab.soheil@nyu.edu" userId="d71572ce-aea6-4a3a-9d7a-c1bc96c12f67" providerId="ADAL" clId="{ED41F9C1-8274-4F08-8693-1523C4FF26CB}" dt="2022-08-21T23:37:30.991" v="3366"/>
          <ac:grpSpMkLst>
            <pc:docMk/>
            <pc:sldMk cId="1170098565" sldId="1011"/>
            <ac:grpSpMk id="25" creationId="{76613944-5A92-B9BF-278D-A5338BFD93BD}"/>
          </ac:grpSpMkLst>
        </pc:grpChg>
        <pc:grpChg chg="add del mod">
          <ac:chgData name="ab.soheil@nyu.edu" userId="d71572ce-aea6-4a3a-9d7a-c1bc96c12f67" providerId="ADAL" clId="{ED41F9C1-8274-4F08-8693-1523C4FF26CB}" dt="2022-08-21T23:37:30.991" v="3366"/>
          <ac:grpSpMkLst>
            <pc:docMk/>
            <pc:sldMk cId="1170098565" sldId="1011"/>
            <ac:grpSpMk id="28" creationId="{4A3978A7-F38F-58D4-DADE-602FF103F0C8}"/>
          </ac:grpSpMkLst>
        </pc:grpChg>
        <pc:grpChg chg="add del mod">
          <ac:chgData name="ab.soheil@nyu.edu" userId="d71572ce-aea6-4a3a-9d7a-c1bc96c12f67" providerId="ADAL" clId="{ED41F9C1-8274-4F08-8693-1523C4FF26CB}" dt="2022-08-21T23:37:30.991" v="3366"/>
          <ac:grpSpMkLst>
            <pc:docMk/>
            <pc:sldMk cId="1170098565" sldId="1011"/>
            <ac:grpSpMk id="35" creationId="{7451CC22-4843-C9E6-0FFC-6E2724C8F603}"/>
          </ac:grpSpMkLst>
        </pc:grpChg>
        <pc:grpChg chg="add del mod">
          <ac:chgData name="ab.soheil@nyu.edu" userId="d71572ce-aea6-4a3a-9d7a-c1bc96c12f67" providerId="ADAL" clId="{ED41F9C1-8274-4F08-8693-1523C4FF26CB}" dt="2022-08-21T23:37:33.848" v="3370"/>
          <ac:grpSpMkLst>
            <pc:docMk/>
            <pc:sldMk cId="1170098565" sldId="1011"/>
            <ac:grpSpMk id="48" creationId="{20E6BDAC-D360-7B7B-A3DC-AF3E07DC8CEA}"/>
          </ac:grpSpMkLst>
        </pc:grpChg>
        <pc:grpChg chg="add del mod">
          <ac:chgData name="ab.soheil@nyu.edu" userId="d71572ce-aea6-4a3a-9d7a-c1bc96c12f67" providerId="ADAL" clId="{ED41F9C1-8274-4F08-8693-1523C4FF26CB}" dt="2022-08-21T23:37:33.848" v="3370"/>
          <ac:grpSpMkLst>
            <pc:docMk/>
            <pc:sldMk cId="1170098565" sldId="1011"/>
            <ac:grpSpMk id="59" creationId="{B8493092-4CAA-3A94-BE8B-18C1CE59FC40}"/>
          </ac:grpSpMkLst>
        </pc:grpChg>
        <pc:grpChg chg="add del mod">
          <ac:chgData name="ab.soheil@nyu.edu" userId="d71572ce-aea6-4a3a-9d7a-c1bc96c12f67" providerId="ADAL" clId="{ED41F9C1-8274-4F08-8693-1523C4FF26CB}" dt="2022-08-21T23:37:33.848" v="3370"/>
          <ac:grpSpMkLst>
            <pc:docMk/>
            <pc:sldMk cId="1170098565" sldId="1011"/>
            <ac:grpSpMk id="62" creationId="{7EB362BA-85CB-765B-FFB8-7943113E647D}"/>
          </ac:grpSpMkLst>
        </pc:grpChg>
        <pc:grpChg chg="add del mod">
          <ac:chgData name="ab.soheil@nyu.edu" userId="d71572ce-aea6-4a3a-9d7a-c1bc96c12f67" providerId="ADAL" clId="{ED41F9C1-8274-4F08-8693-1523C4FF26CB}" dt="2022-08-21T23:37:33.848" v="3370"/>
          <ac:grpSpMkLst>
            <pc:docMk/>
            <pc:sldMk cId="1170098565" sldId="1011"/>
            <ac:grpSpMk id="71701" creationId="{08CFD09F-68D8-DF2A-40C5-6F62AAC799F4}"/>
          </ac:grpSpMkLst>
        </pc:grpChg>
        <pc:grpChg chg="add mod">
          <ac:chgData name="ab.soheil@nyu.edu" userId="d71572ce-aea6-4a3a-9d7a-c1bc96c12f67" providerId="ADAL" clId="{ED41F9C1-8274-4F08-8693-1523C4FF26CB}" dt="2022-08-21T23:38:16.660" v="3494" actId="1038"/>
          <ac:grpSpMkLst>
            <pc:docMk/>
            <pc:sldMk cId="1170098565" sldId="1011"/>
            <ac:grpSpMk id="71732" creationId="{48E2A1A7-BD90-7923-241A-F241346273B6}"/>
          </ac:grpSpMkLst>
        </pc:grpChg>
        <pc:grpChg chg="add mod">
          <ac:chgData name="ab.soheil@nyu.edu" userId="d71572ce-aea6-4a3a-9d7a-c1bc96c12f67" providerId="ADAL" clId="{ED41F9C1-8274-4F08-8693-1523C4FF26CB}" dt="2022-08-21T23:38:16.660" v="3494" actId="1038"/>
          <ac:grpSpMkLst>
            <pc:docMk/>
            <pc:sldMk cId="1170098565" sldId="1011"/>
            <ac:grpSpMk id="71743" creationId="{C151ECA7-2A24-A4BD-E8A6-9BB2BD172CA2}"/>
          </ac:grpSpMkLst>
        </pc:grpChg>
        <pc:grpChg chg="add mod">
          <ac:chgData name="ab.soheil@nyu.edu" userId="d71572ce-aea6-4a3a-9d7a-c1bc96c12f67" providerId="ADAL" clId="{ED41F9C1-8274-4F08-8693-1523C4FF26CB}" dt="2022-08-21T23:38:07.683" v="3432" actId="1037"/>
          <ac:grpSpMkLst>
            <pc:docMk/>
            <pc:sldMk cId="1170098565" sldId="1011"/>
            <ac:grpSpMk id="71746" creationId="{B190A398-E44D-0180-F0AB-BF19AEF43A9F}"/>
          </ac:grpSpMkLst>
        </pc:grpChg>
        <pc:grpChg chg="add mod">
          <ac:chgData name="ab.soheil@nyu.edu" userId="d71572ce-aea6-4a3a-9d7a-c1bc96c12f67" providerId="ADAL" clId="{ED41F9C1-8274-4F08-8693-1523C4FF26CB}" dt="2022-08-21T23:38:07.683" v="3432" actId="1037"/>
          <ac:grpSpMkLst>
            <pc:docMk/>
            <pc:sldMk cId="1170098565" sldId="1011"/>
            <ac:grpSpMk id="71753" creationId="{156AEE50-AE07-08A1-6F61-EB0E3D63820A}"/>
          </ac:grpSpMkLst>
        </pc:grpChg>
      </pc:sldChg>
      <pc:sldChg chg="addSp delSp modSp add mod modClrScheme delAnim modAnim chgLayout">
        <pc:chgData name="ab.soheil@nyu.edu" userId="d71572ce-aea6-4a3a-9d7a-c1bc96c12f67" providerId="ADAL" clId="{ED41F9C1-8274-4F08-8693-1523C4FF26CB}" dt="2022-08-21T23:35:42.726" v="3358" actId="1038"/>
        <pc:sldMkLst>
          <pc:docMk/>
          <pc:sldMk cId="3799088749" sldId="1012"/>
        </pc:sldMkLst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5" creationId="{78A3B723-6AA9-07AB-A176-BE0131D14F52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6" creationId="{B7487981-6B42-3A5F-747A-782243A7DF58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7" creationId="{5B4D723F-B09C-642C-7917-F258983B4A60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9" creationId="{7BF6266E-592B-8A9D-E789-D778187C8AD3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0" creationId="{990E50FF-FB98-BAE9-BDD8-E8B759D65DC3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1" creationId="{C10B9105-4AEF-D2D0-F2DF-75947DB6EFC2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2" creationId="{96AE5EA7-9BB1-0D01-3463-692EE225C397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13" creationId="{F800B732-65B0-D2A6-1364-270AF2960893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14" creationId="{9BCD771F-A4EF-08A6-6456-7A5024A25E41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15" creationId="{6A0D23A1-3FFD-3A8D-41C1-782A8100D5DB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7" creationId="{586EF4A9-BBB9-61A4-5B03-BCE81DEF2A9A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8" creationId="{94093D02-5DD9-8458-F9B9-12357E6C2D32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9" creationId="{C0735F91-7C7F-0CDB-48BD-F1259623C5A8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20" creationId="{E992FE9E-5A60-871E-F22B-D53721319E02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21" creationId="{0B19EA10-40B7-115D-F500-BE63E87678DF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23" creationId="{ED1B5839-1598-1F0F-0459-1F0D16F03E64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24" creationId="{4D1263FB-8858-47CA-501B-21DCA4056F1B}"/>
          </ac:spMkLst>
        </pc:spChg>
        <pc:spChg chg="del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25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26" creationId="{00000000-0000-0000-0000-000000000000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27" creationId="{4B94D819-F70A-CEB7-86AE-A70BF3B6E701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28" creationId="{E513E4D8-9D5F-BCA3-BE57-957BF5FC1AB8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29" creationId="{A471DC4A-80D5-E4E2-BB6C-DB62D2FB984D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30" creationId="{85E7660B-C1F3-1267-6147-31C8BAA160B3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31" creationId="{E3F41F42-9910-3049-0846-085D110549ED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33" creationId="{40757055-649D-C922-D6B7-58946457DB8B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34" creationId="{5C6B7400-738C-C8CB-109C-82AC75ECF1E9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35" creationId="{872F6558-E69D-6EEA-6699-760099CD7505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36" creationId="{516919E5-383F-99A8-2E78-9F71D654A83F}"/>
          </ac:spMkLst>
        </pc:spChg>
        <pc:spChg chg="add mod">
          <ac:chgData name="ab.soheil@nyu.edu" userId="d71572ce-aea6-4a3a-9d7a-c1bc96c12f67" providerId="ADAL" clId="{ED41F9C1-8274-4F08-8693-1523C4FF26CB}" dt="2022-08-21T23:35:42.726" v="3358" actId="1038"/>
          <ac:spMkLst>
            <pc:docMk/>
            <pc:sldMk cId="3799088749" sldId="1012"/>
            <ac:spMk id="37" creationId="{EBC60CBC-2197-1D64-5401-4638CDDB51FA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38" creationId="{66D963B3-F51E-709F-194C-7F5BC64F7E1D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39" creationId="{46391EBF-1299-4498-8FAF-D605199F3AB7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1" creationId="{40DAD190-2A20-9201-3292-198C5C52177B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2" creationId="{F0876037-48BA-2D14-744D-144FA3F94998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3" creationId="{0C1D76F1-500C-EE0F-6B4D-E89CF8CDE9A3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4" creationId="{ADE71FEA-0ED3-9A4E-6FF3-74B677759AD6}"/>
          </ac:spMkLst>
        </pc:spChg>
        <pc:spChg chg="mod">
          <ac:chgData name="ab.soheil@nyu.edu" userId="d71572ce-aea6-4a3a-9d7a-c1bc96c12f67" providerId="ADAL" clId="{ED41F9C1-8274-4F08-8693-1523C4FF26CB}" dt="2022-08-21T23:35:36.069" v="3351" actId="1076"/>
          <ac:spMkLst>
            <pc:docMk/>
            <pc:sldMk cId="3799088749" sldId="1012"/>
            <ac:spMk id="45" creationId="{D526FD5C-3939-769E-43CC-6DEA9A8AAEB0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7" creationId="{2793861F-3BE6-B67D-1C09-9B30D2780567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8" creationId="{A1E10E2F-7B61-926F-5063-192096BBBD4B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49" creationId="{FA526366-CE3C-A1D9-F6B6-B459EFA5DAE1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50" creationId="{103FAC68-9254-04DD-6EEC-961DBA062E74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3799088749" sldId="1012"/>
            <ac:spMk id="73730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31:08.405" v="3121" actId="1076"/>
          <ac:spMkLst>
            <pc:docMk/>
            <pc:sldMk cId="3799088749" sldId="1012"/>
            <ac:spMk id="73731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2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3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4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6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7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9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10.999" v="3337" actId="13822"/>
          <ac:spMkLst>
            <pc:docMk/>
            <pc:sldMk cId="3799088749" sldId="1012"/>
            <ac:spMk id="7374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10.999" v="3337" actId="13822"/>
          <ac:spMkLst>
            <pc:docMk/>
            <pc:sldMk cId="3799088749" sldId="1012"/>
            <ac:spMk id="73745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10.999" v="3337" actId="13822"/>
          <ac:spMkLst>
            <pc:docMk/>
            <pc:sldMk cId="3799088749" sldId="1012"/>
            <ac:spMk id="7374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10.999" v="3337" actId="13822"/>
          <ac:spMkLst>
            <pc:docMk/>
            <pc:sldMk cId="3799088749" sldId="1012"/>
            <ac:spMk id="7374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47.096" v="3342" actId="2085"/>
          <ac:spMkLst>
            <pc:docMk/>
            <pc:sldMk cId="3799088749" sldId="1012"/>
            <ac:spMk id="7374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36.395" v="3340" actId="208"/>
          <ac:spMkLst>
            <pc:docMk/>
            <pc:sldMk cId="3799088749" sldId="1012"/>
            <ac:spMk id="7375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36.395" v="3340" actId="208"/>
          <ac:spMkLst>
            <pc:docMk/>
            <pc:sldMk cId="3799088749" sldId="1012"/>
            <ac:spMk id="73752" creationId="{00000000-0000-0000-0000-000000000000}"/>
          </ac:spMkLst>
        </pc:spChg>
        <pc:grpChg chg="del mod">
          <ac:chgData name="ab.soheil@nyu.edu" userId="d71572ce-aea6-4a3a-9d7a-c1bc96c12f67" providerId="ADAL" clId="{ED41F9C1-8274-4F08-8693-1523C4FF26CB}" dt="2022-08-21T23:35:14.159" v="3343" actId="478"/>
          <ac:grpSpMkLst>
            <pc:docMk/>
            <pc:sldMk cId="3799088749" sldId="1012"/>
            <ac:grpSpMk id="2" creationId="{00000000-0000-0000-0000-000000000000}"/>
          </ac:grpSpMkLst>
        </pc:grpChg>
        <pc:grpChg chg="del mod">
          <ac:chgData name="ab.soheil@nyu.edu" userId="d71572ce-aea6-4a3a-9d7a-c1bc96c12f67" providerId="ADAL" clId="{ED41F9C1-8274-4F08-8693-1523C4FF26CB}" dt="2022-08-21T23:35:14.159" v="3343" actId="478"/>
          <ac:grpSpMkLst>
            <pc:docMk/>
            <pc:sldMk cId="3799088749" sldId="1012"/>
            <ac:grpSpMk id="3" creationId="{00000000-0000-0000-0000-000000000000}"/>
          </ac:grpSpMkLst>
        </pc:grpChg>
        <pc:grpChg chg="del mod">
          <ac:chgData name="ab.soheil@nyu.edu" userId="d71572ce-aea6-4a3a-9d7a-c1bc96c12f67" providerId="ADAL" clId="{ED41F9C1-8274-4F08-8693-1523C4FF26CB}" dt="2022-08-21T23:35:14.159" v="3343" actId="478"/>
          <ac:grpSpMkLst>
            <pc:docMk/>
            <pc:sldMk cId="3799088749" sldId="1012"/>
            <ac:grpSpMk id="4" creationId="{00000000-0000-0000-0000-000000000000}"/>
          </ac:grpSpMkLst>
        </pc:grpChg>
        <pc:grpChg chg="add del mod">
          <ac:chgData name="ab.soheil@nyu.edu" userId="d71572ce-aea6-4a3a-9d7a-c1bc96c12f67" providerId="ADAL" clId="{ED41F9C1-8274-4F08-8693-1523C4FF26CB}" dt="2022-08-21T23:35:25.035" v="3347"/>
          <ac:grpSpMkLst>
            <pc:docMk/>
            <pc:sldMk cId="3799088749" sldId="1012"/>
            <ac:grpSpMk id="8" creationId="{F9B94369-EB48-A2DE-CFC8-640DD530F10B}"/>
          </ac:grpSpMkLst>
        </pc:grpChg>
        <pc:grpChg chg="add del mod">
          <ac:chgData name="ab.soheil@nyu.edu" userId="d71572ce-aea6-4a3a-9d7a-c1bc96c12f67" providerId="ADAL" clId="{ED41F9C1-8274-4F08-8693-1523C4FF26CB}" dt="2022-08-21T23:35:25.035" v="3347"/>
          <ac:grpSpMkLst>
            <pc:docMk/>
            <pc:sldMk cId="3799088749" sldId="1012"/>
            <ac:grpSpMk id="16" creationId="{35913F73-818C-0CA7-7FCD-06EA20E885B8}"/>
          </ac:grpSpMkLst>
        </pc:grpChg>
        <pc:grpChg chg="add del mod">
          <ac:chgData name="ab.soheil@nyu.edu" userId="d71572ce-aea6-4a3a-9d7a-c1bc96c12f67" providerId="ADAL" clId="{ED41F9C1-8274-4F08-8693-1523C4FF26CB}" dt="2022-08-21T23:35:25.035" v="3347"/>
          <ac:grpSpMkLst>
            <pc:docMk/>
            <pc:sldMk cId="3799088749" sldId="1012"/>
            <ac:grpSpMk id="22" creationId="{60534419-5E20-0F84-5490-4E85CB6231F5}"/>
          </ac:grpSpMkLst>
        </pc:grpChg>
        <pc:grpChg chg="add mod">
          <ac:chgData name="ab.soheil@nyu.edu" userId="d71572ce-aea6-4a3a-9d7a-c1bc96c12f67" providerId="ADAL" clId="{ED41F9C1-8274-4F08-8693-1523C4FF26CB}" dt="2022-08-21T23:35:28.755" v="3349" actId="1076"/>
          <ac:grpSpMkLst>
            <pc:docMk/>
            <pc:sldMk cId="3799088749" sldId="1012"/>
            <ac:grpSpMk id="32" creationId="{5C1C4F5A-EA9F-A610-8FCE-E67B26994118}"/>
          </ac:grpSpMkLst>
        </pc:grpChg>
        <pc:grpChg chg="add mod">
          <ac:chgData name="ab.soheil@nyu.edu" userId="d71572ce-aea6-4a3a-9d7a-c1bc96c12f67" providerId="ADAL" clId="{ED41F9C1-8274-4F08-8693-1523C4FF26CB}" dt="2022-08-21T23:35:28.755" v="3349" actId="1076"/>
          <ac:grpSpMkLst>
            <pc:docMk/>
            <pc:sldMk cId="3799088749" sldId="1012"/>
            <ac:grpSpMk id="40" creationId="{66FA6727-1A30-2DE2-2947-953833583421}"/>
          </ac:grpSpMkLst>
        </pc:grpChg>
        <pc:grpChg chg="add mod">
          <ac:chgData name="ab.soheil@nyu.edu" userId="d71572ce-aea6-4a3a-9d7a-c1bc96c12f67" providerId="ADAL" clId="{ED41F9C1-8274-4F08-8693-1523C4FF26CB}" dt="2022-08-21T23:35:28.755" v="3349" actId="1076"/>
          <ac:grpSpMkLst>
            <pc:docMk/>
            <pc:sldMk cId="3799088749" sldId="1012"/>
            <ac:grpSpMk id="46" creationId="{AA2C589B-0729-7FB1-E40A-D2151C4AF5B0}"/>
          </ac:grpSpMkLst>
        </pc:grpChg>
      </pc:sldChg>
      <pc:sldChg chg="modSp add mod modClrScheme modAnim chgLayout">
        <pc:chgData name="ab.soheil@nyu.edu" userId="d71572ce-aea6-4a3a-9d7a-c1bc96c12f67" providerId="ADAL" clId="{ED41F9C1-8274-4F08-8693-1523C4FF26CB}" dt="2022-08-21T23:14:01.040" v="2568" actId="6549"/>
        <pc:sldMkLst>
          <pc:docMk/>
          <pc:sldMk cId="1139141595" sldId="1014"/>
        </pc:sldMkLst>
        <pc:spChg chg="mod ord">
          <ac:chgData name="ab.soheil@nyu.edu" userId="d71572ce-aea6-4a3a-9d7a-c1bc96c12f67" providerId="ADAL" clId="{ED41F9C1-8274-4F08-8693-1523C4FF26CB}" dt="2022-08-21T23:12:24.632" v="2548" actId="20577"/>
          <ac:spMkLst>
            <pc:docMk/>
            <pc:sldMk cId="1139141595" sldId="1014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3:07.547" v="2560" actId="6549"/>
          <ac:spMkLst>
            <pc:docMk/>
            <pc:sldMk cId="1139141595" sldId="1014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17:39.697" v="2844" actId="113"/>
        <pc:sldMkLst>
          <pc:docMk/>
          <pc:sldMk cId="4293950886" sldId="1017"/>
        </pc:sldMkLst>
        <pc:spChg chg="mod ord">
          <ac:chgData name="ab.soheil@nyu.edu" userId="d71572ce-aea6-4a3a-9d7a-c1bc96c12f67" providerId="ADAL" clId="{ED41F9C1-8274-4F08-8693-1523C4FF26CB}" dt="2022-08-21T23:17:39.697" v="2844" actId="113"/>
          <ac:spMkLst>
            <pc:docMk/>
            <pc:sldMk cId="4293950886" sldId="1017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4293950886" sldId="1017"/>
            <ac:spMk id="3" creationId="{00000000-0000-0000-0000-000000000000}"/>
          </ac:spMkLst>
        </pc:spChg>
      </pc:sldChg>
      <pc:sldChg chg="modSp add mod modClrScheme addAnim delAnim modAnim chgLayout">
        <pc:chgData name="ab.soheil@nyu.edu" userId="d71572ce-aea6-4a3a-9d7a-c1bc96c12f67" providerId="ADAL" clId="{ED41F9C1-8274-4F08-8693-1523C4FF26CB}" dt="2022-08-21T23:17:17.372" v="2842" actId="1076"/>
        <pc:sldMkLst>
          <pc:docMk/>
          <pc:sldMk cId="2879861557" sldId="1019"/>
        </pc:sldMkLst>
        <pc:spChg chg="mod ord">
          <ac:chgData name="ab.soheil@nyu.edu" userId="d71572ce-aea6-4a3a-9d7a-c1bc96c12f67" providerId="ADAL" clId="{ED41F9C1-8274-4F08-8693-1523C4FF26CB}" dt="2022-08-21T23:16:55.829" v="2839" actId="1038"/>
          <ac:spMkLst>
            <pc:docMk/>
            <pc:sldMk cId="2879861557" sldId="1019"/>
            <ac:spMk id="2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17:17.372" v="2842" actId="1076"/>
          <ac:spMkLst>
            <pc:docMk/>
            <pc:sldMk cId="2879861557" sldId="1019"/>
            <ac:spMk id="5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17:04.715" v="2841" actId="14100"/>
          <ac:spMkLst>
            <pc:docMk/>
            <pc:sldMk cId="2879861557" sldId="1019"/>
            <ac:spMk id="7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16:06.864" v="2611" actId="1035"/>
          <ac:spMkLst>
            <pc:docMk/>
            <pc:sldMk cId="2879861557" sldId="1019"/>
            <ac:spMk id="79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17:00.607" v="2840" actId="14100"/>
          <ac:spMkLst>
            <pc:docMk/>
            <pc:sldMk cId="2879861557" sldId="1019"/>
            <ac:spMk id="80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5:32.814" v="2586" actId="2711"/>
          <ac:spMkLst>
            <pc:docMk/>
            <pc:sldMk cId="2879861557" sldId="1019"/>
            <ac:spMk id="47114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18:26.379" v="2849" actId="404"/>
        <pc:sldMkLst>
          <pc:docMk/>
          <pc:sldMk cId="3217873227" sldId="1020"/>
        </pc:sldMkLst>
        <pc:spChg chg="mod ord">
          <ac:chgData name="ab.soheil@nyu.edu" userId="d71572ce-aea6-4a3a-9d7a-c1bc96c12f67" providerId="ADAL" clId="{ED41F9C1-8274-4F08-8693-1523C4FF26CB}" dt="2022-08-21T23:18:04.871" v="2845" actId="120"/>
          <ac:spMkLst>
            <pc:docMk/>
            <pc:sldMk cId="3217873227" sldId="1020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3217873227" sldId="1020"/>
            <ac:spMk id="3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18:26.379" v="2849" actId="404"/>
          <ac:spMkLst>
            <pc:docMk/>
            <pc:sldMk cId="3217873227" sldId="1020"/>
            <ac:spMk id="19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1T23:18:51.465" v="2853" actId="478"/>
        <pc:sldMkLst>
          <pc:docMk/>
          <pc:sldMk cId="119696529" sldId="1021"/>
        </pc:sldMkLst>
        <pc:spChg chg="add del mod ord">
          <ac:chgData name="ab.soheil@nyu.edu" userId="d71572ce-aea6-4a3a-9d7a-c1bc96c12f67" providerId="ADAL" clId="{ED41F9C1-8274-4F08-8693-1523C4FF26CB}" dt="2022-08-21T23:18:51.465" v="2853" actId="478"/>
          <ac:spMkLst>
            <pc:docMk/>
            <pc:sldMk cId="119696529" sldId="1021"/>
            <ac:spMk id="2" creationId="{DCCF359D-800B-5564-F556-7FDE4A6A4C90}"/>
          </ac:spMkLst>
        </pc:spChg>
        <pc:spChg chg="mod ord">
          <ac:chgData name="ab.soheil@nyu.edu" userId="d71572ce-aea6-4a3a-9d7a-c1bc96c12f67" providerId="ADAL" clId="{ED41F9C1-8274-4F08-8693-1523C4FF26CB}" dt="2022-08-21T23:18:42.300" v="2850" actId="120"/>
          <ac:spMkLst>
            <pc:docMk/>
            <pc:sldMk cId="119696529" sldId="1021"/>
            <ac:spMk id="40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1T23:19:02.366" v="2855" actId="478"/>
        <pc:sldMkLst>
          <pc:docMk/>
          <pc:sldMk cId="478231768" sldId="1022"/>
        </pc:sldMkLst>
        <pc:spChg chg="add del mod ord">
          <ac:chgData name="ab.soheil@nyu.edu" userId="d71572ce-aea6-4a3a-9d7a-c1bc96c12f67" providerId="ADAL" clId="{ED41F9C1-8274-4F08-8693-1523C4FF26CB}" dt="2022-08-21T23:19:02.366" v="2855" actId="478"/>
          <ac:spMkLst>
            <pc:docMk/>
            <pc:sldMk cId="478231768" sldId="1022"/>
            <ac:spMk id="2" creationId="{3C4BF6D3-E43B-2A42-148C-AF247EB6503A}"/>
          </ac:spMkLst>
        </pc:spChg>
        <pc:spChg chg="mod ord">
          <ac:chgData name="ab.soheil@nyu.edu" userId="d71572ce-aea6-4a3a-9d7a-c1bc96c12f67" providerId="ADAL" clId="{ED41F9C1-8274-4F08-8693-1523C4FF26CB}" dt="2022-08-21T23:18:58.693" v="2854" actId="120"/>
          <ac:spMkLst>
            <pc:docMk/>
            <pc:sldMk cId="478231768" sldId="1022"/>
            <ac:spMk id="40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19:37.475" v="2862" actId="20577"/>
        <pc:sldMkLst>
          <pc:docMk/>
          <pc:sldMk cId="1712223731" sldId="1023"/>
        </pc:sldMkLst>
        <pc:spChg chg="mod ord">
          <ac:chgData name="ab.soheil@nyu.edu" userId="d71572ce-aea6-4a3a-9d7a-c1bc96c12f67" providerId="ADAL" clId="{ED41F9C1-8274-4F08-8693-1523C4FF26CB}" dt="2022-08-21T23:19:25.524" v="2857" actId="2711"/>
          <ac:spMkLst>
            <pc:docMk/>
            <pc:sldMk cId="1712223731" sldId="1023"/>
            <ac:spMk id="5325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9:37.475" v="2862" actId="20577"/>
          <ac:spMkLst>
            <pc:docMk/>
            <pc:sldMk cId="1712223731" sldId="1023"/>
            <ac:spMk id="55302" creationId="{00000000-0000-0000-0000-000000000000}"/>
          </ac:spMkLst>
        </pc:spChg>
      </pc:sldChg>
      <pc:sldChg chg="addSp delSp modSp add mod modClrScheme addAnim delAnim chgLayout">
        <pc:chgData name="ab.soheil@nyu.edu" userId="d71572ce-aea6-4a3a-9d7a-c1bc96c12f67" providerId="ADAL" clId="{ED41F9C1-8274-4F08-8693-1523C4FF26CB}" dt="2022-08-21T23:19:53.980" v="2866" actId="478"/>
        <pc:sldMkLst>
          <pc:docMk/>
          <pc:sldMk cId="391168170" sldId="1025"/>
        </pc:sldMkLst>
        <pc:spChg chg="add del mod ord">
          <ac:chgData name="ab.soheil@nyu.edu" userId="d71572ce-aea6-4a3a-9d7a-c1bc96c12f67" providerId="ADAL" clId="{ED41F9C1-8274-4F08-8693-1523C4FF26CB}" dt="2022-08-21T23:19:53.980" v="2866" actId="478"/>
          <ac:spMkLst>
            <pc:docMk/>
            <pc:sldMk cId="391168170" sldId="1025"/>
            <ac:spMk id="2" creationId="{F8D6D4C2-F1E2-A1BC-269B-92C2C8F746E6}"/>
          </ac:spMkLst>
        </pc:spChg>
        <pc:spChg chg="add del">
          <ac:chgData name="ab.soheil@nyu.edu" userId="d71572ce-aea6-4a3a-9d7a-c1bc96c12f67" providerId="ADAL" clId="{ED41F9C1-8274-4F08-8693-1523C4FF26CB}" dt="2022-08-21T23:19:52.653" v="2865" actId="478"/>
          <ac:spMkLst>
            <pc:docMk/>
            <pc:sldMk cId="391168170" sldId="1025"/>
            <ac:spMk id="20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9:49.028" v="2863" actId="120"/>
          <ac:spMkLst>
            <pc:docMk/>
            <pc:sldMk cId="391168170" sldId="1025"/>
            <ac:spMk id="40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29:43.319" v="3071" actId="1036"/>
        <pc:sldMkLst>
          <pc:docMk/>
          <pc:sldMk cId="3790769407" sldId="1026"/>
        </pc:sldMkLst>
        <pc:spChg chg="mod ord">
          <ac:chgData name="ab.soheil@nyu.edu" userId="d71572ce-aea6-4a3a-9d7a-c1bc96c12f67" providerId="ADAL" clId="{ED41F9C1-8274-4F08-8693-1523C4FF26CB}" dt="2022-08-21T23:27:12.175" v="3047" actId="2711"/>
          <ac:spMkLst>
            <pc:docMk/>
            <pc:sldMk cId="3790769407" sldId="1026"/>
            <ac:spMk id="2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46.672" v="3060" actId="207"/>
          <ac:spMkLst>
            <pc:docMk/>
            <pc:sldMk cId="3790769407" sldId="1026"/>
            <ac:spMk id="5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43.474" v="3059" actId="207"/>
          <ac:spMkLst>
            <pc:docMk/>
            <pc:sldMk cId="3790769407" sldId="1026"/>
            <ac:spMk id="5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26:56.296" v="3045" actId="2711"/>
          <ac:spMkLst>
            <pc:docMk/>
            <pc:sldMk cId="3790769407" sldId="1026"/>
            <ac:spMk id="61443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36.470" v="3057" actId="207"/>
          <ac:spMkLst>
            <pc:docMk/>
            <pc:sldMk cId="3790769407" sldId="1026"/>
            <ac:spMk id="6147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30.708" v="3054" actId="404"/>
          <ac:spMkLst>
            <pc:docMk/>
            <pc:sldMk cId="3790769407" sldId="1026"/>
            <ac:spMk id="6147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9:43.319" v="3071" actId="1036"/>
          <ac:spMkLst>
            <pc:docMk/>
            <pc:sldMk cId="3790769407" sldId="1026"/>
            <ac:spMk id="61472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9:01.280" v="3061" actId="2711"/>
          <ac:spMkLst>
            <pc:docMk/>
            <pc:sldMk cId="3790769407" sldId="1026"/>
            <ac:spMk id="6147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15.013" v="3050" actId="108"/>
          <ac:spMkLst>
            <pc:docMk/>
            <pc:sldMk cId="3790769407" sldId="1026"/>
            <ac:spMk id="1979395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17.335" v="3051" actId="108"/>
          <ac:spMkLst>
            <pc:docMk/>
            <pc:sldMk cId="3790769407" sldId="1026"/>
            <ac:spMk id="197940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13.019" v="3049" actId="108"/>
          <ac:spMkLst>
            <pc:docMk/>
            <pc:sldMk cId="3790769407" sldId="1026"/>
            <ac:spMk id="197941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06.020" v="3048" actId="13822"/>
          <ac:spMkLst>
            <pc:docMk/>
            <pc:sldMk cId="3790769407" sldId="1026"/>
            <ac:spMk id="1979415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9:14.401" v="3063" actId="1076"/>
          <ac:spMkLst>
            <pc:docMk/>
            <pc:sldMk cId="3790769407" sldId="1026"/>
            <ac:spMk id="197941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19.743" v="3052" actId="108"/>
          <ac:spMkLst>
            <pc:docMk/>
            <pc:sldMk cId="3790769407" sldId="1026"/>
            <ac:spMk id="1979432" creationId="{00000000-0000-0000-0000-000000000000}"/>
          </ac:spMkLst>
        </pc:spChg>
        <pc:grpChg chg="mod">
          <ac:chgData name="ab.soheil@nyu.edu" userId="d71572ce-aea6-4a3a-9d7a-c1bc96c12f67" providerId="ADAL" clId="{ED41F9C1-8274-4F08-8693-1523C4FF26CB}" dt="2022-08-21T23:29:32.984" v="3064" actId="14100"/>
          <ac:grpSpMkLst>
            <pc:docMk/>
            <pc:sldMk cId="3790769407" sldId="1026"/>
            <ac:grpSpMk id="8" creationId="{00000000-0000-0000-0000-000000000000}"/>
          </ac:grpSpMkLst>
        </pc:grpChg>
      </pc:sldChg>
      <pc:sldChg chg="addSp delSp modSp add mod modClrScheme chgLayout">
        <pc:chgData name="ab.soheil@nyu.edu" userId="d71572ce-aea6-4a3a-9d7a-c1bc96c12f67" providerId="ADAL" clId="{ED41F9C1-8274-4F08-8693-1523C4FF26CB}" dt="2022-08-21T23:22:19.754" v="2979" actId="14100"/>
        <pc:sldMkLst>
          <pc:docMk/>
          <pc:sldMk cId="656030744" sldId="1027"/>
        </pc:sldMkLst>
        <pc:spChg chg="mod">
          <ac:chgData name="ab.soheil@nyu.edu" userId="d71572ce-aea6-4a3a-9d7a-c1bc96c12f67" providerId="ADAL" clId="{ED41F9C1-8274-4F08-8693-1523C4FF26CB}" dt="2022-08-21T23:22:06.497" v="2975" actId="20577"/>
          <ac:spMkLst>
            <pc:docMk/>
            <pc:sldMk cId="656030744" sldId="1027"/>
            <ac:spMk id="3" creationId="{00000000-0000-0000-0000-000000000000}"/>
          </ac:spMkLst>
        </pc:spChg>
        <pc:spChg chg="add del mod ord">
          <ac:chgData name="ab.soheil@nyu.edu" userId="d71572ce-aea6-4a3a-9d7a-c1bc96c12f67" providerId="ADAL" clId="{ED41F9C1-8274-4F08-8693-1523C4FF26CB}" dt="2022-08-21T23:20:24.237" v="2868" actId="478"/>
          <ac:spMkLst>
            <pc:docMk/>
            <pc:sldMk cId="656030744" sldId="1027"/>
            <ac:spMk id="4" creationId="{79297775-2699-4082-6244-E84658C65DCB}"/>
          </ac:spMkLst>
        </pc:spChg>
        <pc:spChg chg="mod">
          <ac:chgData name="ab.soheil@nyu.edu" userId="d71572ce-aea6-4a3a-9d7a-c1bc96c12f67" providerId="ADAL" clId="{ED41F9C1-8274-4F08-8693-1523C4FF26CB}" dt="2022-08-21T23:22:12.501" v="2978" actId="6549"/>
          <ac:spMkLst>
            <pc:docMk/>
            <pc:sldMk cId="656030744" sldId="1027"/>
            <ac:spMk id="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2:11.271" v="2977" actId="6549"/>
          <ac:spMkLst>
            <pc:docMk/>
            <pc:sldMk cId="656030744" sldId="1027"/>
            <ac:spMk id="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2:09.890" v="2976" actId="6549"/>
          <ac:spMkLst>
            <pc:docMk/>
            <pc:sldMk cId="656030744" sldId="1027"/>
            <ac:spMk id="1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2:19.754" v="2979" actId="14100"/>
          <ac:spMkLst>
            <pc:docMk/>
            <pc:sldMk cId="656030744" sldId="1027"/>
            <ac:spMk id="20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20:17.242" v="2867" actId="120"/>
          <ac:spMkLst>
            <pc:docMk/>
            <pc:sldMk cId="656030744" sldId="1027"/>
            <ac:spMk id="40" creationId="{00000000-0000-0000-0000-000000000000}"/>
          </ac:spMkLst>
        </pc:spChg>
        <pc:grpChg chg="mod">
          <ac:chgData name="ab.soheil@nyu.edu" userId="d71572ce-aea6-4a3a-9d7a-c1bc96c12f67" providerId="ADAL" clId="{ED41F9C1-8274-4F08-8693-1523C4FF26CB}" dt="2022-08-21T23:21:37.985" v="2930" actId="1037"/>
          <ac:grpSpMkLst>
            <pc:docMk/>
            <pc:sldMk cId="656030744" sldId="1027"/>
            <ac:grpSpMk id="2" creationId="{00000000-0000-0000-0000-000000000000}"/>
          </ac:grpSpMkLst>
        </pc:grpChg>
      </pc:sldChg>
      <pc:sldChg chg="modSp add mod modClrScheme chgLayout">
        <pc:chgData name="ab.soheil@nyu.edu" userId="d71572ce-aea6-4a3a-9d7a-c1bc96c12f67" providerId="ADAL" clId="{ED41F9C1-8274-4F08-8693-1523C4FF26CB}" dt="2022-08-21T23:25:16.240" v="3029" actId="20577"/>
        <pc:sldMkLst>
          <pc:docMk/>
          <pc:sldMk cId="3270348819" sldId="1028"/>
        </pc:sldMkLst>
        <pc:spChg chg="mod ord">
          <ac:chgData name="ab.soheil@nyu.edu" userId="d71572ce-aea6-4a3a-9d7a-c1bc96c12f67" providerId="ADAL" clId="{ED41F9C1-8274-4F08-8693-1523C4FF26CB}" dt="2022-08-21T23:22:32.775" v="2980" actId="14100"/>
          <ac:spMkLst>
            <pc:docMk/>
            <pc:sldMk cId="3270348819" sldId="1028"/>
            <ac:spMk id="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4:15.088" v="3019" actId="207"/>
          <ac:spMkLst>
            <pc:docMk/>
            <pc:sldMk cId="3270348819" sldId="1028"/>
            <ac:spMk id="1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5:16.240" v="3029" actId="20577"/>
          <ac:spMkLst>
            <pc:docMk/>
            <pc:sldMk cId="3270348819" sldId="1028"/>
            <ac:spMk id="1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4:44.209" v="3024" actId="207"/>
          <ac:spMkLst>
            <pc:docMk/>
            <pc:sldMk cId="3270348819" sldId="1028"/>
            <ac:spMk id="1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2:42.130" v="2987" actId="404"/>
          <ac:spMkLst>
            <pc:docMk/>
            <pc:sldMk cId="3270348819" sldId="1028"/>
            <ac:spMk id="2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5:03.778" v="3026" actId="14100"/>
          <ac:spMkLst>
            <pc:docMk/>
            <pc:sldMk cId="3270348819" sldId="1028"/>
            <ac:spMk id="2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22:34.959" v="2981" actId="120"/>
          <ac:spMkLst>
            <pc:docMk/>
            <pc:sldMk cId="3270348819" sldId="1028"/>
            <ac:spMk id="40" creationId="{00000000-0000-0000-0000-000000000000}"/>
          </ac:spMkLst>
        </pc:spChg>
        <pc:cxnChg chg="mod">
          <ac:chgData name="ab.soheil@nyu.edu" userId="d71572ce-aea6-4a3a-9d7a-c1bc96c12f67" providerId="ADAL" clId="{ED41F9C1-8274-4F08-8693-1523C4FF26CB}" dt="2022-08-21T23:25:03.778" v="3026" actId="14100"/>
          <ac:cxnSpMkLst>
            <pc:docMk/>
            <pc:sldMk cId="3270348819" sldId="1028"/>
            <ac:cxnSpMk id="26" creationId="{00000000-0000-0000-0000-000000000000}"/>
          </ac:cxnSpMkLst>
        </pc:cxnChg>
      </pc:sldChg>
      <pc:sldChg chg="modSp add mod modClrScheme chgLayout">
        <pc:chgData name="ab.soheil@nyu.edu" userId="d71572ce-aea6-4a3a-9d7a-c1bc96c12f67" providerId="ADAL" clId="{ED41F9C1-8274-4F08-8693-1523C4FF26CB}" dt="2022-08-21T22:57:48.075" v="2069" actId="20577"/>
        <pc:sldMkLst>
          <pc:docMk/>
          <pc:sldMk cId="4121364102" sldId="1031"/>
        </pc:sldMkLst>
        <pc:spChg chg="mod ord">
          <ac:chgData name="ab.soheil@nyu.edu" userId="d71572ce-aea6-4a3a-9d7a-c1bc96c12f67" providerId="ADAL" clId="{ED41F9C1-8274-4F08-8693-1523C4FF26CB}" dt="2022-08-21T22:57:32.186" v="2064" actId="2711"/>
          <ac:spMkLst>
            <pc:docMk/>
            <pc:sldMk cId="4121364102" sldId="1031"/>
            <ac:spMk id="43011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7:48.075" v="2069" actId="20577"/>
          <ac:spMkLst>
            <pc:docMk/>
            <pc:sldMk cId="4121364102" sldId="1031"/>
            <ac:spMk id="43012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1T23:06:27.291" v="2504" actId="1037"/>
        <pc:sldMkLst>
          <pc:docMk/>
          <pc:sldMk cId="889205381" sldId="1032"/>
        </pc:sldMkLst>
        <pc:spChg chg="add del mod ord">
          <ac:chgData name="ab.soheil@nyu.edu" userId="d71572ce-aea6-4a3a-9d7a-c1bc96c12f67" providerId="ADAL" clId="{ED41F9C1-8274-4F08-8693-1523C4FF26CB}" dt="2022-08-21T22:58:09.469" v="2070" actId="478"/>
          <ac:spMkLst>
            <pc:docMk/>
            <pc:sldMk cId="889205381" sldId="1032"/>
            <ac:spMk id="2" creationId="{18F8A4CE-AC8E-6950-5C24-AE493D8D97C2}"/>
          </ac:spMkLst>
        </pc:spChg>
        <pc:spChg chg="add mod ord">
          <ac:chgData name="ab.soheil@nyu.edu" userId="d71572ce-aea6-4a3a-9d7a-c1bc96c12f67" providerId="ADAL" clId="{ED41F9C1-8274-4F08-8693-1523C4FF26CB}" dt="2022-08-21T23:04:31.479" v="2424" actId="207"/>
          <ac:spMkLst>
            <pc:docMk/>
            <pc:sldMk cId="889205381" sldId="1032"/>
            <ac:spMk id="3" creationId="{C9210A75-2A4F-6912-A19B-6E21BC31AC28}"/>
          </ac:spMkLst>
        </pc:spChg>
        <pc:spChg chg="add mod">
          <ac:chgData name="ab.soheil@nyu.edu" userId="d71572ce-aea6-4a3a-9d7a-c1bc96c12f67" providerId="ADAL" clId="{ED41F9C1-8274-4F08-8693-1523C4FF26CB}" dt="2022-08-21T23:04:35.975" v="2425" actId="207"/>
          <ac:spMkLst>
            <pc:docMk/>
            <pc:sldMk cId="889205381" sldId="1032"/>
            <ac:spMk id="4" creationId="{0E50EB91-FDB0-8095-7A36-AA5DF585D8C9}"/>
          </ac:spMkLst>
        </pc:spChg>
        <pc:spChg chg="add mod ord">
          <ac:chgData name="ab.soheil@nyu.edu" userId="d71572ce-aea6-4a3a-9d7a-c1bc96c12f67" providerId="ADAL" clId="{ED41F9C1-8274-4F08-8693-1523C4FF26CB}" dt="2022-08-21T23:04:19.180" v="2422" actId="207"/>
          <ac:spMkLst>
            <pc:docMk/>
            <pc:sldMk cId="889205381" sldId="1032"/>
            <ac:spMk id="5" creationId="{6C081ACB-EA58-545D-1D41-E4ABE121FD3B}"/>
          </ac:spMkLst>
        </pc:spChg>
        <pc:spChg chg="add mod ord">
          <ac:chgData name="ab.soheil@nyu.edu" userId="d71572ce-aea6-4a3a-9d7a-c1bc96c12f67" providerId="ADAL" clId="{ED41F9C1-8274-4F08-8693-1523C4FF26CB}" dt="2022-08-21T23:04:23.271" v="2423" actId="207"/>
          <ac:spMkLst>
            <pc:docMk/>
            <pc:sldMk cId="889205381" sldId="1032"/>
            <ac:spMk id="6" creationId="{904A7490-E079-B0A4-8186-6595949E5F4B}"/>
          </ac:spMkLst>
        </pc:spChg>
        <pc:spChg chg="add mod">
          <ac:chgData name="ab.soheil@nyu.edu" userId="d71572ce-aea6-4a3a-9d7a-c1bc96c12f67" providerId="ADAL" clId="{ED41F9C1-8274-4F08-8693-1523C4FF26CB}" dt="2022-08-21T23:06:27.291" v="2504" actId="1037"/>
          <ac:spMkLst>
            <pc:docMk/>
            <pc:sldMk cId="889205381" sldId="1032"/>
            <ac:spMk id="12" creationId="{67C450A5-166B-9E2A-050E-19C637F48584}"/>
          </ac:spMkLst>
        </pc:spChg>
        <pc:spChg chg="add mod">
          <ac:chgData name="ab.soheil@nyu.edu" userId="d71572ce-aea6-4a3a-9d7a-c1bc96c12f67" providerId="ADAL" clId="{ED41F9C1-8274-4F08-8693-1523C4FF26CB}" dt="2022-08-21T23:04:45.768" v="2426" actId="207"/>
          <ac:spMkLst>
            <pc:docMk/>
            <pc:sldMk cId="889205381" sldId="1032"/>
            <ac:spMk id="13" creationId="{73B9A86F-0ECA-D20B-0B04-EE8F3CCBB535}"/>
          </ac:spMkLst>
        </pc:spChg>
        <pc:spChg chg="add mod">
          <ac:chgData name="ab.soheil@nyu.edu" userId="d71572ce-aea6-4a3a-9d7a-c1bc96c12f67" providerId="ADAL" clId="{ED41F9C1-8274-4F08-8693-1523C4FF26CB}" dt="2022-08-21T23:04:57.460" v="2427" actId="207"/>
          <ac:spMkLst>
            <pc:docMk/>
            <pc:sldMk cId="889205381" sldId="1032"/>
            <ac:spMk id="18" creationId="{3D9CCCD9-3EEA-083D-94CF-2FA85F4150D8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25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2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2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2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3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3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3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45064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889205381" sldId="1032"/>
            <ac:spMk id="45065" creationId="{00000000-0000-0000-0000-000000000000}"/>
          </ac:spMkLst>
        </pc:spChg>
        <pc:graphicFrameChg chg="del mod">
          <ac:chgData name="ab.soheil@nyu.edu" userId="d71572ce-aea6-4a3a-9d7a-c1bc96c12f67" providerId="ADAL" clId="{ED41F9C1-8274-4F08-8693-1523C4FF26CB}" dt="2022-08-21T23:00:49.869" v="2272" actId="478"/>
          <ac:graphicFrameMkLst>
            <pc:docMk/>
            <pc:sldMk cId="889205381" sldId="1032"/>
            <ac:graphicFrameMk id="45058" creationId="{00000000-0000-0000-0000-000000000000}"/>
          </ac:graphicFrameMkLst>
        </pc:graphicFrameChg>
        <pc:graphicFrameChg chg="del">
          <ac:chgData name="ab.soheil@nyu.edu" userId="d71572ce-aea6-4a3a-9d7a-c1bc96c12f67" providerId="ADAL" clId="{ED41F9C1-8274-4F08-8693-1523C4FF26CB}" dt="2022-08-21T23:02:02.593" v="2304" actId="478"/>
          <ac:graphicFrameMkLst>
            <pc:docMk/>
            <pc:sldMk cId="889205381" sldId="1032"/>
            <ac:graphicFrameMk id="45059" creationId="{00000000-0000-0000-0000-000000000000}"/>
          </ac:graphicFrameMkLst>
        </pc:graphicFrameChg>
        <pc:graphicFrameChg chg="del mod">
          <ac:chgData name="ab.soheil@nyu.edu" userId="d71572ce-aea6-4a3a-9d7a-c1bc96c12f67" providerId="ADAL" clId="{ED41F9C1-8274-4F08-8693-1523C4FF26CB}" dt="2022-08-21T23:02:41.809" v="2384" actId="478"/>
          <ac:graphicFrameMkLst>
            <pc:docMk/>
            <pc:sldMk cId="889205381" sldId="1032"/>
            <ac:graphicFrameMk id="45060" creationId="{00000000-0000-0000-0000-000000000000}"/>
          </ac:graphicFrameMkLst>
        </pc:graphicFrameChg>
        <pc:graphicFrameChg chg="del">
          <ac:chgData name="ab.soheil@nyu.edu" userId="d71572ce-aea6-4a3a-9d7a-c1bc96c12f67" providerId="ADAL" clId="{ED41F9C1-8274-4F08-8693-1523C4FF26CB}" dt="2022-08-21T23:01:48.591" v="2281" actId="478"/>
          <ac:graphicFrameMkLst>
            <pc:docMk/>
            <pc:sldMk cId="889205381" sldId="1032"/>
            <ac:graphicFrameMk id="45061" creationId="{00000000-0000-0000-0000-000000000000}"/>
          </ac:graphicFrameMkLst>
        </pc:graphicFrameChg>
        <pc:graphicFrameChg chg="del mod">
          <ac:chgData name="ab.soheil@nyu.edu" userId="d71572ce-aea6-4a3a-9d7a-c1bc96c12f67" providerId="ADAL" clId="{ED41F9C1-8274-4F08-8693-1523C4FF26CB}" dt="2022-08-21T23:02:43.317" v="2386" actId="478"/>
          <ac:graphicFrameMkLst>
            <pc:docMk/>
            <pc:sldMk cId="889205381" sldId="1032"/>
            <ac:graphicFrameMk id="45062" creationId="{00000000-0000-0000-0000-000000000000}"/>
          </ac:graphicFrameMkLst>
        </pc:graphicFrameChg>
        <pc:graphicFrameChg chg="del mod">
          <ac:chgData name="ab.soheil@nyu.edu" userId="d71572ce-aea6-4a3a-9d7a-c1bc96c12f67" providerId="ADAL" clId="{ED41F9C1-8274-4F08-8693-1523C4FF26CB}" dt="2022-08-21T23:02:42.706" v="2385" actId="478"/>
          <ac:graphicFrameMkLst>
            <pc:docMk/>
            <pc:sldMk cId="889205381" sldId="1032"/>
            <ac:graphicFrameMk id="45063" creationId="{00000000-0000-0000-0000-000000000000}"/>
          </ac:graphicFrameMkLst>
        </pc:graphicFrameChg>
        <pc:cxnChg chg="add mod">
          <ac:chgData name="ab.soheil@nyu.edu" userId="d71572ce-aea6-4a3a-9d7a-c1bc96c12f67" providerId="ADAL" clId="{ED41F9C1-8274-4F08-8693-1523C4FF26CB}" dt="2022-08-21T23:03:48.897" v="2413" actId="14100"/>
          <ac:cxnSpMkLst>
            <pc:docMk/>
            <pc:sldMk cId="889205381" sldId="1032"/>
            <ac:cxnSpMk id="14" creationId="{516C7F8A-847F-94C8-F9BB-DC55EDEDAB1B}"/>
          </ac:cxnSpMkLst>
        </pc:cxnChg>
        <pc:cxnChg chg="mod">
          <ac:chgData name="ab.soheil@nyu.edu" userId="d71572ce-aea6-4a3a-9d7a-c1bc96c12f67" providerId="ADAL" clId="{ED41F9C1-8274-4F08-8693-1523C4FF26CB}" dt="2022-08-21T23:02:38.704" v="2371" actId="1037"/>
          <ac:cxnSpMkLst>
            <pc:docMk/>
            <pc:sldMk cId="889205381" sldId="1032"/>
            <ac:cxnSpMk id="45068" creationId="{00000000-0000-0000-0000-000000000000}"/>
          </ac:cxnSpMkLst>
        </pc:cxnChg>
        <pc:cxnChg chg="mod">
          <ac:chgData name="ab.soheil@nyu.edu" userId="d71572ce-aea6-4a3a-9d7a-c1bc96c12f67" providerId="ADAL" clId="{ED41F9C1-8274-4F08-8693-1523C4FF26CB}" dt="2022-08-21T23:03:10.443" v="2398" actId="14100"/>
          <ac:cxnSpMkLst>
            <pc:docMk/>
            <pc:sldMk cId="889205381" sldId="1032"/>
            <ac:cxnSpMk id="45069" creationId="{00000000-0000-0000-0000-000000000000}"/>
          </ac:cxnSpMkLst>
        </pc:cxnChg>
        <pc:cxnChg chg="mod">
          <ac:chgData name="ab.soheil@nyu.edu" userId="d71572ce-aea6-4a3a-9d7a-c1bc96c12f67" providerId="ADAL" clId="{ED41F9C1-8274-4F08-8693-1523C4FF26CB}" dt="2022-08-21T23:03:23.569" v="2402" actId="1076"/>
          <ac:cxnSpMkLst>
            <pc:docMk/>
            <pc:sldMk cId="889205381" sldId="1032"/>
            <ac:cxnSpMk id="45070" creationId="{00000000-0000-0000-0000-000000000000}"/>
          </ac:cxnSpMkLst>
        </pc:cxnChg>
        <pc:cxnChg chg="mod">
          <ac:chgData name="ab.soheil@nyu.edu" userId="d71572ce-aea6-4a3a-9d7a-c1bc96c12f67" providerId="ADAL" clId="{ED41F9C1-8274-4F08-8693-1523C4FF26CB}" dt="2022-08-21T23:04:08.723" v="2420" actId="14100"/>
          <ac:cxnSpMkLst>
            <pc:docMk/>
            <pc:sldMk cId="889205381" sldId="1032"/>
            <ac:cxnSpMk id="45071" creationId="{00000000-0000-0000-0000-000000000000}"/>
          </ac:cxnSpMkLst>
        </pc:cxnChg>
        <pc:cxnChg chg="mod">
          <ac:chgData name="ab.soheil@nyu.edu" userId="d71572ce-aea6-4a3a-9d7a-c1bc96c12f67" providerId="ADAL" clId="{ED41F9C1-8274-4F08-8693-1523C4FF26CB}" dt="2022-08-21T23:06:04.429" v="2485" actId="1036"/>
          <ac:cxnSpMkLst>
            <pc:docMk/>
            <pc:sldMk cId="889205381" sldId="1032"/>
            <ac:cxnSpMk id="45072" creationId="{00000000-0000-0000-0000-000000000000}"/>
          </ac:cxnSpMkLst>
        </pc:cxnChg>
        <pc:cxnChg chg="mod">
          <ac:chgData name="ab.soheil@nyu.edu" userId="d71572ce-aea6-4a3a-9d7a-c1bc96c12f67" providerId="ADAL" clId="{ED41F9C1-8274-4F08-8693-1523C4FF26CB}" dt="2022-08-21T23:06:04.429" v="2485" actId="1036"/>
          <ac:cxnSpMkLst>
            <pc:docMk/>
            <pc:sldMk cId="889205381" sldId="1032"/>
            <ac:cxnSpMk id="45073" creationId="{00000000-0000-0000-0000-000000000000}"/>
          </ac:cxnSpMkLst>
        </pc:cxnChg>
      </pc:sldChg>
      <pc:sldChg chg="modSp add mod modClrScheme chgLayout">
        <pc:chgData name="ab.soheil@nyu.edu" userId="d71572ce-aea6-4a3a-9d7a-c1bc96c12f67" providerId="ADAL" clId="{ED41F9C1-8274-4F08-8693-1523C4FF26CB}" dt="2022-08-21T23:07:39.206" v="2511" actId="6549"/>
        <pc:sldMkLst>
          <pc:docMk/>
          <pc:sldMk cId="140515326" sldId="1033"/>
        </pc:sldMkLst>
        <pc:spChg chg="mod ord">
          <ac:chgData name="ab.soheil@nyu.edu" userId="d71572ce-aea6-4a3a-9d7a-c1bc96c12f67" providerId="ADAL" clId="{ED41F9C1-8274-4F08-8693-1523C4FF26CB}" dt="2022-08-21T23:07:39.206" v="2511" actId="6549"/>
          <ac:spMkLst>
            <pc:docMk/>
            <pc:sldMk cId="140515326" sldId="1033"/>
            <ac:spMk id="4608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07:28.295" v="2507" actId="2711"/>
          <ac:spMkLst>
            <pc:docMk/>
            <pc:sldMk cId="140515326" sldId="1033"/>
            <ac:spMk id="46089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2:56:58.434" v="2055" actId="700"/>
        <pc:sldMkLst>
          <pc:docMk/>
          <pc:sldMk cId="3478666986" sldId="1034"/>
        </pc:sldMkLst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3478666986" sldId="1034"/>
            <ac:spMk id="4096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3478666986" sldId="1034"/>
            <ac:spMk id="1818627" creationId="{00000000-0000-0000-0000-000000000000}"/>
          </ac:spMkLst>
        </pc:spChg>
      </pc:sldChg>
      <pc:sldChg chg="modSp add mod modClrScheme modAnim chgLayout">
        <pc:chgData name="ab.soheil@nyu.edu" userId="d71572ce-aea6-4a3a-9d7a-c1bc96c12f67" providerId="ADAL" clId="{ED41F9C1-8274-4F08-8693-1523C4FF26CB}" dt="2022-08-21T23:30:42.178" v="3083" actId="5793"/>
        <pc:sldMkLst>
          <pc:docMk/>
          <pc:sldMk cId="434822173" sldId="1035"/>
        </pc:sldMkLst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434822173" sldId="1035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30:42.178" v="3083" actId="5793"/>
          <ac:spMkLst>
            <pc:docMk/>
            <pc:sldMk cId="434822173" sldId="1035"/>
            <ac:spMk id="3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1T23:07:59.587" v="2515" actId="2711"/>
        <pc:sldMkLst>
          <pc:docMk/>
          <pc:sldMk cId="1834978851" sldId="1036"/>
        </pc:sldMkLst>
        <pc:spChg chg="add del mod ord">
          <ac:chgData name="ab.soheil@nyu.edu" userId="d71572ce-aea6-4a3a-9d7a-c1bc96c12f67" providerId="ADAL" clId="{ED41F9C1-8274-4F08-8693-1523C4FF26CB}" dt="2022-08-21T23:05:28.501" v="2440" actId="478"/>
          <ac:spMkLst>
            <pc:docMk/>
            <pc:sldMk cId="1834978851" sldId="1036"/>
            <ac:spMk id="2" creationId="{3F66BA94-AB84-4ADA-2C43-2B70247AD17D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6" creationId="{BBFABFEF-16AC-E19E-5E1D-415A1522E930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7" creationId="{B153EE98-1C24-9EF1-0B8B-9A75EC4230DF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8" creationId="{2FAF6104-AE08-AE6D-7F94-F0913D671184}"/>
          </ac:spMkLst>
        </pc:spChg>
        <pc:spChg chg="mod">
          <ac:chgData name="ab.soheil@nyu.edu" userId="d71572ce-aea6-4a3a-9d7a-c1bc96c12f67" providerId="ADAL" clId="{ED41F9C1-8274-4F08-8693-1523C4FF26CB}" dt="2022-08-21T23:05:15.545" v="2434" actId="404"/>
          <ac:spMkLst>
            <pc:docMk/>
            <pc:sldMk cId="1834978851" sldId="1036"/>
            <ac:spMk id="9" creationId="{00000000-0000-0000-0000-000000000000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10" creationId="{B577A7B2-1CD8-71CB-DBA5-3AA708AA252B}"/>
          </ac:spMkLst>
        </pc:spChg>
        <pc:spChg chg="add mod">
          <ac:chgData name="ab.soheil@nyu.edu" userId="d71572ce-aea6-4a3a-9d7a-c1bc96c12f67" providerId="ADAL" clId="{ED41F9C1-8274-4F08-8693-1523C4FF26CB}" dt="2022-08-21T23:07:59.587" v="2515" actId="2711"/>
          <ac:spMkLst>
            <pc:docMk/>
            <pc:sldMk cId="1834978851" sldId="1036"/>
            <ac:spMk id="11" creationId="{F381D7EF-5428-B9CC-EDA1-A11FF710D6E1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12" creationId="{E76E2E65-59E6-890C-7EDD-A508C152BE5D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13" creationId="{7FA6FCE4-1990-0520-3427-F2F02F4622D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25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26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27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28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30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31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3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5:19.616" v="2439" actId="404"/>
          <ac:spMkLst>
            <pc:docMk/>
            <pc:sldMk cId="1834978851" sldId="1036"/>
            <ac:spMk id="39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45064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07:51.661" v="2514" actId="2711"/>
          <ac:spMkLst>
            <pc:docMk/>
            <pc:sldMk cId="1834978851" sldId="1036"/>
            <ac:spMk id="45065" creationId="{00000000-0000-0000-0000-000000000000}"/>
          </ac:spMkLst>
        </pc:spChg>
        <pc:cxnChg chg="add mod">
          <ac:chgData name="ab.soheil@nyu.edu" userId="d71572ce-aea6-4a3a-9d7a-c1bc96c12f67" providerId="ADAL" clId="{ED41F9C1-8274-4F08-8693-1523C4FF26CB}" dt="2022-08-21T23:05:52.464" v="2457" actId="1036"/>
          <ac:cxnSpMkLst>
            <pc:docMk/>
            <pc:sldMk cId="1834978851" sldId="1036"/>
            <ac:cxnSpMk id="3" creationId="{D5E7559C-DBA0-0739-688A-9C05F118A10F}"/>
          </ac:cxnSpMkLst>
        </pc:cxnChg>
        <pc:cxnChg chg="add mod">
          <ac:chgData name="ab.soheil@nyu.edu" userId="d71572ce-aea6-4a3a-9d7a-c1bc96c12f67" providerId="ADAL" clId="{ED41F9C1-8274-4F08-8693-1523C4FF26CB}" dt="2022-08-21T23:05:52.464" v="2457" actId="1036"/>
          <ac:cxnSpMkLst>
            <pc:docMk/>
            <pc:sldMk cId="1834978851" sldId="1036"/>
            <ac:cxnSpMk id="4" creationId="{D5A0E8B8-A39E-A9E9-965C-83AF60FC914E}"/>
          </ac:cxnSpMkLst>
        </pc:cxnChg>
        <pc:cxnChg chg="del">
          <ac:chgData name="ab.soheil@nyu.edu" userId="d71572ce-aea6-4a3a-9d7a-c1bc96c12f67" providerId="ADAL" clId="{ED41F9C1-8274-4F08-8693-1523C4FF26CB}" dt="2022-08-21T23:05:48.339" v="2441" actId="478"/>
          <ac:cxnSpMkLst>
            <pc:docMk/>
            <pc:sldMk cId="1834978851" sldId="1036"/>
            <ac:cxnSpMk id="45072" creationId="{00000000-0000-0000-0000-000000000000}"/>
          </ac:cxnSpMkLst>
        </pc:cxnChg>
        <pc:cxnChg chg="del">
          <ac:chgData name="ab.soheil@nyu.edu" userId="d71572ce-aea6-4a3a-9d7a-c1bc96c12f67" providerId="ADAL" clId="{ED41F9C1-8274-4F08-8693-1523C4FF26CB}" dt="2022-08-21T23:05:48.339" v="2441" actId="478"/>
          <ac:cxnSpMkLst>
            <pc:docMk/>
            <pc:sldMk cId="1834978851" sldId="1036"/>
            <ac:cxnSpMk id="45073" creationId="{00000000-0000-0000-0000-000000000000}"/>
          </ac:cxnSpMkLst>
        </pc:cxnChg>
      </pc:sldChg>
      <pc:sldChg chg="modSp add mod modClrScheme chgLayout">
        <pc:chgData name="ab.soheil@nyu.edu" userId="d71572ce-aea6-4a3a-9d7a-c1bc96c12f67" providerId="ADAL" clId="{ED41F9C1-8274-4F08-8693-1523C4FF26CB}" dt="2022-08-21T23:08:36.187" v="2525" actId="6549"/>
        <pc:sldMkLst>
          <pc:docMk/>
          <pc:sldMk cId="2059918243" sldId="1038"/>
        </pc:sldMkLst>
        <pc:spChg chg="mod ord">
          <ac:chgData name="ab.soheil@nyu.edu" userId="d71572ce-aea6-4a3a-9d7a-c1bc96c12f67" providerId="ADAL" clId="{ED41F9C1-8274-4F08-8693-1523C4FF26CB}" dt="2022-08-21T23:08:36.187" v="2525" actId="6549"/>
          <ac:spMkLst>
            <pc:docMk/>
            <pc:sldMk cId="2059918243" sldId="1038"/>
            <ac:spMk id="4608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08:28.683" v="2521" actId="403"/>
          <ac:spMkLst>
            <pc:docMk/>
            <pc:sldMk cId="2059918243" sldId="1038"/>
            <ac:spMk id="46089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09:04.217" v="2533" actId="5793"/>
        <pc:sldMkLst>
          <pc:docMk/>
          <pc:sldMk cId="804436738" sldId="1039"/>
        </pc:sldMkLst>
        <pc:spChg chg="mod ord">
          <ac:chgData name="ab.soheil@nyu.edu" userId="d71572ce-aea6-4a3a-9d7a-c1bc96c12f67" providerId="ADAL" clId="{ED41F9C1-8274-4F08-8693-1523C4FF26CB}" dt="2022-08-21T23:08:50.252" v="2529" actId="6549"/>
          <ac:spMkLst>
            <pc:docMk/>
            <pc:sldMk cId="804436738" sldId="1039"/>
            <ac:spMk id="4608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09:04.217" v="2533" actId="5793"/>
          <ac:spMkLst>
            <pc:docMk/>
            <pc:sldMk cId="804436738" sldId="1039"/>
            <ac:spMk id="46089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11:49.218" v="2536" actId="21"/>
        <pc:sldMkLst>
          <pc:docMk/>
          <pc:sldMk cId="4139975915" sldId="1040"/>
        </pc:sldMkLst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4139975915" sldId="1040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1:49.218" v="2536" actId="21"/>
          <ac:spMkLst>
            <pc:docMk/>
            <pc:sldMk cId="4139975915" sldId="1040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2:50:35.175" v="1988" actId="5793"/>
        <pc:sldMkLst>
          <pc:docMk/>
          <pc:sldMk cId="2257511476" sldId="1041"/>
        </pc:sldMkLst>
        <pc:spChg chg="mod ord">
          <ac:chgData name="ab.soheil@nyu.edu" userId="d71572ce-aea6-4a3a-9d7a-c1bc96c12f67" providerId="ADAL" clId="{ED41F9C1-8274-4F08-8693-1523C4FF26CB}" dt="2022-08-21T22:50:32.080" v="1986" actId="207"/>
          <ac:spMkLst>
            <pc:docMk/>
            <pc:sldMk cId="2257511476" sldId="1041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0:35.175" v="1988" actId="5793"/>
          <ac:spMkLst>
            <pc:docMk/>
            <pc:sldMk cId="2257511476" sldId="1041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12:11.125" v="2544" actId="207"/>
        <pc:sldMkLst>
          <pc:docMk/>
          <pc:sldMk cId="1529437553" sldId="1042"/>
        </pc:sldMkLst>
        <pc:spChg chg="mod ord">
          <ac:chgData name="ab.soheil@nyu.edu" userId="d71572ce-aea6-4a3a-9d7a-c1bc96c12f67" providerId="ADAL" clId="{ED41F9C1-8274-4F08-8693-1523C4FF26CB}" dt="2022-08-21T23:12:00.453" v="2537" actId="6549"/>
          <ac:spMkLst>
            <pc:docMk/>
            <pc:sldMk cId="1529437553" sldId="1042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2:11.125" v="2544" actId="207"/>
          <ac:spMkLst>
            <pc:docMk/>
            <pc:sldMk cId="1529437553" sldId="1042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25:52.897" v="3037" actId="207"/>
        <pc:sldMkLst>
          <pc:docMk/>
          <pc:sldMk cId="3443503454" sldId="1043"/>
        </pc:sldMkLst>
        <pc:spChg chg="mod ord">
          <ac:chgData name="ab.soheil@nyu.edu" userId="d71572ce-aea6-4a3a-9d7a-c1bc96c12f67" providerId="ADAL" clId="{ED41F9C1-8274-4F08-8693-1523C4FF26CB}" dt="2022-08-21T23:25:33.290" v="3030" actId="6549"/>
          <ac:spMkLst>
            <pc:docMk/>
            <pc:sldMk cId="3443503454" sldId="1043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25:52.897" v="3037" actId="207"/>
          <ac:spMkLst>
            <pc:docMk/>
            <pc:sldMk cId="3443503454" sldId="1043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32:21.872" v="3642" actId="20577"/>
        <pc:sldMkLst>
          <pc:docMk/>
          <pc:sldMk cId="3443508437" sldId="1044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443508437" sldId="1044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2:21.872" v="3642" actId="20577"/>
          <ac:spMkLst>
            <pc:docMk/>
            <pc:sldMk cId="3443508437" sldId="1044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33:37.038" v="3657" actId="2711"/>
        <pc:sldMkLst>
          <pc:docMk/>
          <pc:sldMk cId="3457084441" sldId="1045"/>
        </pc:sldMkLst>
        <pc:spChg chg="mod ord">
          <ac:chgData name="ab.soheil@nyu.edu" userId="d71572ce-aea6-4a3a-9d7a-c1bc96c12f67" providerId="ADAL" clId="{ED41F9C1-8274-4F08-8693-1523C4FF26CB}" dt="2022-08-22T14:33:30.736" v="3656" actId="2711"/>
          <ac:spMkLst>
            <pc:docMk/>
            <pc:sldMk cId="3457084441" sldId="1045"/>
            <ac:spMk id="150531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3:37.038" v="3657" actId="2711"/>
          <ac:spMkLst>
            <pc:docMk/>
            <pc:sldMk cId="3457084441" sldId="1045"/>
            <ac:spMk id="150532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34:02.389" v="3660" actId="2711"/>
        <pc:sldMkLst>
          <pc:docMk/>
          <pc:sldMk cId="61418665" sldId="1046"/>
        </pc:sldMkLst>
        <pc:spChg chg="add del mod ord">
          <ac:chgData name="ab.soheil@nyu.edu" userId="d71572ce-aea6-4a3a-9d7a-c1bc96c12f67" providerId="ADAL" clId="{ED41F9C1-8274-4F08-8693-1523C4FF26CB}" dt="2022-08-22T14:33:55.230" v="3659" actId="478"/>
          <ac:spMkLst>
            <pc:docMk/>
            <pc:sldMk cId="61418665" sldId="1046"/>
            <ac:spMk id="2" creationId="{1B4BAF6A-15A1-E042-B855-6F18A5041D10}"/>
          </ac:spMkLst>
        </pc:spChg>
        <pc:spChg chg="mod ord">
          <ac:chgData name="ab.soheil@nyu.edu" userId="d71572ce-aea6-4a3a-9d7a-c1bc96c12f67" providerId="ADAL" clId="{ED41F9C1-8274-4F08-8693-1523C4FF26CB}" dt="2022-08-22T14:33:48.575" v="3658" actId="2711"/>
          <ac:spMkLst>
            <pc:docMk/>
            <pc:sldMk cId="61418665" sldId="1046"/>
            <ac:spMk id="3688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4:02.389" v="3660" actId="2711"/>
          <ac:spMkLst>
            <pc:docMk/>
            <pc:sldMk cId="61418665" sldId="1046"/>
            <ac:spMk id="2069575" creationId="{00000000-0000-0000-0000-000000000000}"/>
          </ac:spMkLst>
        </pc:spChg>
      </pc:sldChg>
      <pc:sldChg chg="addSp delSp modSp add mod modClrScheme addAnim delAnim modAnim chgLayout">
        <pc:chgData name="ab.soheil@nyu.edu" userId="d71572ce-aea6-4a3a-9d7a-c1bc96c12f67" providerId="ADAL" clId="{ED41F9C1-8274-4F08-8693-1523C4FF26CB}" dt="2022-08-21T22:47:50.936" v="1959"/>
        <pc:sldMkLst>
          <pc:docMk/>
          <pc:sldMk cId="1867837804" sldId="1047"/>
        </pc:sldMkLst>
        <pc:spChg chg="mod ord">
          <ac:chgData name="ab.soheil@nyu.edu" userId="d71572ce-aea6-4a3a-9d7a-c1bc96c12f67" providerId="ADAL" clId="{ED41F9C1-8274-4F08-8693-1523C4FF26CB}" dt="2022-08-21T22:34:44.417" v="1632" actId="115"/>
          <ac:spMkLst>
            <pc:docMk/>
            <pc:sldMk cId="1867837804" sldId="1047"/>
            <ac:spMk id="2" creationId="{00000000-0000-0000-0000-000000000000}"/>
          </ac:spMkLst>
        </pc:spChg>
        <pc:spChg chg="add del mod ord">
          <ac:chgData name="ab.soheil@nyu.edu" userId="d71572ce-aea6-4a3a-9d7a-c1bc96c12f67" providerId="ADAL" clId="{ED41F9C1-8274-4F08-8693-1523C4FF26CB}" dt="2022-08-21T22:47:18.343" v="1955" actId="207"/>
          <ac:spMkLst>
            <pc:docMk/>
            <pc:sldMk cId="1867837804" sldId="1047"/>
            <ac:spMk id="3" creationId="{00000000-0000-0000-0000-000000000000}"/>
          </ac:spMkLst>
        </pc:spChg>
        <pc:spChg chg="add mod">
          <ac:chgData name="ab.soheil@nyu.edu" userId="d71572ce-aea6-4a3a-9d7a-c1bc96c12f67" providerId="ADAL" clId="{ED41F9C1-8274-4F08-8693-1523C4FF26CB}" dt="2022-08-21T22:47:11.516" v="1954" actId="1076"/>
          <ac:spMkLst>
            <pc:docMk/>
            <pc:sldMk cId="1867837804" sldId="1047"/>
            <ac:spMk id="5" creationId="{4161A040-EF94-461D-99F1-10188B7367F4}"/>
          </ac:spMkLst>
        </pc:spChg>
        <pc:spChg chg="add mod">
          <ac:chgData name="ab.soheil@nyu.edu" userId="d71572ce-aea6-4a3a-9d7a-c1bc96c12f67" providerId="ADAL" clId="{ED41F9C1-8274-4F08-8693-1523C4FF26CB}" dt="2022-08-21T22:47:26.040" v="1956" actId="207"/>
          <ac:spMkLst>
            <pc:docMk/>
            <pc:sldMk cId="1867837804" sldId="1047"/>
            <ac:spMk id="7" creationId="{30A1A24E-6FEF-F25C-FA81-1ECBB16B8BB2}"/>
          </ac:spMkLst>
        </pc:spChg>
      </pc:sldChg>
      <pc:sldChg chg="new del">
        <pc:chgData name="ab.soheil@nyu.edu" userId="d71572ce-aea6-4a3a-9d7a-c1bc96c12f67" providerId="ADAL" clId="{ED41F9C1-8274-4F08-8693-1523C4FF26CB}" dt="2022-08-21T22:39:08.018" v="1735" actId="47"/>
        <pc:sldMkLst>
          <pc:docMk/>
          <pc:sldMk cId="1964127026" sldId="1048"/>
        </pc:sldMkLst>
      </pc:sldChg>
      <pc:sldChg chg="addSp delSp modSp new mod modClrScheme chgLayout">
        <pc:chgData name="ab.soheil@nyu.edu" userId="d71572ce-aea6-4a3a-9d7a-c1bc96c12f67" providerId="ADAL" clId="{ED41F9C1-8274-4F08-8693-1523C4FF26CB}" dt="2022-08-21T22:50:04.649" v="1977" actId="404"/>
        <pc:sldMkLst>
          <pc:docMk/>
          <pc:sldMk cId="4190512738" sldId="1048"/>
        </pc:sldMkLst>
        <pc:spChg chg="mod ord">
          <ac:chgData name="ab.soheil@nyu.edu" userId="d71572ce-aea6-4a3a-9d7a-c1bc96c12f67" providerId="ADAL" clId="{ED41F9C1-8274-4F08-8693-1523C4FF26CB}" dt="2022-08-21T22:49:59.513" v="1972" actId="700"/>
          <ac:spMkLst>
            <pc:docMk/>
            <pc:sldMk cId="4190512738" sldId="1048"/>
            <ac:spMk id="2" creationId="{FF531B72-5844-2BFE-1BB7-FC704C080F54}"/>
          </ac:spMkLst>
        </pc:spChg>
        <pc:spChg chg="del mod ord">
          <ac:chgData name="ab.soheil@nyu.edu" userId="d71572ce-aea6-4a3a-9d7a-c1bc96c12f67" providerId="ADAL" clId="{ED41F9C1-8274-4F08-8693-1523C4FF26CB}" dt="2022-08-21T22:49:47.171" v="1970" actId="700"/>
          <ac:spMkLst>
            <pc:docMk/>
            <pc:sldMk cId="4190512738" sldId="1048"/>
            <ac:spMk id="3" creationId="{6066BEA7-A055-F7B4-1ABF-0D094E1C8F0A}"/>
          </ac:spMkLst>
        </pc:spChg>
        <pc:spChg chg="del mod ord">
          <ac:chgData name="ab.soheil@nyu.edu" userId="d71572ce-aea6-4a3a-9d7a-c1bc96c12f67" providerId="ADAL" clId="{ED41F9C1-8274-4F08-8693-1523C4FF26CB}" dt="2022-08-21T22:49:47.171" v="1970" actId="700"/>
          <ac:spMkLst>
            <pc:docMk/>
            <pc:sldMk cId="4190512738" sldId="1048"/>
            <ac:spMk id="4" creationId="{8609616E-FAE6-179B-5763-6A51334BEB87}"/>
          </ac:spMkLst>
        </pc:spChg>
        <pc:spChg chg="add del mod ord">
          <ac:chgData name="ab.soheil@nyu.edu" userId="d71572ce-aea6-4a3a-9d7a-c1bc96c12f67" providerId="ADAL" clId="{ED41F9C1-8274-4F08-8693-1523C4FF26CB}" dt="2022-08-21T22:50:04.649" v="1977" actId="404"/>
          <ac:spMkLst>
            <pc:docMk/>
            <pc:sldMk cId="4190512738" sldId="1048"/>
            <ac:spMk id="5" creationId="{3D42345C-E845-FA6E-D26E-6A98F2A798F1}"/>
          </ac:spMkLst>
        </pc:spChg>
        <pc:spChg chg="add del mod ord">
          <ac:chgData name="ab.soheil@nyu.edu" userId="d71572ce-aea6-4a3a-9d7a-c1bc96c12f67" providerId="ADAL" clId="{ED41F9C1-8274-4F08-8693-1523C4FF26CB}" dt="2022-08-21T22:49:59.513" v="1972" actId="700"/>
          <ac:spMkLst>
            <pc:docMk/>
            <pc:sldMk cId="4190512738" sldId="1048"/>
            <ac:spMk id="6" creationId="{5515F52A-4609-197D-A2C5-007B0718B1FB}"/>
          </ac:spMkLst>
        </pc:spChg>
        <pc:spChg chg="add del mod ord">
          <ac:chgData name="ab.soheil@nyu.edu" userId="d71572ce-aea6-4a3a-9d7a-c1bc96c12f67" providerId="ADAL" clId="{ED41F9C1-8274-4F08-8693-1523C4FF26CB}" dt="2022-08-21T22:49:59.513" v="1972" actId="700"/>
          <ac:spMkLst>
            <pc:docMk/>
            <pc:sldMk cId="4190512738" sldId="1048"/>
            <ac:spMk id="7" creationId="{07B78DE9-682F-177C-1413-E617B191EC40}"/>
          </ac:spMkLst>
        </pc:spChg>
        <pc:spChg chg="add del mod ord">
          <ac:chgData name="ab.soheil@nyu.edu" userId="d71572ce-aea6-4a3a-9d7a-c1bc96c12f67" providerId="ADAL" clId="{ED41F9C1-8274-4F08-8693-1523C4FF26CB}" dt="2022-08-21T22:49:59.513" v="1972" actId="700"/>
          <ac:spMkLst>
            <pc:docMk/>
            <pc:sldMk cId="4190512738" sldId="1048"/>
            <ac:spMk id="8" creationId="{487D9B21-C8CC-69BA-ACA6-51A6B1D5BCDC}"/>
          </ac:spMkLst>
        </pc:spChg>
      </pc:sldChg>
      <pc:sldChg chg="addSp delSp modSp new del mod modClrScheme chgLayout">
        <pc:chgData name="ab.soheil@nyu.edu" userId="d71572ce-aea6-4a3a-9d7a-c1bc96c12f67" providerId="ADAL" clId="{ED41F9C1-8274-4F08-8693-1523C4FF26CB}" dt="2022-08-22T14:28:38.410" v="3605" actId="47"/>
        <pc:sldMkLst>
          <pc:docMk/>
          <pc:sldMk cId="3060311469" sldId="1049"/>
        </pc:sldMkLst>
        <pc:spChg chg="mod ord">
          <ac:chgData name="ab.soheil@nyu.edu" userId="d71572ce-aea6-4a3a-9d7a-c1bc96c12f67" providerId="ADAL" clId="{ED41F9C1-8274-4F08-8693-1523C4FF26CB}" dt="2022-08-21T23:39:46.571" v="3496" actId="700"/>
          <ac:spMkLst>
            <pc:docMk/>
            <pc:sldMk cId="3060311469" sldId="1049"/>
            <ac:spMk id="2" creationId="{3A550A6A-6BED-1728-0AFF-0687DA10D5B4}"/>
          </ac:spMkLst>
        </pc:spChg>
        <pc:spChg chg="del mod ord">
          <ac:chgData name="ab.soheil@nyu.edu" userId="d71572ce-aea6-4a3a-9d7a-c1bc96c12f67" providerId="ADAL" clId="{ED41F9C1-8274-4F08-8693-1523C4FF26CB}" dt="2022-08-21T23:39:46.571" v="3496" actId="700"/>
          <ac:spMkLst>
            <pc:docMk/>
            <pc:sldMk cId="3060311469" sldId="1049"/>
            <ac:spMk id="3" creationId="{753C41B8-7282-7FE3-C5D2-846692BE81B1}"/>
          </ac:spMkLst>
        </pc:spChg>
        <pc:spChg chg="del mod ord">
          <ac:chgData name="ab.soheil@nyu.edu" userId="d71572ce-aea6-4a3a-9d7a-c1bc96c12f67" providerId="ADAL" clId="{ED41F9C1-8274-4F08-8693-1523C4FF26CB}" dt="2022-08-21T23:39:46.571" v="3496" actId="700"/>
          <ac:spMkLst>
            <pc:docMk/>
            <pc:sldMk cId="3060311469" sldId="1049"/>
            <ac:spMk id="4" creationId="{512A87B4-E1EC-84EB-F3E2-FE0928C9AEDB}"/>
          </ac:spMkLst>
        </pc:spChg>
        <pc:spChg chg="add mod ord">
          <ac:chgData name="ab.soheil@nyu.edu" userId="d71572ce-aea6-4a3a-9d7a-c1bc96c12f67" providerId="ADAL" clId="{ED41F9C1-8274-4F08-8693-1523C4FF26CB}" dt="2022-08-21T23:39:54.828" v="3514" actId="20577"/>
          <ac:spMkLst>
            <pc:docMk/>
            <pc:sldMk cId="3060311469" sldId="1049"/>
            <ac:spMk id="5" creationId="{F7898B84-174C-6BFA-97E0-B91061C38EB5}"/>
          </ac:spMkLst>
        </pc:spChg>
        <pc:spChg chg="add mod ord">
          <ac:chgData name="ab.soheil@nyu.edu" userId="d71572ce-aea6-4a3a-9d7a-c1bc96c12f67" providerId="ADAL" clId="{ED41F9C1-8274-4F08-8693-1523C4FF26CB}" dt="2022-08-21T23:43:01.404" v="3580" actId="20577"/>
          <ac:spMkLst>
            <pc:docMk/>
            <pc:sldMk cId="3060311469" sldId="1049"/>
            <ac:spMk id="6" creationId="{B5A9B77B-C7F7-6BDF-7BE5-B4EE474D01C7}"/>
          </ac:spMkLst>
        </pc:spChg>
      </pc:sldChg>
      <pc:sldChg chg="addSp delSp modSp new mod modClrScheme chgLayout">
        <pc:chgData name="ab.soheil@nyu.edu" userId="d71572ce-aea6-4a3a-9d7a-c1bc96c12f67" providerId="ADAL" clId="{ED41F9C1-8274-4F08-8693-1523C4FF26CB}" dt="2022-08-28T14:48:01.899" v="4468" actId="20577"/>
        <pc:sldMkLst>
          <pc:docMk/>
          <pc:sldMk cId="472346919" sldId="1050"/>
        </pc:sldMkLst>
        <pc:spChg chg="mod ord">
          <ac:chgData name="ab.soheil@nyu.edu" userId="d71572ce-aea6-4a3a-9d7a-c1bc96c12f67" providerId="ADAL" clId="{ED41F9C1-8274-4F08-8693-1523C4FF26CB}" dt="2022-08-22T15:14:03.029" v="4149" actId="700"/>
          <ac:spMkLst>
            <pc:docMk/>
            <pc:sldMk cId="472346919" sldId="1050"/>
            <ac:spMk id="2" creationId="{FE24EB42-1B96-4980-C5B3-8926EDDBBA28}"/>
          </ac:spMkLst>
        </pc:spChg>
        <pc:spChg chg="del mod ord">
          <ac:chgData name="ab.soheil@nyu.edu" userId="d71572ce-aea6-4a3a-9d7a-c1bc96c12f67" providerId="ADAL" clId="{ED41F9C1-8274-4F08-8693-1523C4FF26CB}" dt="2022-08-22T15:14:03.029" v="4149" actId="700"/>
          <ac:spMkLst>
            <pc:docMk/>
            <pc:sldMk cId="472346919" sldId="1050"/>
            <ac:spMk id="3" creationId="{694E6ADF-B360-1611-3D67-EC4A61D41530}"/>
          </ac:spMkLst>
        </pc:spChg>
        <pc:spChg chg="add mod ord">
          <ac:chgData name="ab.soheil@nyu.edu" userId="d71572ce-aea6-4a3a-9d7a-c1bc96c12f67" providerId="ADAL" clId="{ED41F9C1-8274-4F08-8693-1523C4FF26CB}" dt="2022-08-28T14:48:01.899" v="4468" actId="20577"/>
          <ac:spMkLst>
            <pc:docMk/>
            <pc:sldMk cId="472346919" sldId="1050"/>
            <ac:spMk id="4" creationId="{277953C3-598A-B7BE-DE85-1520EB109404}"/>
          </ac:spMkLst>
        </pc:spChg>
        <pc:spChg chg="add del mod ord">
          <ac:chgData name="ab.soheil@nyu.edu" userId="d71572ce-aea6-4a3a-9d7a-c1bc96c12f67" providerId="ADAL" clId="{ED41F9C1-8274-4F08-8693-1523C4FF26CB}" dt="2022-08-22T15:14:32.371" v="4178" actId="478"/>
          <ac:spMkLst>
            <pc:docMk/>
            <pc:sldMk cId="472346919" sldId="1050"/>
            <ac:spMk id="5" creationId="{432B1088-3D8D-D077-C688-8429D2CE6BC2}"/>
          </ac:spMkLst>
        </pc:spChg>
      </pc:sldChg>
      <pc:sldChg chg="modSp add mod modClrScheme modAnim chgLayout">
        <pc:chgData name="ab.soheil@nyu.edu" userId="d71572ce-aea6-4a3a-9d7a-c1bc96c12f67" providerId="ADAL" clId="{ED41F9C1-8274-4F08-8693-1523C4FF26CB}" dt="2022-08-22T14:29:58.287" v="3637" actId="207"/>
        <pc:sldMkLst>
          <pc:docMk/>
          <pc:sldMk cId="828197859" sldId="1051"/>
        </pc:sldMkLst>
        <pc:spChg chg="mod ord">
          <ac:chgData name="ab.soheil@nyu.edu" userId="d71572ce-aea6-4a3a-9d7a-c1bc96c12f67" providerId="ADAL" clId="{ED41F9C1-8274-4F08-8693-1523C4FF26CB}" dt="2022-08-22T14:29:35.381" v="3631" actId="700"/>
          <ac:spMkLst>
            <pc:docMk/>
            <pc:sldMk cId="828197859" sldId="1051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9:58.287" v="3637" actId="207"/>
          <ac:spMkLst>
            <pc:docMk/>
            <pc:sldMk cId="828197859" sldId="1051"/>
            <ac:spMk id="3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31:13.052" v="3638" actId="478"/>
        <pc:sldMkLst>
          <pc:docMk/>
          <pc:sldMk cId="3431137889" sldId="1052"/>
        </pc:sldMkLst>
        <pc:spChg chg="add del mod ord">
          <ac:chgData name="ab.soheil@nyu.edu" userId="d71572ce-aea6-4a3a-9d7a-c1bc96c12f67" providerId="ADAL" clId="{ED41F9C1-8274-4F08-8693-1523C4FF26CB}" dt="2022-08-22T14:31:13.052" v="3638" actId="478"/>
          <ac:spMkLst>
            <pc:docMk/>
            <pc:sldMk cId="3431137889" sldId="1052"/>
            <ac:spMk id="3" creationId="{F621E3D8-70B3-DC53-3A4D-255C19A97A98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431137889" sldId="1052"/>
            <ac:spMk id="36881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26:07.949" v="3583" actId="700"/>
        <pc:sldMkLst>
          <pc:docMk/>
          <pc:sldMk cId="899325350" sldId="1053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899325350" sldId="1053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899325350" sldId="1053"/>
            <ac:spMk id="3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33:00.555" v="3647" actId="478"/>
        <pc:sldMkLst>
          <pc:docMk/>
          <pc:sldMk cId="3810144935" sldId="1054"/>
        </pc:sldMkLst>
        <pc:spChg chg="add del mod ord">
          <ac:chgData name="ab.soheil@nyu.edu" userId="d71572ce-aea6-4a3a-9d7a-c1bc96c12f67" providerId="ADAL" clId="{ED41F9C1-8274-4F08-8693-1523C4FF26CB}" dt="2022-08-22T14:33:00.555" v="3647" actId="478"/>
          <ac:spMkLst>
            <pc:docMk/>
            <pc:sldMk cId="3810144935" sldId="1054"/>
            <ac:spMk id="2" creationId="{F1603109-A1F0-9673-29EE-94B32D9AFA60}"/>
          </ac:spMkLst>
        </pc:spChg>
        <pc:spChg chg="mod">
          <ac:chgData name="ab.soheil@nyu.edu" userId="d71572ce-aea6-4a3a-9d7a-c1bc96c12f67" providerId="ADAL" clId="{ED41F9C1-8274-4F08-8693-1523C4FF26CB}" dt="2022-08-22T14:32:56.102" v="3646" actId="2711"/>
          <ac:spMkLst>
            <pc:docMk/>
            <pc:sldMk cId="3810144935" sldId="1054"/>
            <ac:spMk id="7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2:50.536" v="3645" actId="2711"/>
          <ac:spMkLst>
            <pc:docMk/>
            <pc:sldMk cId="3810144935" sldId="1054"/>
            <ac:spMk id="36881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33:12.359" v="3649" actId="478"/>
        <pc:sldMkLst>
          <pc:docMk/>
          <pc:sldMk cId="1395678931" sldId="1055"/>
        </pc:sldMkLst>
        <pc:spChg chg="add del mod ord">
          <ac:chgData name="ab.soheil@nyu.edu" userId="d71572ce-aea6-4a3a-9d7a-c1bc96c12f67" providerId="ADAL" clId="{ED41F9C1-8274-4F08-8693-1523C4FF26CB}" dt="2022-08-22T14:33:12.359" v="3649" actId="478"/>
          <ac:spMkLst>
            <pc:docMk/>
            <pc:sldMk cId="1395678931" sldId="1055"/>
            <ac:spMk id="2" creationId="{1BA68EA4-464B-C6ED-CCAD-F9F942055F00}"/>
          </ac:spMkLst>
        </pc:spChg>
        <pc:spChg chg="mod">
          <ac:chgData name="ab.soheil@nyu.edu" userId="d71572ce-aea6-4a3a-9d7a-c1bc96c12f67" providerId="ADAL" clId="{ED41F9C1-8274-4F08-8693-1523C4FF26CB}" dt="2022-08-22T14:33:08.357" v="3648" actId="2711"/>
          <ac:spMkLst>
            <pc:docMk/>
            <pc:sldMk cId="1395678931" sldId="1055"/>
            <ac:spMk id="7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1395678931" sldId="1055"/>
            <ac:spMk id="36881" creationId="{00000000-0000-0000-0000-000000000000}"/>
          </ac:spMkLst>
        </pc:spChg>
        <pc:cxnChg chg="mod">
          <ac:chgData name="ab.soheil@nyu.edu" userId="d71572ce-aea6-4a3a-9d7a-c1bc96c12f67" providerId="ADAL" clId="{ED41F9C1-8274-4F08-8693-1523C4FF26CB}" dt="2022-08-22T14:33:08.357" v="3648" actId="2711"/>
          <ac:cxnSpMkLst>
            <pc:docMk/>
            <pc:sldMk cId="1395678931" sldId="1055"/>
            <ac:cxnSpMk id="12" creationId="{00000000-0000-0000-0000-000000000000}"/>
          </ac:cxnSpMkLst>
        </pc:cxnChg>
      </pc:sldChg>
      <pc:sldChg chg="modSp add mod modClrScheme chgLayout">
        <pc:chgData name="ab.soheil@nyu.edu" userId="d71572ce-aea6-4a3a-9d7a-c1bc96c12f67" providerId="ADAL" clId="{ED41F9C1-8274-4F08-8693-1523C4FF26CB}" dt="2022-08-22T14:26:07.949" v="3583" actId="700"/>
        <pc:sldMkLst>
          <pc:docMk/>
          <pc:sldMk cId="725141741" sldId="1056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725141741" sldId="1056"/>
            <ac:spMk id="1055746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725141741" sldId="1056"/>
            <ac:spMk id="1055747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26:07.949" v="3583" actId="700"/>
        <pc:sldMkLst>
          <pc:docMk/>
          <pc:sldMk cId="3708707512" sldId="1057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708707512" sldId="1057"/>
            <ac:spMk id="105369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708707512" sldId="1057"/>
            <ac:spMk id="1053701" creationId="{00000000-0000-0000-0000-000000000000}"/>
          </ac:spMkLst>
        </pc:spChg>
      </pc:sldChg>
      <pc:sldChg chg="modSp add mod modClrScheme modAnim chgLayout">
        <pc:chgData name="ab.soheil@nyu.edu" userId="d71572ce-aea6-4a3a-9d7a-c1bc96c12f67" providerId="ADAL" clId="{ED41F9C1-8274-4F08-8693-1523C4FF26CB}" dt="2022-08-22T14:37:13.247" v="3677" actId="20577"/>
        <pc:sldMkLst>
          <pc:docMk/>
          <pc:sldMk cId="3816375272" sldId="1058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816375272" sldId="1058"/>
            <ac:spMk id="105369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7:13.247" v="3677" actId="20577"/>
          <ac:spMkLst>
            <pc:docMk/>
            <pc:sldMk cId="3816375272" sldId="1058"/>
            <ac:spMk id="1053701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38:07.366" v="3686" actId="2711"/>
        <pc:sldMkLst>
          <pc:docMk/>
          <pc:sldMk cId="2680595294" sldId="1059"/>
        </pc:sldMkLst>
        <pc:spChg chg="mod ord">
          <ac:chgData name="ab.soheil@nyu.edu" userId="d71572ce-aea6-4a3a-9d7a-c1bc96c12f67" providerId="ADAL" clId="{ED41F9C1-8274-4F08-8693-1523C4FF26CB}" dt="2022-08-22T14:37:28.390" v="3679" actId="2711"/>
          <ac:spMkLst>
            <pc:docMk/>
            <pc:sldMk cId="2680595294" sldId="1059"/>
            <ac:spMk id="132099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7:34.639" v="3680" actId="2711"/>
          <ac:spMkLst>
            <pc:docMk/>
            <pc:sldMk cId="2680595294" sldId="1059"/>
            <ac:spMk id="13210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7:51.631" v="3683" actId="2711"/>
          <ac:spMkLst>
            <pc:docMk/>
            <pc:sldMk cId="2680595294" sldId="1059"/>
            <ac:spMk id="132102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8:07.366" v="3686" actId="2711"/>
          <ac:spMkLst>
            <pc:docMk/>
            <pc:sldMk cId="2680595294" sldId="1059"/>
            <ac:spMk id="132103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7:40.820" v="3681" actId="2711"/>
          <ac:spMkLst>
            <pc:docMk/>
            <pc:sldMk cId="2680595294" sldId="1059"/>
            <ac:spMk id="13210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7:56.687" v="3684" actId="2711"/>
          <ac:spMkLst>
            <pc:docMk/>
            <pc:sldMk cId="2680595294" sldId="1059"/>
            <ac:spMk id="13210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8:01.531" v="3685" actId="2711"/>
          <ac:spMkLst>
            <pc:docMk/>
            <pc:sldMk cId="2680595294" sldId="1059"/>
            <ac:spMk id="13211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7:45.871" v="3682" actId="2711"/>
          <ac:spMkLst>
            <pc:docMk/>
            <pc:sldMk cId="2680595294" sldId="1059"/>
            <ac:spMk id="132120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38:44.931" v="3689" actId="2711"/>
        <pc:sldMkLst>
          <pc:docMk/>
          <pc:sldMk cId="240730703" sldId="1060"/>
        </pc:sldMkLst>
        <pc:spChg chg="mod ord">
          <ac:chgData name="ab.soheil@nyu.edu" userId="d71572ce-aea6-4a3a-9d7a-c1bc96c12f67" providerId="ADAL" clId="{ED41F9C1-8274-4F08-8693-1523C4FF26CB}" dt="2022-08-22T14:38:34.306" v="3687" actId="2711"/>
          <ac:spMkLst>
            <pc:docMk/>
            <pc:sldMk cId="240730703" sldId="1060"/>
            <ac:spMk id="136196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8:44.931" v="3689" actId="2711"/>
          <ac:spMkLst>
            <pc:docMk/>
            <pc:sldMk cId="240730703" sldId="1060"/>
            <ac:spMk id="136197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39:10.334" v="3693" actId="2711"/>
        <pc:sldMkLst>
          <pc:docMk/>
          <pc:sldMk cId="1097766653" sldId="1061"/>
        </pc:sldMkLst>
        <pc:spChg chg="mod ord">
          <ac:chgData name="ab.soheil@nyu.edu" userId="d71572ce-aea6-4a3a-9d7a-c1bc96c12f67" providerId="ADAL" clId="{ED41F9C1-8274-4F08-8693-1523C4FF26CB}" dt="2022-08-22T14:39:10.334" v="3693" actId="2711"/>
          <ac:spMkLst>
            <pc:docMk/>
            <pc:sldMk cId="1097766653" sldId="1061"/>
            <ac:spMk id="13824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9:05.567" v="3692" actId="2711"/>
          <ac:spMkLst>
            <pc:docMk/>
            <pc:sldMk cId="1097766653" sldId="1061"/>
            <ac:spMk id="138244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40:36.734" v="3741" actId="14100"/>
        <pc:sldMkLst>
          <pc:docMk/>
          <pc:sldMk cId="4294946445" sldId="1062"/>
        </pc:sldMkLst>
        <pc:spChg chg="mod">
          <ac:chgData name="ab.soheil@nyu.edu" userId="d71572ce-aea6-4a3a-9d7a-c1bc96c12f67" providerId="ADAL" clId="{ED41F9C1-8274-4F08-8693-1523C4FF26CB}" dt="2022-08-22T14:40:24.019" v="3739" actId="404"/>
          <ac:spMkLst>
            <pc:docMk/>
            <pc:sldMk cId="4294946445" sldId="1062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9:36.519" v="3694" actId="2711"/>
          <ac:spMkLst>
            <pc:docMk/>
            <pc:sldMk cId="4294946445" sldId="1062"/>
            <ac:spMk id="142339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0:36.734" v="3741" actId="14100"/>
          <ac:spMkLst>
            <pc:docMk/>
            <pc:sldMk cId="4294946445" sldId="1062"/>
            <ac:spMk id="142340" creationId="{00000000-0000-0000-0000-000000000000}"/>
          </ac:spMkLst>
        </pc:spChg>
      </pc:sldChg>
      <pc:sldChg chg="delSp modSp add mod modClrScheme chgLayout">
        <pc:chgData name="ab.soheil@nyu.edu" userId="d71572ce-aea6-4a3a-9d7a-c1bc96c12f67" providerId="ADAL" clId="{ED41F9C1-8274-4F08-8693-1523C4FF26CB}" dt="2022-08-22T14:41:23.680" v="3799" actId="1037"/>
        <pc:sldMkLst>
          <pc:docMk/>
          <pc:sldMk cId="3620782179" sldId="1063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620782179" sldId="1063"/>
            <ac:spMk id="144386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0:49.950" v="3742" actId="2711"/>
          <ac:spMkLst>
            <pc:docMk/>
            <pc:sldMk cId="3620782179" sldId="1063"/>
            <ac:spMk id="144387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0:59.087" v="3744" actId="14100"/>
          <ac:spMkLst>
            <pc:docMk/>
            <pc:sldMk cId="3620782179" sldId="1063"/>
            <ac:spMk id="144388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2T14:41:16.207" v="3746" actId="478"/>
          <ac:spMkLst>
            <pc:docMk/>
            <pc:sldMk cId="3620782179" sldId="1063"/>
            <ac:spMk id="14439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1:23.680" v="3799" actId="1037"/>
          <ac:spMkLst>
            <pc:docMk/>
            <pc:sldMk cId="3620782179" sldId="1063"/>
            <ac:spMk id="144391" creationId="{00000000-0000-0000-0000-000000000000}"/>
          </ac:spMkLst>
        </pc:spChg>
        <pc:picChg chg="mod">
          <ac:chgData name="ab.soheil@nyu.edu" userId="d71572ce-aea6-4a3a-9d7a-c1bc96c12f67" providerId="ADAL" clId="{ED41F9C1-8274-4F08-8693-1523C4FF26CB}" dt="2022-08-22T14:41:23.680" v="3799" actId="1037"/>
          <ac:picMkLst>
            <pc:docMk/>
            <pc:sldMk cId="3620782179" sldId="1063"/>
            <ac:picMk id="144389" creationId="{00000000-0000-0000-0000-000000000000}"/>
          </ac:picMkLst>
        </pc:picChg>
      </pc:sldChg>
      <pc:sldChg chg="addSp delSp modSp add mod modClrScheme modShow chgLayout">
        <pc:chgData name="ab.soheil@nyu.edu" userId="d71572ce-aea6-4a3a-9d7a-c1bc96c12f67" providerId="ADAL" clId="{ED41F9C1-8274-4F08-8693-1523C4FF26CB}" dt="2022-08-22T14:43:44.995" v="3820" actId="729"/>
        <pc:sldMkLst>
          <pc:docMk/>
          <pc:sldMk cId="1321410433" sldId="1064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1321410433" sldId="1064"/>
            <ac:spMk id="2" creationId="{00000000-0000-0000-0000-000000000000}"/>
          </ac:spMkLst>
        </pc:spChg>
        <pc:spChg chg="add del mod ord">
          <ac:chgData name="ab.soheil@nyu.edu" userId="d71572ce-aea6-4a3a-9d7a-c1bc96c12f67" providerId="ADAL" clId="{ED41F9C1-8274-4F08-8693-1523C4FF26CB}" dt="2022-08-22T14:43:15.082" v="3800" actId="478"/>
          <ac:spMkLst>
            <pc:docMk/>
            <pc:sldMk cId="1321410433" sldId="1064"/>
            <ac:spMk id="5" creationId="{66165DB2-103A-EFC6-77D4-A46A3D5B1ADF}"/>
          </ac:spMkLst>
        </pc:spChg>
        <pc:spChg chg="mod">
          <ac:chgData name="ab.soheil@nyu.edu" userId="d71572ce-aea6-4a3a-9d7a-c1bc96c12f67" providerId="ADAL" clId="{ED41F9C1-8274-4F08-8693-1523C4FF26CB}" dt="2022-08-22T14:43:29.148" v="3806" actId="403"/>
          <ac:spMkLst>
            <pc:docMk/>
            <pc:sldMk cId="1321410433" sldId="1064"/>
            <ac:spMk id="9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3:32.459" v="3812" actId="404"/>
          <ac:spMkLst>
            <pc:docMk/>
            <pc:sldMk cId="1321410433" sldId="1064"/>
            <ac:spMk id="1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3:37.166" v="3819" actId="403"/>
          <ac:spMkLst>
            <pc:docMk/>
            <pc:sldMk cId="1321410433" sldId="1064"/>
            <ac:spMk id="11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49:25.107" v="3922" actId="2711"/>
        <pc:sldMkLst>
          <pc:docMk/>
          <pc:sldMk cId="1999487065" sldId="1065"/>
        </pc:sldMkLst>
        <pc:spChg chg="mod ord">
          <ac:chgData name="ab.soheil@nyu.edu" userId="d71572ce-aea6-4a3a-9d7a-c1bc96c12f67" providerId="ADAL" clId="{ED41F9C1-8274-4F08-8693-1523C4FF26CB}" dt="2022-08-22T14:49:19.341" v="3921" actId="2711"/>
          <ac:spMkLst>
            <pc:docMk/>
            <pc:sldMk cId="1999487065" sldId="1065"/>
            <ac:spMk id="6963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9:25.107" v="3922" actId="2711"/>
          <ac:spMkLst>
            <pc:docMk/>
            <pc:sldMk cId="1999487065" sldId="1065"/>
            <ac:spMk id="69636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52:54.767" v="3954" actId="313"/>
        <pc:sldMkLst>
          <pc:docMk/>
          <pc:sldMk cId="2170694978" sldId="1066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2170694978" sldId="1066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52:54.767" v="3954" actId="313"/>
          <ac:spMkLst>
            <pc:docMk/>
            <pc:sldMk cId="2170694978" sldId="1066"/>
            <ac:spMk id="3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54:43.565" v="3972" actId="2711"/>
        <pc:sldMkLst>
          <pc:docMk/>
          <pc:sldMk cId="1986752115" sldId="1067"/>
        </pc:sldMkLst>
        <pc:spChg chg="add del mod ord">
          <ac:chgData name="ab.soheil@nyu.edu" userId="d71572ce-aea6-4a3a-9d7a-c1bc96c12f67" providerId="ADAL" clId="{ED41F9C1-8274-4F08-8693-1523C4FF26CB}" dt="2022-08-22T14:54:13.634" v="3968" actId="478"/>
          <ac:spMkLst>
            <pc:docMk/>
            <pc:sldMk cId="1986752115" sldId="1067"/>
            <ac:spMk id="3" creationId="{DA0764FA-ECA2-AA07-670F-A2788097F88A}"/>
          </ac:spMkLst>
        </pc:spChg>
        <pc:spChg chg="mod">
          <ac:chgData name="ab.soheil@nyu.edu" userId="d71572ce-aea6-4a3a-9d7a-c1bc96c12f67" providerId="ADAL" clId="{ED41F9C1-8274-4F08-8693-1523C4FF26CB}" dt="2022-08-22T14:53:37.231" v="3962" actId="403"/>
          <ac:spMkLst>
            <pc:docMk/>
            <pc:sldMk cId="1986752115" sldId="1067"/>
            <ac:spMk id="24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54:43.565" v="3972" actId="2711"/>
          <ac:spMkLst>
            <pc:docMk/>
            <pc:sldMk cId="1986752115" sldId="1067"/>
            <ac:spMk id="66563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3:53.952" v="3967" actId="404"/>
          <ac:spMkLst>
            <pc:docMk/>
            <pc:sldMk cId="1986752115" sldId="1067"/>
            <ac:spMk id="1987603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56:29.391" v="3991" actId="1076"/>
        <pc:sldMkLst>
          <pc:docMk/>
          <pc:sldMk cId="4205825112" sldId="1068"/>
        </pc:sldMkLst>
        <pc:spChg chg="add del mod ord">
          <ac:chgData name="ab.soheil@nyu.edu" userId="d71572ce-aea6-4a3a-9d7a-c1bc96c12f67" providerId="ADAL" clId="{ED41F9C1-8274-4F08-8693-1523C4FF26CB}" dt="2022-08-22T14:54:54.958" v="3973" actId="478"/>
          <ac:spMkLst>
            <pc:docMk/>
            <pc:sldMk cId="4205825112" sldId="1068"/>
            <ac:spMk id="2" creationId="{8D1D2AB7-8B6E-40E9-F5F6-D515F972F3A1}"/>
          </ac:spMkLst>
        </pc:spChg>
        <pc:spChg chg="mod ord">
          <ac:chgData name="ab.soheil@nyu.edu" userId="d71572ce-aea6-4a3a-9d7a-c1bc96c12f67" providerId="ADAL" clId="{ED41F9C1-8274-4F08-8693-1523C4FF26CB}" dt="2022-08-22T14:54:36.255" v="3971" actId="2711"/>
          <ac:spMkLst>
            <pc:docMk/>
            <pc:sldMk cId="4205825112" sldId="1068"/>
            <ac:spMk id="6861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6:29.391" v="3991" actId="1076"/>
          <ac:spMkLst>
            <pc:docMk/>
            <pc:sldMk cId="4205825112" sldId="1068"/>
            <ac:spMk id="198758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21.255" v="4070" actId="478"/>
        <pc:sldMkLst>
          <pc:docMk/>
          <pc:sldMk cId="500777266" sldId="1069"/>
        </pc:sldMkLst>
        <pc:spChg chg="add del mod ord">
          <ac:chgData name="ab.soheil@nyu.edu" userId="d71572ce-aea6-4a3a-9d7a-c1bc96c12f67" providerId="ADAL" clId="{ED41F9C1-8274-4F08-8693-1523C4FF26CB}" dt="2022-08-22T14:55:20.685" v="3974" actId="700"/>
          <ac:spMkLst>
            <pc:docMk/>
            <pc:sldMk cId="500777266" sldId="1069"/>
            <ac:spMk id="2" creationId="{8F2436B5-F61C-7BF0-C59C-05845DF9A3CA}"/>
          </ac:spMkLst>
        </pc:spChg>
        <pc:spChg chg="add del mod ord">
          <ac:chgData name="ab.soheil@nyu.edu" userId="d71572ce-aea6-4a3a-9d7a-c1bc96c12f67" providerId="ADAL" clId="{ED41F9C1-8274-4F08-8693-1523C4FF26CB}" dt="2022-08-22T14:55:20.685" v="3974" actId="700"/>
          <ac:spMkLst>
            <pc:docMk/>
            <pc:sldMk cId="500777266" sldId="1069"/>
            <ac:spMk id="3" creationId="{057407DA-3A26-BECF-791A-113E3DA21F39}"/>
          </ac:spMkLst>
        </pc:spChg>
        <pc:spChg chg="add del mod ord">
          <ac:chgData name="ab.soheil@nyu.edu" userId="d71572ce-aea6-4a3a-9d7a-c1bc96c12f67" providerId="ADAL" clId="{ED41F9C1-8274-4F08-8693-1523C4FF26CB}" dt="2022-08-22T14:55:51.921" v="3981" actId="478"/>
          <ac:spMkLst>
            <pc:docMk/>
            <pc:sldMk cId="500777266" sldId="1069"/>
            <ac:spMk id="4" creationId="{B17A769E-BC28-ABFF-405D-C03EC30FF6F6}"/>
          </ac:spMkLst>
        </pc:spChg>
        <pc:spChg chg="add del mod ord">
          <ac:chgData name="ab.soheil@nyu.edu" userId="d71572ce-aea6-4a3a-9d7a-c1bc96c12f67" providerId="ADAL" clId="{ED41F9C1-8274-4F08-8693-1523C4FF26CB}" dt="2022-08-22T14:55:42.214" v="3979" actId="478"/>
          <ac:spMkLst>
            <pc:docMk/>
            <pc:sldMk cId="500777266" sldId="1069"/>
            <ac:spMk id="5" creationId="{23044EE6-9FFC-CDBF-ECBB-320F7B3ECC8D}"/>
          </ac:spMkLst>
        </pc:spChg>
        <pc:spChg chg="add del mod ord">
          <ac:chgData name="ab.soheil@nyu.edu" userId="d71572ce-aea6-4a3a-9d7a-c1bc96c12f67" providerId="ADAL" clId="{ED41F9C1-8274-4F08-8693-1523C4FF26CB}" dt="2022-08-22T15:01:18.459" v="4069" actId="478"/>
          <ac:spMkLst>
            <pc:docMk/>
            <pc:sldMk cId="500777266" sldId="1069"/>
            <ac:spMk id="6" creationId="{7B4B13A7-274B-54A6-7D9D-9B92A20C2698}"/>
          </ac:spMkLst>
        </pc:spChg>
        <pc:spChg chg="add del mod ord">
          <ac:chgData name="ab.soheil@nyu.edu" userId="d71572ce-aea6-4a3a-9d7a-c1bc96c12f67" providerId="ADAL" clId="{ED41F9C1-8274-4F08-8693-1523C4FF26CB}" dt="2022-08-22T14:56:02.920" v="3986" actId="478"/>
          <ac:spMkLst>
            <pc:docMk/>
            <pc:sldMk cId="500777266" sldId="1069"/>
            <ac:spMk id="7" creationId="{4A16FC9B-DB9D-1555-0016-67BCB4F2AB1B}"/>
          </ac:spMkLst>
        </pc:spChg>
        <pc:spChg chg="add del mod">
          <ac:chgData name="ab.soheil@nyu.edu" userId="d71572ce-aea6-4a3a-9d7a-c1bc96c12f67" providerId="ADAL" clId="{ED41F9C1-8274-4F08-8693-1523C4FF26CB}" dt="2022-08-22T15:01:21.255" v="4070" actId="478"/>
          <ac:spMkLst>
            <pc:docMk/>
            <pc:sldMk cId="500777266" sldId="1069"/>
            <ac:spMk id="9" creationId="{494FBDAE-B28F-3E02-92C2-F74D22BD9DBE}"/>
          </ac:spMkLst>
        </pc:spChg>
        <pc:spChg chg="mod">
          <ac:chgData name="ab.soheil@nyu.edu" userId="d71572ce-aea6-4a3a-9d7a-c1bc96c12f67" providerId="ADAL" clId="{ED41F9C1-8274-4F08-8693-1523C4FF26CB}" dt="2022-08-22T14:55:54.468" v="3982" actId="21"/>
          <ac:spMkLst>
            <pc:docMk/>
            <pc:sldMk cId="500777266" sldId="1069"/>
            <ac:spMk id="2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6:09.693" v="3987" actId="1076"/>
          <ac:spMkLst>
            <pc:docMk/>
            <pc:sldMk cId="500777266" sldId="1069"/>
            <ac:spMk id="70659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5:46.796" v="3980" actId="14100"/>
          <ac:spMkLst>
            <pc:docMk/>
            <pc:sldMk cId="500777266" sldId="1069"/>
            <ac:spMk id="70665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25.428" v="4072" actId="478"/>
        <pc:sldMkLst>
          <pc:docMk/>
          <pc:sldMk cId="2011832356" sldId="1070"/>
        </pc:sldMkLst>
        <pc:spChg chg="add del mod ord">
          <ac:chgData name="ab.soheil@nyu.edu" userId="d71572ce-aea6-4a3a-9d7a-c1bc96c12f67" providerId="ADAL" clId="{ED41F9C1-8274-4F08-8693-1523C4FF26CB}" dt="2022-08-22T14:56:59.699" v="3993" actId="478"/>
          <ac:spMkLst>
            <pc:docMk/>
            <pc:sldMk cId="2011832356" sldId="1070"/>
            <ac:spMk id="2" creationId="{6E1817BB-0078-EC7B-D278-1DD26A310342}"/>
          </ac:spMkLst>
        </pc:spChg>
        <pc:spChg chg="add del mod ord">
          <ac:chgData name="ab.soheil@nyu.edu" userId="d71572ce-aea6-4a3a-9d7a-c1bc96c12f67" providerId="ADAL" clId="{ED41F9C1-8274-4F08-8693-1523C4FF26CB}" dt="2022-08-22T14:57:27.349" v="4003" actId="700"/>
          <ac:spMkLst>
            <pc:docMk/>
            <pc:sldMk cId="2011832356" sldId="1070"/>
            <ac:spMk id="3" creationId="{8B23C53C-71AE-1847-D422-5AC8E7F0E952}"/>
          </ac:spMkLst>
        </pc:spChg>
        <pc:spChg chg="add del mod ord">
          <ac:chgData name="ab.soheil@nyu.edu" userId="d71572ce-aea6-4a3a-9d7a-c1bc96c12f67" providerId="ADAL" clId="{ED41F9C1-8274-4F08-8693-1523C4FF26CB}" dt="2022-08-22T14:57:12.403" v="3998" actId="700"/>
          <ac:spMkLst>
            <pc:docMk/>
            <pc:sldMk cId="2011832356" sldId="1070"/>
            <ac:spMk id="4" creationId="{59B13784-362E-06BA-4E9B-784EF3B4FEFD}"/>
          </ac:spMkLst>
        </pc:spChg>
        <pc:spChg chg="add del mod ord">
          <ac:chgData name="ab.soheil@nyu.edu" userId="d71572ce-aea6-4a3a-9d7a-c1bc96c12f67" providerId="ADAL" clId="{ED41F9C1-8274-4F08-8693-1523C4FF26CB}" dt="2022-08-22T14:57:12.403" v="3998" actId="700"/>
          <ac:spMkLst>
            <pc:docMk/>
            <pc:sldMk cId="2011832356" sldId="1070"/>
            <ac:spMk id="5" creationId="{1A289A11-21EE-92B8-658A-3723B6BB88AE}"/>
          </ac:spMkLst>
        </pc:spChg>
        <pc:spChg chg="add del mod ord">
          <ac:chgData name="ab.soheil@nyu.edu" userId="d71572ce-aea6-4a3a-9d7a-c1bc96c12f67" providerId="ADAL" clId="{ED41F9C1-8274-4F08-8693-1523C4FF26CB}" dt="2022-08-22T14:57:19.747" v="4001" actId="700"/>
          <ac:spMkLst>
            <pc:docMk/>
            <pc:sldMk cId="2011832356" sldId="1070"/>
            <ac:spMk id="6" creationId="{FFF774BF-912A-2EDD-0601-31CFAAB1F3E9}"/>
          </ac:spMkLst>
        </pc:spChg>
        <pc:spChg chg="add del mod ord">
          <ac:chgData name="ab.soheil@nyu.edu" userId="d71572ce-aea6-4a3a-9d7a-c1bc96c12f67" providerId="ADAL" clId="{ED41F9C1-8274-4F08-8693-1523C4FF26CB}" dt="2022-08-22T14:57:19.747" v="4001" actId="700"/>
          <ac:spMkLst>
            <pc:docMk/>
            <pc:sldMk cId="2011832356" sldId="1070"/>
            <ac:spMk id="7" creationId="{EB738A33-6928-3B1C-26E8-93C8557EBF50}"/>
          </ac:spMkLst>
        </pc:spChg>
        <pc:spChg chg="add del mod ord">
          <ac:chgData name="ab.soheil@nyu.edu" userId="d71572ce-aea6-4a3a-9d7a-c1bc96c12f67" providerId="ADAL" clId="{ED41F9C1-8274-4F08-8693-1523C4FF26CB}" dt="2022-08-22T15:01:25.428" v="4072" actId="478"/>
          <ac:spMkLst>
            <pc:docMk/>
            <pc:sldMk cId="2011832356" sldId="1070"/>
            <ac:spMk id="8" creationId="{EC573A24-BCA6-82F8-724B-8EA418D1E8BD}"/>
          </ac:spMkLst>
        </pc:spChg>
        <pc:spChg chg="add del mod ord">
          <ac:chgData name="ab.soheil@nyu.edu" userId="d71572ce-aea6-4a3a-9d7a-c1bc96c12f67" providerId="ADAL" clId="{ED41F9C1-8274-4F08-8693-1523C4FF26CB}" dt="2022-08-22T14:57:33.597" v="4005" actId="478"/>
          <ac:spMkLst>
            <pc:docMk/>
            <pc:sldMk cId="2011832356" sldId="1070"/>
            <ac:spMk id="9" creationId="{2A9D492A-33EB-437D-C27A-EED77CF7E89B}"/>
          </ac:spMkLst>
        </pc:spChg>
        <pc:spChg chg="add mod">
          <ac:chgData name="ab.soheil@nyu.edu" userId="d71572ce-aea6-4a3a-9d7a-c1bc96c12f67" providerId="ADAL" clId="{ED41F9C1-8274-4F08-8693-1523C4FF26CB}" dt="2022-08-22T15:01:25.428" v="4072" actId="478"/>
          <ac:spMkLst>
            <pc:docMk/>
            <pc:sldMk cId="2011832356" sldId="1070"/>
            <ac:spMk id="11" creationId="{63E1DD4D-2DC0-FA2C-CACC-24E6A00BA89B}"/>
          </ac:spMkLst>
        </pc:spChg>
        <pc:spChg chg="del mod">
          <ac:chgData name="ab.soheil@nyu.edu" userId="d71572ce-aea6-4a3a-9d7a-c1bc96c12f67" providerId="ADAL" clId="{ED41F9C1-8274-4F08-8693-1523C4FF26CB}" dt="2022-08-22T15:01:23.888" v="4071" actId="478"/>
          <ac:spMkLst>
            <pc:docMk/>
            <pc:sldMk cId="2011832356" sldId="1070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30.878" v="4075" actId="478"/>
        <pc:sldMkLst>
          <pc:docMk/>
          <pc:sldMk cId="4205048118" sldId="1071"/>
        </pc:sldMkLst>
        <pc:spChg chg="add del mod ord">
          <ac:chgData name="ab.soheil@nyu.edu" userId="d71572ce-aea6-4a3a-9d7a-c1bc96c12f67" providerId="ADAL" clId="{ED41F9C1-8274-4F08-8693-1523C4FF26CB}" dt="2022-08-22T14:57:42.469" v="4006" actId="478"/>
          <ac:spMkLst>
            <pc:docMk/>
            <pc:sldMk cId="4205048118" sldId="1071"/>
            <ac:spMk id="2" creationId="{CEF560DD-CE43-07B5-80F9-05BDCAA0C8A8}"/>
          </ac:spMkLst>
        </pc:spChg>
        <pc:spChg chg="add del mod ord">
          <ac:chgData name="ab.soheil@nyu.edu" userId="d71572ce-aea6-4a3a-9d7a-c1bc96c12f67" providerId="ADAL" clId="{ED41F9C1-8274-4F08-8693-1523C4FF26CB}" dt="2022-08-22T14:57:48.148" v="4008" actId="700"/>
          <ac:spMkLst>
            <pc:docMk/>
            <pc:sldMk cId="4205048118" sldId="1071"/>
            <ac:spMk id="3" creationId="{034FE858-95BE-3A59-6977-A34225C68891}"/>
          </ac:spMkLst>
        </pc:spChg>
        <pc:spChg chg="add del mod ord">
          <ac:chgData name="ab.soheil@nyu.edu" userId="d71572ce-aea6-4a3a-9d7a-c1bc96c12f67" providerId="ADAL" clId="{ED41F9C1-8274-4F08-8693-1523C4FF26CB}" dt="2022-08-22T15:01:28.669" v="4074" actId="478"/>
          <ac:spMkLst>
            <pc:docMk/>
            <pc:sldMk cId="4205048118" sldId="1071"/>
            <ac:spMk id="4" creationId="{676C5DE1-3685-F1D6-2AF9-A0F23121F6BF}"/>
          </ac:spMkLst>
        </pc:spChg>
        <pc:spChg chg="add del mod ord">
          <ac:chgData name="ab.soheil@nyu.edu" userId="d71572ce-aea6-4a3a-9d7a-c1bc96c12f67" providerId="ADAL" clId="{ED41F9C1-8274-4F08-8693-1523C4FF26CB}" dt="2022-08-22T14:57:58.707" v="4013" actId="478"/>
          <ac:spMkLst>
            <pc:docMk/>
            <pc:sldMk cId="4205048118" sldId="1071"/>
            <ac:spMk id="5" creationId="{CE75E61F-E8EB-2E08-2DC0-03A565E4F72C}"/>
          </ac:spMkLst>
        </pc:spChg>
        <pc:spChg chg="add del mod">
          <ac:chgData name="ab.soheil@nyu.edu" userId="d71572ce-aea6-4a3a-9d7a-c1bc96c12f67" providerId="ADAL" clId="{ED41F9C1-8274-4F08-8693-1523C4FF26CB}" dt="2022-08-22T15:01:30.878" v="4075" actId="478"/>
          <ac:spMkLst>
            <pc:docMk/>
            <pc:sldMk cId="4205048118" sldId="1071"/>
            <ac:spMk id="7" creationId="{96CC60EF-EF0A-2841-ED81-2B3DFAE29B34}"/>
          </ac:spMkLst>
        </pc:spChg>
        <pc:spChg chg="del">
          <ac:chgData name="ab.soheil@nyu.edu" userId="d71572ce-aea6-4a3a-9d7a-c1bc96c12f67" providerId="ADAL" clId="{ED41F9C1-8274-4F08-8693-1523C4FF26CB}" dt="2022-08-22T14:57:43.925" v="4007" actId="478"/>
          <ac:spMkLst>
            <pc:docMk/>
            <pc:sldMk cId="4205048118" sldId="1071"/>
            <ac:spMk id="3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8:51.068" v="4027" actId="2711"/>
          <ac:spMkLst>
            <pc:docMk/>
            <pc:sldMk cId="4205048118" sldId="1071"/>
            <ac:spMk id="74765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58:16" v="4018" actId="478"/>
        <pc:sldMkLst>
          <pc:docMk/>
          <pc:sldMk cId="676079804" sldId="1072"/>
        </pc:sldMkLst>
        <pc:spChg chg="add del mod ord">
          <ac:chgData name="ab.soheil@nyu.edu" userId="d71572ce-aea6-4a3a-9d7a-c1bc96c12f67" providerId="ADAL" clId="{ED41F9C1-8274-4F08-8693-1523C4FF26CB}" dt="2022-08-22T14:58:04.933" v="4014" actId="478"/>
          <ac:spMkLst>
            <pc:docMk/>
            <pc:sldMk cId="676079804" sldId="1072"/>
            <ac:spMk id="2" creationId="{312B72E4-5FC4-D5AE-9B13-87AC6EC72567}"/>
          </ac:spMkLst>
        </pc:spChg>
        <pc:spChg chg="add del mod ord">
          <ac:chgData name="ab.soheil@nyu.edu" userId="d71572ce-aea6-4a3a-9d7a-c1bc96c12f67" providerId="ADAL" clId="{ED41F9C1-8274-4F08-8693-1523C4FF26CB}" dt="2022-08-22T14:58:09.776" v="4016" actId="700"/>
          <ac:spMkLst>
            <pc:docMk/>
            <pc:sldMk cId="676079804" sldId="1072"/>
            <ac:spMk id="3" creationId="{7B4489FA-0E42-BA17-7F15-FA33F5695A55}"/>
          </ac:spMkLst>
        </pc:spChg>
        <pc:spChg chg="add mod ord">
          <ac:chgData name="ab.soheil@nyu.edu" userId="d71572ce-aea6-4a3a-9d7a-c1bc96c12f67" providerId="ADAL" clId="{ED41F9C1-8274-4F08-8693-1523C4FF26CB}" dt="2022-08-22T14:58:11.088" v="4017"/>
          <ac:spMkLst>
            <pc:docMk/>
            <pc:sldMk cId="676079804" sldId="1072"/>
            <ac:spMk id="4" creationId="{A0795086-73CF-2A9B-84FA-6D8837AE4CDB}"/>
          </ac:spMkLst>
        </pc:spChg>
        <pc:spChg chg="add del mod ord">
          <ac:chgData name="ab.soheil@nyu.edu" userId="d71572ce-aea6-4a3a-9d7a-c1bc96c12f67" providerId="ADAL" clId="{ED41F9C1-8274-4F08-8693-1523C4FF26CB}" dt="2022-08-22T14:58:16" v="4018" actId="478"/>
          <ac:spMkLst>
            <pc:docMk/>
            <pc:sldMk cId="676079804" sldId="1072"/>
            <ac:spMk id="5" creationId="{1BBCA26B-2223-8383-75AC-47BBABF327D2}"/>
          </ac:spMkLst>
        </pc:spChg>
        <pc:spChg chg="del">
          <ac:chgData name="ab.soheil@nyu.edu" userId="d71572ce-aea6-4a3a-9d7a-c1bc96c12f67" providerId="ADAL" clId="{ED41F9C1-8274-4F08-8693-1523C4FF26CB}" dt="2022-08-22T14:58:06.219" v="4015" actId="478"/>
          <ac:spMkLst>
            <pc:docMk/>
            <pc:sldMk cId="676079804" sldId="1072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53.543" v="4081" actId="700"/>
        <pc:sldMkLst>
          <pc:docMk/>
          <pc:sldMk cId="3468114077" sldId="1073"/>
        </pc:sldMkLst>
        <pc:spChg chg="add del mod ord">
          <ac:chgData name="ab.soheil@nyu.edu" userId="d71572ce-aea6-4a3a-9d7a-c1bc96c12f67" providerId="ADAL" clId="{ED41F9C1-8274-4F08-8693-1523C4FF26CB}" dt="2022-08-22T14:58:21.623" v="4019" actId="478"/>
          <ac:spMkLst>
            <pc:docMk/>
            <pc:sldMk cId="3468114077" sldId="1073"/>
            <ac:spMk id="2" creationId="{C2277D13-C273-B0FB-61E3-154F9C0FC852}"/>
          </ac:spMkLst>
        </pc:spChg>
        <pc:spChg chg="add del mod ord">
          <ac:chgData name="ab.soheil@nyu.edu" userId="d71572ce-aea6-4a3a-9d7a-c1bc96c12f67" providerId="ADAL" clId="{ED41F9C1-8274-4F08-8693-1523C4FF26CB}" dt="2022-08-22T14:58:25.752" v="4021" actId="700"/>
          <ac:spMkLst>
            <pc:docMk/>
            <pc:sldMk cId="3468114077" sldId="1073"/>
            <ac:spMk id="3" creationId="{D105C86A-2EE0-A54C-1968-D846D8BB14D0}"/>
          </ac:spMkLst>
        </pc:spChg>
        <pc:spChg chg="add del mod ord">
          <ac:chgData name="ab.soheil@nyu.edu" userId="d71572ce-aea6-4a3a-9d7a-c1bc96c12f67" providerId="ADAL" clId="{ED41F9C1-8274-4F08-8693-1523C4FF26CB}" dt="2022-08-22T15:01:34.092" v="4076" actId="478"/>
          <ac:spMkLst>
            <pc:docMk/>
            <pc:sldMk cId="3468114077" sldId="1073"/>
            <ac:spMk id="4" creationId="{147764CB-68F6-3411-0AED-676CF68B1158}"/>
          </ac:spMkLst>
        </pc:spChg>
        <pc:spChg chg="add del mod ord">
          <ac:chgData name="ab.soheil@nyu.edu" userId="d71572ce-aea6-4a3a-9d7a-c1bc96c12f67" providerId="ADAL" clId="{ED41F9C1-8274-4F08-8693-1523C4FF26CB}" dt="2022-08-22T14:58:31.585" v="4023" actId="478"/>
          <ac:spMkLst>
            <pc:docMk/>
            <pc:sldMk cId="3468114077" sldId="1073"/>
            <ac:spMk id="5" creationId="{27377120-1C56-3D3B-BA50-BF852A6BA5C1}"/>
          </ac:spMkLst>
        </pc:spChg>
        <pc:spChg chg="add del mod">
          <ac:chgData name="ab.soheil@nyu.edu" userId="d71572ce-aea6-4a3a-9d7a-c1bc96c12f67" providerId="ADAL" clId="{ED41F9C1-8274-4F08-8693-1523C4FF26CB}" dt="2022-08-22T15:01:53.543" v="4081" actId="700"/>
          <ac:spMkLst>
            <pc:docMk/>
            <pc:sldMk cId="3468114077" sldId="1073"/>
            <ac:spMk id="7" creationId="{D733B76C-C3BB-5193-D7B0-9D54589ED32C}"/>
          </ac:spMkLst>
        </pc:spChg>
        <pc:spChg chg="del">
          <ac:chgData name="ab.soheil@nyu.edu" userId="d71572ce-aea6-4a3a-9d7a-c1bc96c12f67" providerId="ADAL" clId="{ED41F9C1-8274-4F08-8693-1523C4FF26CB}" dt="2022-08-22T14:58:22.883" v="4020" actId="478"/>
          <ac:spMkLst>
            <pc:docMk/>
            <pc:sldMk cId="3468114077" sldId="1073"/>
            <ac:spMk id="3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8:45.176" v="4026" actId="2711"/>
          <ac:spMkLst>
            <pc:docMk/>
            <pc:sldMk cId="3468114077" sldId="1073"/>
            <ac:spMk id="96270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36.368" v="4077" actId="478"/>
        <pc:sldMkLst>
          <pc:docMk/>
          <pc:sldMk cId="2104836670" sldId="1074"/>
        </pc:sldMkLst>
        <pc:spChg chg="add del mod ord">
          <ac:chgData name="ab.soheil@nyu.edu" userId="d71572ce-aea6-4a3a-9d7a-c1bc96c12f67" providerId="ADAL" clId="{ED41F9C1-8274-4F08-8693-1523C4FF26CB}" dt="2022-08-22T14:58:58.488" v="4028" actId="478"/>
          <ac:spMkLst>
            <pc:docMk/>
            <pc:sldMk cId="2104836670" sldId="1074"/>
            <ac:spMk id="2" creationId="{78541936-FECD-58AD-0CFF-ACA3FEE0FE36}"/>
          </ac:spMkLst>
        </pc:spChg>
        <pc:spChg chg="add del mod ord">
          <ac:chgData name="ab.soheil@nyu.edu" userId="d71572ce-aea6-4a3a-9d7a-c1bc96c12f67" providerId="ADAL" clId="{ED41F9C1-8274-4F08-8693-1523C4FF26CB}" dt="2022-08-22T14:59:02.593" v="4030" actId="700"/>
          <ac:spMkLst>
            <pc:docMk/>
            <pc:sldMk cId="2104836670" sldId="1074"/>
            <ac:spMk id="3" creationId="{54CA6EC4-5FD5-FC6A-FFE1-BBAE83CE7D3A}"/>
          </ac:spMkLst>
        </pc:spChg>
        <pc:spChg chg="add del mod ord">
          <ac:chgData name="ab.soheil@nyu.edu" userId="d71572ce-aea6-4a3a-9d7a-c1bc96c12f67" providerId="ADAL" clId="{ED41F9C1-8274-4F08-8693-1523C4FF26CB}" dt="2022-08-22T15:01:36.368" v="4077" actId="478"/>
          <ac:spMkLst>
            <pc:docMk/>
            <pc:sldMk cId="2104836670" sldId="1074"/>
            <ac:spMk id="4" creationId="{92204FE9-3925-1DF8-C587-9AE4496A96E1}"/>
          </ac:spMkLst>
        </pc:spChg>
        <pc:spChg chg="add del mod ord">
          <ac:chgData name="ab.soheil@nyu.edu" userId="d71572ce-aea6-4a3a-9d7a-c1bc96c12f67" providerId="ADAL" clId="{ED41F9C1-8274-4F08-8693-1523C4FF26CB}" dt="2022-08-22T14:59:06.676" v="4032" actId="478"/>
          <ac:spMkLst>
            <pc:docMk/>
            <pc:sldMk cId="2104836670" sldId="1074"/>
            <ac:spMk id="5" creationId="{69069B32-8A1A-4499-53C6-AD1DED4521CB}"/>
          </ac:spMkLst>
        </pc:spChg>
        <pc:spChg chg="add mod">
          <ac:chgData name="ab.soheil@nyu.edu" userId="d71572ce-aea6-4a3a-9d7a-c1bc96c12f67" providerId="ADAL" clId="{ED41F9C1-8274-4F08-8693-1523C4FF26CB}" dt="2022-08-22T15:01:36.368" v="4077" actId="478"/>
          <ac:spMkLst>
            <pc:docMk/>
            <pc:sldMk cId="2104836670" sldId="1074"/>
            <ac:spMk id="7" creationId="{FC53F616-9C0E-924C-E2CC-78916CD52340}"/>
          </ac:spMkLst>
        </pc:spChg>
        <pc:spChg chg="del">
          <ac:chgData name="ab.soheil@nyu.edu" userId="d71572ce-aea6-4a3a-9d7a-c1bc96c12f67" providerId="ADAL" clId="{ED41F9C1-8274-4F08-8693-1523C4FF26CB}" dt="2022-08-22T14:58:59.844" v="4029" actId="478"/>
          <ac:spMkLst>
            <pc:docMk/>
            <pc:sldMk cId="2104836670" sldId="1074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38.752" v="4078" actId="478"/>
        <pc:sldMkLst>
          <pc:docMk/>
          <pc:sldMk cId="1407128168" sldId="1075"/>
        </pc:sldMkLst>
        <pc:spChg chg="add del mod ord">
          <ac:chgData name="ab.soheil@nyu.edu" userId="d71572ce-aea6-4a3a-9d7a-c1bc96c12f67" providerId="ADAL" clId="{ED41F9C1-8274-4F08-8693-1523C4FF26CB}" dt="2022-08-22T14:59:12.808" v="4033" actId="478"/>
          <ac:spMkLst>
            <pc:docMk/>
            <pc:sldMk cId="1407128168" sldId="1075"/>
            <ac:spMk id="2" creationId="{7DB17722-36EA-F674-A185-56257DF501B1}"/>
          </ac:spMkLst>
        </pc:spChg>
        <pc:spChg chg="add del mod ord">
          <ac:chgData name="ab.soheil@nyu.edu" userId="d71572ce-aea6-4a3a-9d7a-c1bc96c12f67" providerId="ADAL" clId="{ED41F9C1-8274-4F08-8693-1523C4FF26CB}" dt="2022-08-22T14:59:16.403" v="4035" actId="700"/>
          <ac:spMkLst>
            <pc:docMk/>
            <pc:sldMk cId="1407128168" sldId="1075"/>
            <ac:spMk id="3" creationId="{64C3727A-AB22-4DC0-7810-DDB97C2DEEC9}"/>
          </ac:spMkLst>
        </pc:spChg>
        <pc:spChg chg="add del mod ord">
          <ac:chgData name="ab.soheil@nyu.edu" userId="d71572ce-aea6-4a3a-9d7a-c1bc96c12f67" providerId="ADAL" clId="{ED41F9C1-8274-4F08-8693-1523C4FF26CB}" dt="2022-08-22T15:01:38.752" v="4078" actId="478"/>
          <ac:spMkLst>
            <pc:docMk/>
            <pc:sldMk cId="1407128168" sldId="1075"/>
            <ac:spMk id="4" creationId="{AEAFF5B8-2A85-9427-2AC6-9AF5298107D2}"/>
          </ac:spMkLst>
        </pc:spChg>
        <pc:spChg chg="add del mod ord">
          <ac:chgData name="ab.soheil@nyu.edu" userId="d71572ce-aea6-4a3a-9d7a-c1bc96c12f67" providerId="ADAL" clId="{ED41F9C1-8274-4F08-8693-1523C4FF26CB}" dt="2022-08-22T14:59:33.221" v="4041" actId="478"/>
          <ac:spMkLst>
            <pc:docMk/>
            <pc:sldMk cId="1407128168" sldId="1075"/>
            <ac:spMk id="5" creationId="{7AFA218E-F0C0-9C42-B8E8-8CA77B0C4B94}"/>
          </ac:spMkLst>
        </pc:spChg>
        <pc:spChg chg="add mod">
          <ac:chgData name="ab.soheil@nyu.edu" userId="d71572ce-aea6-4a3a-9d7a-c1bc96c12f67" providerId="ADAL" clId="{ED41F9C1-8274-4F08-8693-1523C4FF26CB}" dt="2022-08-22T15:01:38.752" v="4078" actId="478"/>
          <ac:spMkLst>
            <pc:docMk/>
            <pc:sldMk cId="1407128168" sldId="1075"/>
            <ac:spMk id="7" creationId="{5498162E-A3CE-4E60-11D3-F43CC851BADB}"/>
          </ac:spMkLst>
        </pc:spChg>
        <pc:spChg chg="del">
          <ac:chgData name="ab.soheil@nyu.edu" userId="d71572ce-aea6-4a3a-9d7a-c1bc96c12f67" providerId="ADAL" clId="{ED41F9C1-8274-4F08-8693-1523C4FF26CB}" dt="2022-08-22T14:59:14.045" v="4034" actId="478"/>
          <ac:spMkLst>
            <pc:docMk/>
            <pc:sldMk cId="1407128168" sldId="1075"/>
            <ac:spMk id="3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9:30.602" v="4040" actId="122"/>
          <ac:spMkLst>
            <pc:docMk/>
            <pc:sldMk cId="1407128168" sldId="1075"/>
            <ac:spMk id="8295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47.533" v="4080" actId="700"/>
        <pc:sldMkLst>
          <pc:docMk/>
          <pc:sldMk cId="3424856159" sldId="1076"/>
        </pc:sldMkLst>
        <pc:spChg chg="add del mod ord">
          <ac:chgData name="ab.soheil@nyu.edu" userId="d71572ce-aea6-4a3a-9d7a-c1bc96c12f67" providerId="ADAL" clId="{ED41F9C1-8274-4F08-8693-1523C4FF26CB}" dt="2022-08-22T14:59:38.782" v="4042" actId="478"/>
          <ac:spMkLst>
            <pc:docMk/>
            <pc:sldMk cId="3424856159" sldId="1076"/>
            <ac:spMk id="2" creationId="{5387156D-52DE-562E-0F0B-BB7A04B65802}"/>
          </ac:spMkLst>
        </pc:spChg>
        <pc:spChg chg="add del mod ord">
          <ac:chgData name="ab.soheil@nyu.edu" userId="d71572ce-aea6-4a3a-9d7a-c1bc96c12f67" providerId="ADAL" clId="{ED41F9C1-8274-4F08-8693-1523C4FF26CB}" dt="2022-08-22T14:59:43.309" v="4044" actId="700"/>
          <ac:spMkLst>
            <pc:docMk/>
            <pc:sldMk cId="3424856159" sldId="1076"/>
            <ac:spMk id="3" creationId="{F59871A5-499C-3D10-E743-2EAB18B9E592}"/>
          </ac:spMkLst>
        </pc:spChg>
        <pc:spChg chg="add del mod ord">
          <ac:chgData name="ab.soheil@nyu.edu" userId="d71572ce-aea6-4a3a-9d7a-c1bc96c12f67" providerId="ADAL" clId="{ED41F9C1-8274-4F08-8693-1523C4FF26CB}" dt="2022-08-22T15:01:41.657" v="4079" actId="478"/>
          <ac:spMkLst>
            <pc:docMk/>
            <pc:sldMk cId="3424856159" sldId="1076"/>
            <ac:spMk id="4" creationId="{3F86E4D9-6014-273E-A338-6683C606EEFE}"/>
          </ac:spMkLst>
        </pc:spChg>
        <pc:spChg chg="add del mod ord">
          <ac:chgData name="ab.soheil@nyu.edu" userId="d71572ce-aea6-4a3a-9d7a-c1bc96c12f67" providerId="ADAL" clId="{ED41F9C1-8274-4F08-8693-1523C4FF26CB}" dt="2022-08-22T14:59:49.241" v="4046" actId="478"/>
          <ac:spMkLst>
            <pc:docMk/>
            <pc:sldMk cId="3424856159" sldId="1076"/>
            <ac:spMk id="5" creationId="{B15F8210-CAC1-FFCA-55E9-A2733EABCF92}"/>
          </ac:spMkLst>
        </pc:spChg>
        <pc:spChg chg="add del mod">
          <ac:chgData name="ab.soheil@nyu.edu" userId="d71572ce-aea6-4a3a-9d7a-c1bc96c12f67" providerId="ADAL" clId="{ED41F9C1-8274-4F08-8693-1523C4FF26CB}" dt="2022-08-22T15:01:47.533" v="4080" actId="700"/>
          <ac:spMkLst>
            <pc:docMk/>
            <pc:sldMk cId="3424856159" sldId="1076"/>
            <ac:spMk id="7" creationId="{B63D839C-38A0-B970-3537-546A1B972058}"/>
          </ac:spMkLst>
        </pc:spChg>
        <pc:spChg chg="del">
          <ac:chgData name="ab.soheil@nyu.edu" userId="d71572ce-aea6-4a3a-9d7a-c1bc96c12f67" providerId="ADAL" clId="{ED41F9C1-8274-4F08-8693-1523C4FF26CB}" dt="2022-08-22T14:59:41.171" v="4043" actId="478"/>
          <ac:spMkLst>
            <pc:docMk/>
            <pc:sldMk cId="3424856159" sldId="1076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2:01.640" v="4083" actId="478"/>
        <pc:sldMkLst>
          <pc:docMk/>
          <pc:sldMk cId="3564368298" sldId="1077"/>
        </pc:sldMkLst>
        <pc:spChg chg="add del mod ord">
          <ac:chgData name="ab.soheil@nyu.edu" userId="d71572ce-aea6-4a3a-9d7a-c1bc96c12f67" providerId="ADAL" clId="{ED41F9C1-8274-4F08-8693-1523C4FF26CB}" dt="2022-08-22T14:59:51.280" v="4047" actId="478"/>
          <ac:spMkLst>
            <pc:docMk/>
            <pc:sldMk cId="3564368298" sldId="1077"/>
            <ac:spMk id="2" creationId="{DF21BDCF-4BE0-DB3F-8C45-87B134B5AE27}"/>
          </ac:spMkLst>
        </pc:spChg>
        <pc:spChg chg="add del mod ord">
          <ac:chgData name="ab.soheil@nyu.edu" userId="d71572ce-aea6-4a3a-9d7a-c1bc96c12f67" providerId="ADAL" clId="{ED41F9C1-8274-4F08-8693-1523C4FF26CB}" dt="2022-08-22T14:59:57.020" v="4049" actId="700"/>
          <ac:spMkLst>
            <pc:docMk/>
            <pc:sldMk cId="3564368298" sldId="1077"/>
            <ac:spMk id="3" creationId="{0C5A678F-2B45-724E-62C1-56257107C7A9}"/>
          </ac:spMkLst>
        </pc:spChg>
        <pc:spChg chg="add del mod ord">
          <ac:chgData name="ab.soheil@nyu.edu" userId="d71572ce-aea6-4a3a-9d7a-c1bc96c12f67" providerId="ADAL" clId="{ED41F9C1-8274-4F08-8693-1523C4FF26CB}" dt="2022-08-22T15:02:01.640" v="4083" actId="478"/>
          <ac:spMkLst>
            <pc:docMk/>
            <pc:sldMk cId="3564368298" sldId="1077"/>
            <ac:spMk id="4" creationId="{DE1A0C88-5314-3D78-2F65-85D3348A0A47}"/>
          </ac:spMkLst>
        </pc:spChg>
        <pc:spChg chg="add del mod ord">
          <ac:chgData name="ab.soheil@nyu.edu" userId="d71572ce-aea6-4a3a-9d7a-c1bc96c12f67" providerId="ADAL" clId="{ED41F9C1-8274-4F08-8693-1523C4FF26CB}" dt="2022-08-22T15:00:09.033" v="4054" actId="478"/>
          <ac:spMkLst>
            <pc:docMk/>
            <pc:sldMk cId="3564368298" sldId="1077"/>
            <ac:spMk id="5" creationId="{6AFF1363-98A8-3DAB-363A-60DCDE317165}"/>
          </ac:spMkLst>
        </pc:spChg>
        <pc:spChg chg="del">
          <ac:chgData name="ab.soheil@nyu.edu" userId="d71572ce-aea6-4a3a-9d7a-c1bc96c12f67" providerId="ADAL" clId="{ED41F9C1-8274-4F08-8693-1523C4FF26CB}" dt="2022-08-22T14:59:52.672" v="4048" actId="478"/>
          <ac:spMkLst>
            <pc:docMk/>
            <pc:sldMk cId="3564368298" sldId="1077"/>
            <ac:spMk id="3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5:00:06.163" v="4053" actId="2711"/>
          <ac:spMkLst>
            <pc:docMk/>
            <pc:sldMk cId="3564368298" sldId="1077"/>
            <ac:spMk id="104462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2:08.355" v="4085" actId="700"/>
        <pc:sldMkLst>
          <pc:docMk/>
          <pc:sldMk cId="1766638525" sldId="1078"/>
        </pc:sldMkLst>
        <pc:spChg chg="add del mod ord">
          <ac:chgData name="ab.soheil@nyu.edu" userId="d71572ce-aea6-4a3a-9d7a-c1bc96c12f67" providerId="ADAL" clId="{ED41F9C1-8274-4F08-8693-1523C4FF26CB}" dt="2022-08-22T15:00:15.930" v="4055" actId="478"/>
          <ac:spMkLst>
            <pc:docMk/>
            <pc:sldMk cId="1766638525" sldId="1078"/>
            <ac:spMk id="2" creationId="{F76ED193-1758-E326-04D9-39A829750E37}"/>
          </ac:spMkLst>
        </pc:spChg>
        <pc:spChg chg="add del mod ord">
          <ac:chgData name="ab.soheil@nyu.edu" userId="d71572ce-aea6-4a3a-9d7a-c1bc96c12f67" providerId="ADAL" clId="{ED41F9C1-8274-4F08-8693-1523C4FF26CB}" dt="2022-08-22T15:00:51.335" v="4065" actId="700"/>
          <ac:spMkLst>
            <pc:docMk/>
            <pc:sldMk cId="1766638525" sldId="1078"/>
            <ac:spMk id="3" creationId="{89CE542D-6649-2A59-A410-437CD1F140BE}"/>
          </ac:spMkLst>
        </pc:spChg>
        <pc:spChg chg="add del mod ord">
          <ac:chgData name="ab.soheil@nyu.edu" userId="d71572ce-aea6-4a3a-9d7a-c1bc96c12f67" providerId="ADAL" clId="{ED41F9C1-8274-4F08-8693-1523C4FF26CB}" dt="2022-08-22T15:02:05.283" v="4084" actId="478"/>
          <ac:spMkLst>
            <pc:docMk/>
            <pc:sldMk cId="1766638525" sldId="1078"/>
            <ac:spMk id="4" creationId="{1B68CEF3-C5AB-D338-60FD-125D40C5F7D4}"/>
          </ac:spMkLst>
        </pc:spChg>
        <pc:spChg chg="add del mod ord">
          <ac:chgData name="ab.soheil@nyu.edu" userId="d71572ce-aea6-4a3a-9d7a-c1bc96c12f67" providerId="ADAL" clId="{ED41F9C1-8274-4F08-8693-1523C4FF26CB}" dt="2022-08-22T15:02:08.355" v="4085" actId="700"/>
          <ac:spMkLst>
            <pc:docMk/>
            <pc:sldMk cId="1766638525" sldId="1078"/>
            <ac:spMk id="5" creationId="{DA459B56-A31E-FFCE-29D5-FDF0EDEED26C}"/>
          </ac:spMkLst>
        </pc:spChg>
        <pc:spChg chg="add del mod">
          <ac:chgData name="ab.soheil@nyu.edu" userId="d71572ce-aea6-4a3a-9d7a-c1bc96c12f67" providerId="ADAL" clId="{ED41F9C1-8274-4F08-8693-1523C4FF26CB}" dt="2022-08-22T15:02:08.355" v="4085" actId="700"/>
          <ac:spMkLst>
            <pc:docMk/>
            <pc:sldMk cId="1766638525" sldId="1078"/>
            <ac:spMk id="7" creationId="{DD59E9A6-59F2-C9A6-3F63-C9C8F1E54C97}"/>
          </ac:spMkLst>
        </pc:spChg>
        <pc:spChg chg="del">
          <ac:chgData name="ab.soheil@nyu.edu" userId="d71572ce-aea6-4a3a-9d7a-c1bc96c12f67" providerId="ADAL" clId="{ED41F9C1-8274-4F08-8693-1523C4FF26CB}" dt="2022-08-22T15:00:17.127" v="4056" actId="478"/>
          <ac:spMkLst>
            <pc:docMk/>
            <pc:sldMk cId="1766638525" sldId="1078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2:24.281" v="4087" actId="700"/>
        <pc:sldMkLst>
          <pc:docMk/>
          <pc:sldMk cId="4117801506" sldId="1079"/>
        </pc:sldMkLst>
        <pc:spChg chg="add del mod ord">
          <ac:chgData name="ab.soheil@nyu.edu" userId="d71572ce-aea6-4a3a-9d7a-c1bc96c12f67" providerId="ADAL" clId="{ED41F9C1-8274-4F08-8693-1523C4FF26CB}" dt="2022-08-22T15:00:20.928" v="4057" actId="478"/>
          <ac:spMkLst>
            <pc:docMk/>
            <pc:sldMk cId="4117801506" sldId="1079"/>
            <ac:spMk id="2" creationId="{AE834912-196A-1412-697C-D26561F65309}"/>
          </ac:spMkLst>
        </pc:spChg>
        <pc:spChg chg="add del mod ord">
          <ac:chgData name="ab.soheil@nyu.edu" userId="d71572ce-aea6-4a3a-9d7a-c1bc96c12f67" providerId="ADAL" clId="{ED41F9C1-8274-4F08-8693-1523C4FF26CB}" dt="2022-08-22T15:00:56.519" v="4067" actId="700"/>
          <ac:spMkLst>
            <pc:docMk/>
            <pc:sldMk cId="4117801506" sldId="1079"/>
            <ac:spMk id="3" creationId="{482D014F-3DAD-6184-878F-2F5E2383FA98}"/>
          </ac:spMkLst>
        </pc:spChg>
        <pc:spChg chg="add del mod ord">
          <ac:chgData name="ab.soheil@nyu.edu" userId="d71572ce-aea6-4a3a-9d7a-c1bc96c12f67" providerId="ADAL" clId="{ED41F9C1-8274-4F08-8693-1523C4FF26CB}" dt="2022-08-22T15:02:20.837" v="4086" actId="478"/>
          <ac:spMkLst>
            <pc:docMk/>
            <pc:sldMk cId="4117801506" sldId="1079"/>
            <ac:spMk id="4" creationId="{AA1FBB31-82FD-FF82-819B-5ADE72AB6916}"/>
          </ac:spMkLst>
        </pc:spChg>
        <pc:spChg chg="add del mod ord">
          <ac:chgData name="ab.soheil@nyu.edu" userId="d71572ce-aea6-4a3a-9d7a-c1bc96c12f67" providerId="ADAL" clId="{ED41F9C1-8274-4F08-8693-1523C4FF26CB}" dt="2022-08-22T15:02:24.281" v="4087" actId="700"/>
          <ac:spMkLst>
            <pc:docMk/>
            <pc:sldMk cId="4117801506" sldId="1079"/>
            <ac:spMk id="5" creationId="{DF466307-36A7-3965-2B5F-1FD15FBE9C93}"/>
          </ac:spMkLst>
        </pc:spChg>
        <pc:spChg chg="add del mod">
          <ac:chgData name="ab.soheil@nyu.edu" userId="d71572ce-aea6-4a3a-9d7a-c1bc96c12f67" providerId="ADAL" clId="{ED41F9C1-8274-4F08-8693-1523C4FF26CB}" dt="2022-08-22T15:02:24.281" v="4087" actId="700"/>
          <ac:spMkLst>
            <pc:docMk/>
            <pc:sldMk cId="4117801506" sldId="1079"/>
            <ac:spMk id="7" creationId="{C8DEAFF3-ED9C-033E-841D-CFC4B461FC6C}"/>
          </ac:spMkLst>
        </pc:spChg>
        <pc:spChg chg="del">
          <ac:chgData name="ab.soheil@nyu.edu" userId="d71572ce-aea6-4a3a-9d7a-c1bc96c12f67" providerId="ADAL" clId="{ED41F9C1-8274-4F08-8693-1523C4FF26CB}" dt="2022-08-22T15:00:22.305" v="4058" actId="478"/>
          <ac:spMkLst>
            <pc:docMk/>
            <pc:sldMk cId="4117801506" sldId="1079"/>
            <ac:spMk id="29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0:26.864" v="4060" actId="478"/>
        <pc:sldMkLst>
          <pc:docMk/>
          <pc:sldMk cId="1047412011" sldId="1080"/>
        </pc:sldMkLst>
        <pc:spChg chg="add del mod ord">
          <ac:chgData name="ab.soheil@nyu.edu" userId="d71572ce-aea6-4a3a-9d7a-c1bc96c12f67" providerId="ADAL" clId="{ED41F9C1-8274-4F08-8693-1523C4FF26CB}" dt="2022-08-22T15:00:25.079" v="4059" actId="478"/>
          <ac:spMkLst>
            <pc:docMk/>
            <pc:sldMk cId="1047412011" sldId="1080"/>
            <ac:spMk id="2" creationId="{314F456B-6D6A-4DD8-9A05-3A6FA2505025}"/>
          </ac:spMkLst>
        </pc:spChg>
        <pc:spChg chg="add 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1047412011" sldId="1080"/>
            <ac:spMk id="3" creationId="{76859F72-CECF-9143-6D6C-AD0712B11E9B}"/>
          </ac:spMkLst>
        </pc:spChg>
        <pc:spChg chg="del">
          <ac:chgData name="ab.soheil@nyu.edu" userId="d71572ce-aea6-4a3a-9d7a-c1bc96c12f67" providerId="ADAL" clId="{ED41F9C1-8274-4F08-8693-1523C4FF26CB}" dt="2022-08-22T15:00:26.864" v="4060" actId="478"/>
          <ac:spMkLst>
            <pc:docMk/>
            <pc:sldMk cId="1047412011" sldId="1080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3:08.559" v="4100" actId="403"/>
        <pc:sldMkLst>
          <pc:docMk/>
          <pc:sldMk cId="1690749286" sldId="1081"/>
        </pc:sldMkLst>
        <pc:spChg chg="add del mod ord">
          <ac:chgData name="ab.soheil@nyu.edu" userId="d71572ce-aea6-4a3a-9d7a-c1bc96c12f67" providerId="ADAL" clId="{ED41F9C1-8274-4F08-8693-1523C4FF26CB}" dt="2022-08-22T15:00:31.350" v="4061" actId="478"/>
          <ac:spMkLst>
            <pc:docMk/>
            <pc:sldMk cId="1690749286" sldId="1081"/>
            <ac:spMk id="2" creationId="{FEEE4583-9ECA-679C-F27A-7618221CDAD1}"/>
          </ac:spMkLst>
        </pc:spChg>
        <pc:spChg chg="add del mod ord">
          <ac:chgData name="ab.soheil@nyu.edu" userId="d71572ce-aea6-4a3a-9d7a-c1bc96c12f67" providerId="ADAL" clId="{ED41F9C1-8274-4F08-8693-1523C4FF26CB}" dt="2022-08-22T15:02:31.554" v="4088" actId="700"/>
          <ac:spMkLst>
            <pc:docMk/>
            <pc:sldMk cId="1690749286" sldId="1081"/>
            <ac:spMk id="3" creationId="{1D3BE684-D2D6-E221-BBCF-5E5FC34A6198}"/>
          </ac:spMkLst>
        </pc:spChg>
        <pc:spChg chg="del">
          <ac:chgData name="ab.soheil@nyu.edu" userId="d71572ce-aea6-4a3a-9d7a-c1bc96c12f67" providerId="ADAL" clId="{ED41F9C1-8274-4F08-8693-1523C4FF26CB}" dt="2022-08-22T15:00:33.096" v="4062" actId="478"/>
          <ac:spMkLst>
            <pc:docMk/>
            <pc:sldMk cId="1690749286" sldId="1081"/>
            <ac:spMk id="3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5:03:08.559" v="4100" actId="403"/>
          <ac:spMkLst>
            <pc:docMk/>
            <pc:sldMk cId="1690749286" sldId="1081"/>
            <ac:spMk id="34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3:03.087" v="4096" actId="404"/>
        <pc:sldMkLst>
          <pc:docMk/>
          <pc:sldMk cId="2270073544" sldId="1082"/>
        </pc:sldMkLst>
        <pc:spChg chg="add del mod ord">
          <ac:chgData name="ab.soheil@nyu.edu" userId="d71572ce-aea6-4a3a-9d7a-c1bc96c12f67" providerId="ADAL" clId="{ED41F9C1-8274-4F08-8693-1523C4FF26CB}" dt="2022-08-22T15:00:35.911" v="4063" actId="478"/>
          <ac:spMkLst>
            <pc:docMk/>
            <pc:sldMk cId="2270073544" sldId="1082"/>
            <ac:spMk id="2" creationId="{5DD117E8-56F9-33DF-5B29-7464FEB82444}"/>
          </ac:spMkLst>
        </pc:spChg>
        <pc:spChg chg="add del mod ord">
          <ac:chgData name="ab.soheil@nyu.edu" userId="d71572ce-aea6-4a3a-9d7a-c1bc96c12f67" providerId="ADAL" clId="{ED41F9C1-8274-4F08-8693-1523C4FF26CB}" dt="2022-08-22T15:02:38.621" v="4089" actId="700"/>
          <ac:spMkLst>
            <pc:docMk/>
            <pc:sldMk cId="2270073544" sldId="1082"/>
            <ac:spMk id="3" creationId="{55848012-62D9-6831-F44C-30BB1F597D35}"/>
          </ac:spMkLst>
        </pc:spChg>
        <pc:spChg chg="mod">
          <ac:chgData name="ab.soheil@nyu.edu" userId="d71572ce-aea6-4a3a-9d7a-c1bc96c12f67" providerId="ADAL" clId="{ED41F9C1-8274-4F08-8693-1523C4FF26CB}" dt="2022-08-22T15:03:03.087" v="4096" actId="404"/>
          <ac:spMkLst>
            <pc:docMk/>
            <pc:sldMk cId="2270073544" sldId="1082"/>
            <ac:spMk id="28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2T15:00:36.958" v="4064" actId="478"/>
          <ac:spMkLst>
            <pc:docMk/>
            <pc:sldMk cId="2270073544" sldId="1082"/>
            <ac:spMk id="30" creationId="{00000000-0000-0000-0000-000000000000}"/>
          </ac:spMkLst>
        </pc:spChg>
      </pc:sldChg>
      <pc:sldChg chg="modSp add mod modClrScheme modAnim chgLayout">
        <pc:chgData name="ab.soheil@nyu.edu" userId="d71572ce-aea6-4a3a-9d7a-c1bc96c12f67" providerId="ADAL" clId="{ED41F9C1-8274-4F08-8693-1523C4FF26CB}" dt="2022-08-22T15:02:51.386" v="4092" actId="6549"/>
        <pc:sldMkLst>
          <pc:docMk/>
          <pc:sldMk cId="3510298935" sldId="1083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510298935" sldId="1083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02:51.386" v="4092" actId="6549"/>
          <ac:spMkLst>
            <pc:docMk/>
            <pc:sldMk cId="3510298935" sldId="1083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5:05:20.388" v="4102" actId="2711"/>
        <pc:sldMkLst>
          <pc:docMk/>
          <pc:sldMk cId="787328573" sldId="1084"/>
        </pc:sldMkLst>
        <pc:spChg chg="mod ord">
          <ac:chgData name="ab.soheil@nyu.edu" userId="d71572ce-aea6-4a3a-9d7a-c1bc96c12f67" providerId="ADAL" clId="{ED41F9C1-8274-4F08-8693-1523C4FF26CB}" dt="2022-08-22T15:03:16.610" v="4101" actId="2711"/>
          <ac:spMkLst>
            <pc:docMk/>
            <pc:sldMk cId="787328573" sldId="1084"/>
            <ac:spMk id="7168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05:20.388" v="4102" actId="2711"/>
          <ac:spMkLst>
            <pc:docMk/>
            <pc:sldMk cId="787328573" sldId="1084"/>
            <ac:spMk id="71684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5:07:29.450" v="4135" actId="1076"/>
        <pc:sldMkLst>
          <pc:docMk/>
          <pc:sldMk cId="2499371956" sldId="1085"/>
        </pc:sldMkLst>
        <pc:spChg chg="mod ord">
          <ac:chgData name="ab.soheil@nyu.edu" userId="d71572ce-aea6-4a3a-9d7a-c1bc96c12f67" providerId="ADAL" clId="{ED41F9C1-8274-4F08-8693-1523C4FF26CB}" dt="2022-08-22T15:06:48.962" v="4106" actId="2711"/>
          <ac:spMkLst>
            <pc:docMk/>
            <pc:sldMk cId="2499371956" sldId="1085"/>
            <ac:spMk id="7373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06:44.283" v="4105" actId="2711"/>
          <ac:spMkLst>
            <pc:docMk/>
            <pc:sldMk cId="2499371956" sldId="1085"/>
            <ac:spMk id="73733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5:07:29.450" v="4135" actId="1076"/>
          <ac:spMkLst>
            <pc:docMk/>
            <pc:sldMk cId="2499371956" sldId="1085"/>
            <ac:spMk id="73768" creationId="{00000000-0000-0000-0000-000000000000}"/>
          </ac:spMkLst>
        </pc:spChg>
      </pc:sldChg>
      <pc:sldChg chg="modSp add del mod modClrScheme chgLayout">
        <pc:chgData name="ab.soheil@nyu.edu" userId="d71572ce-aea6-4a3a-9d7a-c1bc96c12f67" providerId="ADAL" clId="{ED41F9C1-8274-4F08-8693-1523C4FF26CB}" dt="2022-08-22T15:12:27.316" v="4138" actId="47"/>
        <pc:sldMkLst>
          <pc:docMk/>
          <pc:sldMk cId="1117757646" sldId="1086"/>
        </pc:sldMkLst>
        <pc:spChg chg="mod ord">
          <ac:chgData name="ab.soheil@nyu.edu" userId="d71572ce-aea6-4a3a-9d7a-c1bc96c12f67" providerId="ADAL" clId="{ED41F9C1-8274-4F08-8693-1523C4FF26CB}" dt="2022-08-22T15:12:03.901" v="4136" actId="2711"/>
          <ac:spMkLst>
            <pc:docMk/>
            <pc:sldMk cId="1117757646" sldId="1086"/>
            <ac:spMk id="7168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12:08.965" v="4137" actId="2711"/>
          <ac:spMkLst>
            <pc:docMk/>
            <pc:sldMk cId="1117757646" sldId="1086"/>
            <ac:spMk id="71684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5:13:06.688" v="4141" actId="20577"/>
        <pc:sldMkLst>
          <pc:docMk/>
          <pc:sldMk cId="1540537792" sldId="1087"/>
        </pc:sldMkLst>
        <pc:spChg chg="mod ord">
          <ac:chgData name="ab.soheil@nyu.edu" userId="d71572ce-aea6-4a3a-9d7a-c1bc96c12f67" providerId="ADAL" clId="{ED41F9C1-8274-4F08-8693-1523C4FF26CB}" dt="2022-08-22T15:12:35.924" v="4139" actId="2711"/>
          <ac:spMkLst>
            <pc:docMk/>
            <pc:sldMk cId="1540537792" sldId="1087"/>
            <ac:spMk id="7168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13:06.688" v="4141" actId="20577"/>
          <ac:spMkLst>
            <pc:docMk/>
            <pc:sldMk cId="1540537792" sldId="1087"/>
            <ac:spMk id="71684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5:13:36.044" v="4147" actId="2711"/>
        <pc:sldMkLst>
          <pc:docMk/>
          <pc:sldMk cId="2001985724" sldId="1088"/>
        </pc:sldMkLst>
        <pc:spChg chg="mod">
          <ac:chgData name="ab.soheil@nyu.edu" userId="d71572ce-aea6-4a3a-9d7a-c1bc96c12f67" providerId="ADAL" clId="{ED41F9C1-8274-4F08-8693-1523C4FF26CB}" dt="2022-08-22T15:13:36.044" v="4147" actId="2711"/>
          <ac:spMkLst>
            <pc:docMk/>
            <pc:sldMk cId="2001985724" sldId="1088"/>
            <ac:spMk id="4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13:36.044" v="4147" actId="2711"/>
          <ac:spMkLst>
            <pc:docMk/>
            <pc:sldMk cId="2001985724" sldId="1088"/>
            <ac:spMk id="7168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13:36.044" v="4147" actId="2711"/>
          <ac:spMkLst>
            <pc:docMk/>
            <pc:sldMk cId="2001985724" sldId="1088"/>
            <ac:spMk id="71684" creationId="{00000000-0000-0000-0000-000000000000}"/>
          </ac:spMkLst>
        </pc:spChg>
      </pc:sldChg>
      <pc:sldChg chg="modSp add del mod modClrScheme chgLayout">
        <pc:chgData name="ab.soheil@nyu.edu" userId="d71572ce-aea6-4a3a-9d7a-c1bc96c12f67" providerId="ADAL" clId="{ED41F9C1-8274-4F08-8693-1523C4FF26CB}" dt="2022-08-22T15:13:58.048" v="4148" actId="47"/>
        <pc:sldMkLst>
          <pc:docMk/>
          <pc:sldMk cId="903659874" sldId="1089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903659874" sldId="1089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903659874" sldId="1089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26:07.949" v="3583" actId="700"/>
        <pc:sldMkLst>
          <pc:docMk/>
          <pc:sldMk cId="3727149043" sldId="1092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727149043" sldId="1092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727149043" sldId="1092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45:32.139" v="3839" actId="12385"/>
        <pc:sldMkLst>
          <pc:docMk/>
          <pc:sldMk cId="1049531296" sldId="1093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1049531296" sldId="1093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4:06.026" v="3822" actId="14100"/>
          <ac:spMkLst>
            <pc:docMk/>
            <pc:sldMk cId="1049531296" sldId="1093"/>
            <ac:spMk id="3" creationId="{00000000-0000-0000-0000-000000000000}"/>
          </ac:spMkLst>
        </pc:spChg>
        <pc:graphicFrameChg chg="mod modGraphic">
          <ac:chgData name="ab.soheil@nyu.edu" userId="d71572ce-aea6-4a3a-9d7a-c1bc96c12f67" providerId="ADAL" clId="{ED41F9C1-8274-4F08-8693-1523C4FF26CB}" dt="2022-08-22T14:45:32.139" v="3839" actId="12385"/>
          <ac:graphicFrameMkLst>
            <pc:docMk/>
            <pc:sldMk cId="1049531296" sldId="1093"/>
            <ac:graphicFrameMk id="4" creationId="{00000000-0000-0000-0000-000000000000}"/>
          </ac:graphicFrameMkLst>
        </pc:graphicFrameChg>
      </pc:sldChg>
      <pc:sldChg chg="addSp delSp modSp add mod modClrScheme chgLayout">
        <pc:chgData name="ab.soheil@nyu.edu" userId="d71572ce-aea6-4a3a-9d7a-c1bc96c12f67" providerId="ADAL" clId="{ED41F9C1-8274-4F08-8693-1523C4FF26CB}" dt="2022-08-22T14:45:59.938" v="3842" actId="2711"/>
        <pc:sldMkLst>
          <pc:docMk/>
          <pc:sldMk cId="507723271" sldId="1094"/>
        </pc:sldMkLst>
        <pc:spChg chg="add del mod ord">
          <ac:chgData name="ab.soheil@nyu.edu" userId="d71572ce-aea6-4a3a-9d7a-c1bc96c12f67" providerId="ADAL" clId="{ED41F9C1-8274-4F08-8693-1523C4FF26CB}" dt="2022-08-22T14:45:47.067" v="3841" actId="478"/>
          <ac:spMkLst>
            <pc:docMk/>
            <pc:sldMk cId="507723271" sldId="1094"/>
            <ac:spMk id="2" creationId="{EFBC118A-6461-5CCE-5B8E-002B0CE4A2A2}"/>
          </ac:spMkLst>
        </pc:spChg>
        <pc:spChg chg="mod ord">
          <ac:chgData name="ab.soheil@nyu.edu" userId="d71572ce-aea6-4a3a-9d7a-c1bc96c12f67" providerId="ADAL" clId="{ED41F9C1-8274-4F08-8693-1523C4FF26CB}" dt="2022-08-22T14:45:59.938" v="3842" actId="2711"/>
          <ac:spMkLst>
            <pc:docMk/>
            <pc:sldMk cId="507723271" sldId="1094"/>
            <ac:spMk id="12800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46:32.593" v="3854" actId="6549"/>
        <pc:sldMkLst>
          <pc:docMk/>
          <pc:sldMk cId="549163451" sldId="1095"/>
        </pc:sldMkLst>
        <pc:spChg chg="mod ord">
          <ac:chgData name="ab.soheil@nyu.edu" userId="d71572ce-aea6-4a3a-9d7a-c1bc96c12f67" providerId="ADAL" clId="{ED41F9C1-8274-4F08-8693-1523C4FF26CB}" dt="2022-08-22T14:46:29.681" v="3853" actId="404"/>
          <ac:spMkLst>
            <pc:docMk/>
            <pc:sldMk cId="549163451" sldId="1095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6:32.593" v="3854" actId="6549"/>
          <ac:spMkLst>
            <pc:docMk/>
            <pc:sldMk cId="549163451" sldId="1095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46:54.064" v="3860" actId="2711"/>
        <pc:sldMkLst>
          <pc:docMk/>
          <pc:sldMk cId="2867262159" sldId="1096"/>
        </pc:sldMkLst>
        <pc:spChg chg="mod ord">
          <ac:chgData name="ab.soheil@nyu.edu" userId="d71572ce-aea6-4a3a-9d7a-c1bc96c12f67" providerId="ADAL" clId="{ED41F9C1-8274-4F08-8693-1523C4FF26CB}" dt="2022-08-22T14:46:46.053" v="3859" actId="2711"/>
          <ac:spMkLst>
            <pc:docMk/>
            <pc:sldMk cId="2867262159" sldId="1096"/>
            <ac:spMk id="65539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6:54.064" v="3860" actId="2711"/>
          <ac:spMkLst>
            <pc:docMk/>
            <pc:sldMk cId="2867262159" sldId="1096"/>
            <ac:spMk id="65540" creationId="{00000000-0000-0000-0000-000000000000}"/>
          </ac:spMkLst>
        </pc:spChg>
      </pc:sldChg>
      <pc:sldChg chg="delSp modSp add mod modClrScheme chgLayout">
        <pc:chgData name="ab.soheil@nyu.edu" userId="d71572ce-aea6-4a3a-9d7a-c1bc96c12f67" providerId="ADAL" clId="{ED41F9C1-8274-4F08-8693-1523C4FF26CB}" dt="2022-08-22T14:49:00.180" v="3920" actId="403"/>
        <pc:sldMkLst>
          <pc:docMk/>
          <pc:sldMk cId="2047009333" sldId="1097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2047009333" sldId="1097"/>
            <ac:spMk id="67587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7:17.828" v="3862" actId="2711"/>
          <ac:spMkLst>
            <pc:docMk/>
            <pc:sldMk cId="2047009333" sldId="1097"/>
            <ac:spMk id="6758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8:44.038" v="3911" actId="404"/>
          <ac:spMkLst>
            <pc:docMk/>
            <pc:sldMk cId="2047009333" sldId="1097"/>
            <ac:spMk id="67589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2T14:48:34.966" v="3906"/>
          <ac:spMkLst>
            <pc:docMk/>
            <pc:sldMk cId="2047009333" sldId="1097"/>
            <ac:spMk id="6759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8:29.049" v="3903" actId="404"/>
          <ac:spMkLst>
            <pc:docMk/>
            <pc:sldMk cId="2047009333" sldId="1097"/>
            <ac:spMk id="67591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2T14:48:23.595" v="3897"/>
          <ac:spMkLst>
            <pc:docMk/>
            <pc:sldMk cId="2047009333" sldId="1097"/>
            <ac:spMk id="67592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8:54.477" v="3917" actId="404"/>
          <ac:spMkLst>
            <pc:docMk/>
            <pc:sldMk cId="2047009333" sldId="1097"/>
            <ac:spMk id="67593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2T14:48:56.178" v="3919"/>
          <ac:spMkLst>
            <pc:docMk/>
            <pc:sldMk cId="2047009333" sldId="1097"/>
            <ac:spMk id="6759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9:00.180" v="3920" actId="403"/>
          <ac:spMkLst>
            <pc:docMk/>
            <pc:sldMk cId="2047009333" sldId="1097"/>
            <ac:spMk id="6759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7:47.030" v="3878" actId="404"/>
          <ac:spMkLst>
            <pc:docMk/>
            <pc:sldMk cId="2047009333" sldId="1097"/>
            <ac:spMk id="6759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7:42.241" v="3873" actId="404"/>
          <ac:spMkLst>
            <pc:docMk/>
            <pc:sldMk cId="2047009333" sldId="1097"/>
            <ac:spMk id="67599" creationId="{00000000-0000-0000-0000-000000000000}"/>
          </ac:spMkLst>
        </pc:spChg>
      </pc:sldChg>
      <pc:sldChg chg="addSp delSp modSp new mod ord">
        <pc:chgData name="ab.soheil@nyu.edu" userId="d71572ce-aea6-4a3a-9d7a-c1bc96c12f67" providerId="ADAL" clId="{ED41F9C1-8274-4F08-8693-1523C4FF26CB}" dt="2022-08-22T15:34:45.194" v="4420" actId="6549"/>
        <pc:sldMkLst>
          <pc:docMk/>
          <pc:sldMk cId="4251188542" sldId="1098"/>
        </pc:sldMkLst>
        <pc:spChg chg="del">
          <ac:chgData name="ab.soheil@nyu.edu" userId="d71572ce-aea6-4a3a-9d7a-c1bc96c12f67" providerId="ADAL" clId="{ED41F9C1-8274-4F08-8693-1523C4FF26CB}" dt="2022-08-22T15:17:09.464" v="4213" actId="478"/>
          <ac:spMkLst>
            <pc:docMk/>
            <pc:sldMk cId="4251188542" sldId="1098"/>
            <ac:spMk id="3" creationId="{D43CA5DB-4FF9-D69E-78EE-C1C464E8AD06}"/>
          </ac:spMkLst>
        </pc:spChg>
        <pc:spChg chg="mod">
          <ac:chgData name="ab.soheil@nyu.edu" userId="d71572ce-aea6-4a3a-9d7a-c1bc96c12f67" providerId="ADAL" clId="{ED41F9C1-8274-4F08-8693-1523C4FF26CB}" dt="2022-08-22T15:34:45.194" v="4420" actId="6549"/>
          <ac:spMkLst>
            <pc:docMk/>
            <pc:sldMk cId="4251188542" sldId="1098"/>
            <ac:spMk id="4" creationId="{9005C1E2-638E-871A-D669-0E433D3E1043}"/>
          </ac:spMkLst>
        </pc:spChg>
        <pc:spChg chg="add del">
          <ac:chgData name="ab.soheil@nyu.edu" userId="d71572ce-aea6-4a3a-9d7a-c1bc96c12f67" providerId="ADAL" clId="{ED41F9C1-8274-4F08-8693-1523C4FF26CB}" dt="2022-08-22T15:18:09.525" v="4241" actId="22"/>
          <ac:spMkLst>
            <pc:docMk/>
            <pc:sldMk cId="4251188542" sldId="1098"/>
            <ac:spMk id="6" creationId="{218F2AE7-20C7-9BF3-7185-06DA699B0D3D}"/>
          </ac:spMkLst>
        </pc:spChg>
        <pc:spChg chg="add del">
          <ac:chgData name="ab.soheil@nyu.edu" userId="d71572ce-aea6-4a3a-9d7a-c1bc96c12f67" providerId="ADAL" clId="{ED41F9C1-8274-4F08-8693-1523C4FF26CB}" dt="2022-08-22T15:18:49.755" v="4250" actId="22"/>
          <ac:spMkLst>
            <pc:docMk/>
            <pc:sldMk cId="4251188542" sldId="1098"/>
            <ac:spMk id="9" creationId="{0849A226-8E57-5BA9-7C85-CC13A9CEAB55}"/>
          </ac:spMkLst>
        </pc:spChg>
        <pc:spChg chg="add mod">
          <ac:chgData name="ab.soheil@nyu.edu" userId="d71572ce-aea6-4a3a-9d7a-c1bc96c12f67" providerId="ADAL" clId="{ED41F9C1-8274-4F08-8693-1523C4FF26CB}" dt="2022-08-22T15:18:58.236" v="4255" actId="1076"/>
          <ac:spMkLst>
            <pc:docMk/>
            <pc:sldMk cId="4251188542" sldId="1098"/>
            <ac:spMk id="11" creationId="{8F1DAC1B-1949-FADA-EA27-BEE1B0DB4D51}"/>
          </ac:spMkLst>
        </pc:spChg>
        <pc:picChg chg="add mod">
          <ac:chgData name="ab.soheil@nyu.edu" userId="d71572ce-aea6-4a3a-9d7a-c1bc96c12f67" providerId="ADAL" clId="{ED41F9C1-8274-4F08-8693-1523C4FF26CB}" dt="2022-08-22T15:18:25.642" v="4246" actId="14100"/>
          <ac:picMkLst>
            <pc:docMk/>
            <pc:sldMk cId="4251188542" sldId="1098"/>
            <ac:picMk id="7" creationId="{F3A54DF4-ABAA-0DB4-B48A-4C14D929871E}"/>
          </ac:picMkLst>
        </pc:picChg>
      </pc:sldChg>
      <pc:sldChg chg="addSp delSp modSp new mod modClrScheme modAnim chgLayout">
        <pc:chgData name="ab.soheil@nyu.edu" userId="d71572ce-aea6-4a3a-9d7a-c1bc96c12f67" providerId="ADAL" clId="{ED41F9C1-8274-4F08-8693-1523C4FF26CB}" dt="2022-08-22T15:35:39.051" v="4450" actId="20577"/>
        <pc:sldMkLst>
          <pc:docMk/>
          <pc:sldMk cId="602948381" sldId="1099"/>
        </pc:sldMkLst>
        <pc:spChg chg="mod ord">
          <ac:chgData name="ab.soheil@nyu.edu" userId="d71572ce-aea6-4a3a-9d7a-c1bc96c12f67" providerId="ADAL" clId="{ED41F9C1-8274-4F08-8693-1523C4FF26CB}" dt="2022-08-22T15:24:15.735" v="4270" actId="700"/>
          <ac:spMkLst>
            <pc:docMk/>
            <pc:sldMk cId="602948381" sldId="1099"/>
            <ac:spMk id="2" creationId="{115FBD7E-E284-AA3E-0131-B533C0792143}"/>
          </ac:spMkLst>
        </pc:spChg>
        <pc:spChg chg="del">
          <ac:chgData name="ab.soheil@nyu.edu" userId="d71572ce-aea6-4a3a-9d7a-c1bc96c12f67" providerId="ADAL" clId="{ED41F9C1-8274-4F08-8693-1523C4FF26CB}" dt="2022-08-22T15:23:09.503" v="4264" actId="700"/>
          <ac:spMkLst>
            <pc:docMk/>
            <pc:sldMk cId="602948381" sldId="1099"/>
            <ac:spMk id="3" creationId="{B946C3F7-134B-3F9F-8247-2A25EC06298E}"/>
          </ac:spMkLst>
        </pc:spChg>
        <pc:spChg chg="del">
          <ac:chgData name="ab.soheil@nyu.edu" userId="d71572ce-aea6-4a3a-9d7a-c1bc96c12f67" providerId="ADAL" clId="{ED41F9C1-8274-4F08-8693-1523C4FF26CB}" dt="2022-08-22T15:23:09.503" v="4264" actId="700"/>
          <ac:spMkLst>
            <pc:docMk/>
            <pc:sldMk cId="602948381" sldId="1099"/>
            <ac:spMk id="4" creationId="{157FC369-2564-250C-EFD4-E84841E799DA}"/>
          </ac:spMkLst>
        </pc:spChg>
        <pc:spChg chg="add mod ord">
          <ac:chgData name="ab.soheil@nyu.edu" userId="d71572ce-aea6-4a3a-9d7a-c1bc96c12f67" providerId="ADAL" clId="{ED41F9C1-8274-4F08-8693-1523C4FF26CB}" dt="2022-08-22T15:35:39.051" v="4450" actId="20577"/>
          <ac:spMkLst>
            <pc:docMk/>
            <pc:sldMk cId="602948381" sldId="1099"/>
            <ac:spMk id="7" creationId="{C9AB99ED-AA15-FCA5-2112-43156F985B97}"/>
          </ac:spMkLst>
        </pc:spChg>
        <pc:spChg chg="add mod">
          <ac:chgData name="ab.soheil@nyu.edu" userId="d71572ce-aea6-4a3a-9d7a-c1bc96c12f67" providerId="ADAL" clId="{ED41F9C1-8274-4F08-8693-1523C4FF26CB}" dt="2022-08-22T15:33:37.236" v="4413" actId="6549"/>
          <ac:spMkLst>
            <pc:docMk/>
            <pc:sldMk cId="602948381" sldId="1099"/>
            <ac:spMk id="9" creationId="{2C166463-0ABF-4D27-220D-CF93C8A33DDB}"/>
          </ac:spMkLst>
        </pc:spChg>
        <pc:spChg chg="add mod">
          <ac:chgData name="ab.soheil@nyu.edu" userId="d71572ce-aea6-4a3a-9d7a-c1bc96c12f67" providerId="ADAL" clId="{ED41F9C1-8274-4F08-8693-1523C4FF26CB}" dt="2022-08-22T15:26:57.274" v="4372" actId="1076"/>
          <ac:spMkLst>
            <pc:docMk/>
            <pc:sldMk cId="602948381" sldId="1099"/>
            <ac:spMk id="11" creationId="{EF96BCBE-60D9-3BC6-8599-8CA574836D6B}"/>
          </ac:spMkLst>
        </pc:spChg>
        <pc:spChg chg="add del">
          <ac:chgData name="ab.soheil@nyu.edu" userId="d71572ce-aea6-4a3a-9d7a-c1bc96c12f67" providerId="ADAL" clId="{ED41F9C1-8274-4F08-8693-1523C4FF26CB}" dt="2022-08-22T15:28:13.444" v="4374" actId="22"/>
          <ac:spMkLst>
            <pc:docMk/>
            <pc:sldMk cId="602948381" sldId="1099"/>
            <ac:spMk id="13" creationId="{0032BBC2-0B18-A684-8566-D0A27815CA1A}"/>
          </ac:spMkLst>
        </pc:spChg>
        <pc:spChg chg="add mod">
          <ac:chgData name="ab.soheil@nyu.edu" userId="d71572ce-aea6-4a3a-9d7a-c1bc96c12f67" providerId="ADAL" clId="{ED41F9C1-8274-4F08-8693-1523C4FF26CB}" dt="2022-08-22T15:28:33.473" v="4394" actId="313"/>
          <ac:spMkLst>
            <pc:docMk/>
            <pc:sldMk cId="602948381" sldId="1099"/>
            <ac:spMk id="15" creationId="{25C12662-252C-BFAB-9124-154108D5C76C}"/>
          </ac:spMkLst>
        </pc:spChg>
        <pc:picChg chg="add mod">
          <ac:chgData name="ab.soheil@nyu.edu" userId="d71572ce-aea6-4a3a-9d7a-c1bc96c12f67" providerId="ADAL" clId="{ED41F9C1-8274-4F08-8693-1523C4FF26CB}" dt="2022-08-22T15:26:24.131" v="4355" actId="1076"/>
          <ac:picMkLst>
            <pc:docMk/>
            <pc:sldMk cId="602948381" sldId="1099"/>
            <ac:picMk id="6" creationId="{7E246A45-AAE8-8B15-DAF4-81E48DE5056C}"/>
          </ac:picMkLst>
        </pc:picChg>
      </pc:sldChg>
    </pc:docChg>
  </pc:docChgLst>
  <pc:docChgLst>
    <pc:chgData name="Soheil Abbasloo" userId="d71572ce-aea6-4a3a-9d7a-c1bc96c12f67" providerId="ADAL" clId="{ED41F9C1-8274-4F08-8693-1523C4FF26CB}"/>
    <pc:docChg chg="undo redo custSel addSld delSld modSld sldOrd delMainMaster modMainMaster">
      <pc:chgData name="Soheil Abbasloo" userId="d71572ce-aea6-4a3a-9d7a-c1bc96c12f67" providerId="ADAL" clId="{ED41F9C1-8274-4F08-8693-1523C4FF26CB}" dt="2022-08-17T19:21:50.725" v="7075" actId="6549"/>
      <pc:docMkLst>
        <pc:docMk/>
      </pc:docMkLst>
      <pc:sldChg chg="addSp delSp modSp add del mod modClrScheme chgLayout modNotes">
        <pc:chgData name="Soheil Abbasloo" userId="d71572ce-aea6-4a3a-9d7a-c1bc96c12f67" providerId="ADAL" clId="{ED41F9C1-8274-4F08-8693-1523C4FF26CB}" dt="2022-08-10T22:35:34.422" v="159" actId="47"/>
        <pc:sldMkLst>
          <pc:docMk/>
          <pc:sldMk cId="492546949" sldId="257"/>
        </pc:sldMkLst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92546949" sldId="257"/>
            <ac:spMk id="2" creationId="{3B65623A-2F2E-F755-58C5-ADAFAD805E89}"/>
          </ac:spMkLst>
        </pc:spChg>
        <pc:spChg chg="add 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492546949" sldId="257"/>
            <ac:spMk id="2" creationId="{48113BFA-98A6-F954-5EBD-A1CA6260CE93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92546949" sldId="257"/>
            <ac:spMk id="45059" creationId="{00000000-0000-0000-0000-000000000000}"/>
          </ac:spMkLst>
        </pc:spChg>
        <pc:spChg chg="del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92546949" sldId="257"/>
            <ac:spMk id="45060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641850373" sldId="26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641850373" sldId="26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42:20.717" v="237" actId="404"/>
          <ac:spMkLst>
            <pc:docMk/>
            <pc:sldMk cId="3641850373" sldId="261"/>
            <ac:spMk id="3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262"/>
        </pc:sldMkLst>
        <pc:spChg chg="add del mod ord">
          <ac:chgData name="Soheil Abbasloo" userId="d71572ce-aea6-4a3a-9d7a-c1bc96c12f67" providerId="ADAL" clId="{ED41F9C1-8274-4F08-8693-1523C4FF26CB}" dt="2022-08-12T20:40:48.877" v="4240" actId="700"/>
          <ac:spMkLst>
            <pc:docMk/>
            <pc:sldMk cId="0" sldId="262"/>
            <ac:spMk id="2" creationId="{607FCA05-65EC-8E71-6ED6-AF54FFAD32D2}"/>
          </ac:spMkLst>
        </pc:spChg>
        <pc:spChg chg="add mod ord">
          <ac:chgData name="Soheil Abbasloo" userId="d71572ce-aea6-4a3a-9d7a-c1bc96c12f67" providerId="ADAL" clId="{ED41F9C1-8274-4F08-8693-1523C4FF26CB}" dt="2022-08-12T20:40:48.877" v="4240" actId="700"/>
          <ac:spMkLst>
            <pc:docMk/>
            <pc:sldMk cId="0" sldId="262"/>
            <ac:spMk id="3" creationId="{C52F03C0-F65C-0995-A873-797A4F687B76}"/>
          </ac:spMkLst>
        </pc:spChg>
        <pc:spChg chg="del 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262"/>
            <ac:spMk id="6" creationId="{C099AD0F-258C-A633-1F42-89889443A0DA}"/>
          </ac:spMkLst>
        </pc:spChg>
        <pc:spChg chg="mod ord">
          <ac:chgData name="Soheil Abbasloo" userId="d71572ce-aea6-4a3a-9d7a-c1bc96c12f67" providerId="ADAL" clId="{ED41F9C1-8274-4F08-8693-1523C4FF26CB}" dt="2022-08-12T20:42:02.481" v="4263" actId="404"/>
          <ac:spMkLst>
            <pc:docMk/>
            <pc:sldMk cId="0" sldId="262"/>
            <ac:spMk id="71682" creationId="{F1C8E079-4D87-D96E-355C-939DB42877DF}"/>
          </ac:spMkLst>
        </pc:spChg>
        <pc:spChg chg="mod ord">
          <ac:chgData name="Soheil Abbasloo" userId="d71572ce-aea6-4a3a-9d7a-c1bc96c12f67" providerId="ADAL" clId="{ED41F9C1-8274-4F08-8693-1523C4FF26CB}" dt="2022-08-12T20:40:48.877" v="4240" actId="700"/>
          <ac:spMkLst>
            <pc:docMk/>
            <pc:sldMk cId="0" sldId="262"/>
            <ac:spMk id="71684" creationId="{7B0E1DA2-7908-E530-375C-4DE21C8A8B7C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3:49.812" v="6465" actId="47"/>
        <pc:sldMkLst>
          <pc:docMk/>
          <pc:sldMk cId="0" sldId="268"/>
        </pc:sldMkLst>
        <pc:spChg chg="add del mod ord">
          <ac:chgData name="Soheil Abbasloo" userId="d71572ce-aea6-4a3a-9d7a-c1bc96c12f67" providerId="ADAL" clId="{ED41F9C1-8274-4F08-8693-1523C4FF26CB}" dt="2022-08-17T16:42:44.994" v="6457" actId="700"/>
          <ac:spMkLst>
            <pc:docMk/>
            <pc:sldMk cId="0" sldId="268"/>
            <ac:spMk id="2" creationId="{7D531523-159E-6AD3-87F1-6605AE54DE1E}"/>
          </ac:spMkLst>
        </pc:spChg>
        <pc:spChg chg="add del mod ord">
          <ac:chgData name="Soheil Abbasloo" userId="d71572ce-aea6-4a3a-9d7a-c1bc96c12f67" providerId="ADAL" clId="{ED41F9C1-8274-4F08-8693-1523C4FF26CB}" dt="2022-08-17T16:42:44.994" v="6457" actId="700"/>
          <ac:spMkLst>
            <pc:docMk/>
            <pc:sldMk cId="0" sldId="268"/>
            <ac:spMk id="3" creationId="{7E92DA4F-099C-B63B-9109-E9B57EB55E0B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3:58.751" v="6466" actId="47"/>
        <pc:sldMkLst>
          <pc:docMk/>
          <pc:sldMk cId="0" sldId="269"/>
        </pc:sldMkLst>
        <pc:spChg chg="add del mod ord">
          <ac:chgData name="Soheil Abbasloo" userId="d71572ce-aea6-4a3a-9d7a-c1bc96c12f67" providerId="ADAL" clId="{ED41F9C1-8274-4F08-8693-1523C4FF26CB}" dt="2022-08-17T16:42:58.281" v="6458" actId="700"/>
          <ac:spMkLst>
            <pc:docMk/>
            <pc:sldMk cId="0" sldId="269"/>
            <ac:spMk id="2" creationId="{36F9D46D-FACB-5284-4743-F34CCA2358D6}"/>
          </ac:spMkLst>
        </pc:spChg>
        <pc:spChg chg="add del mod ord">
          <ac:chgData name="Soheil Abbasloo" userId="d71572ce-aea6-4a3a-9d7a-c1bc96c12f67" providerId="ADAL" clId="{ED41F9C1-8274-4F08-8693-1523C4FF26CB}" dt="2022-08-17T16:42:58.281" v="6458" actId="700"/>
          <ac:spMkLst>
            <pc:docMk/>
            <pc:sldMk cId="0" sldId="269"/>
            <ac:spMk id="3" creationId="{29AD0C53-C654-437E-9108-4F0A05B6842B}"/>
          </ac:spMkLst>
        </pc:spChg>
        <pc:spChg chg="mod ord">
          <ac:chgData name="Soheil Abbasloo" userId="d71572ce-aea6-4a3a-9d7a-c1bc96c12f67" providerId="ADAL" clId="{ED41F9C1-8274-4F08-8693-1523C4FF26CB}" dt="2022-08-17T16:42:58.281" v="6458" actId="700"/>
          <ac:spMkLst>
            <pc:docMk/>
            <pc:sldMk cId="0" sldId="269"/>
            <ac:spMk id="351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4:11.662" v="6467" actId="47"/>
        <pc:sldMkLst>
          <pc:docMk/>
          <pc:sldMk cId="0" sldId="270"/>
        </pc:sldMkLst>
        <pc:spChg chg="mod ord">
          <ac:chgData name="Soheil Abbasloo" userId="d71572ce-aea6-4a3a-9d7a-c1bc96c12f67" providerId="ADAL" clId="{ED41F9C1-8274-4F08-8693-1523C4FF26CB}" dt="2022-08-17T16:43:14.400" v="6460" actId="207"/>
          <ac:spMkLst>
            <pc:docMk/>
            <pc:sldMk cId="0" sldId="270"/>
            <ac:spMk id="40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3:19.212" v="6461" actId="207"/>
          <ac:spMkLst>
            <pc:docMk/>
            <pc:sldMk cId="0" sldId="270"/>
            <ac:spMk id="40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70"/>
            <ac:spMk id="404" creationId="{00000000-0000-0000-0000-000000000000}"/>
          </ac:spMkLst>
        </pc:spChg>
      </pc:sldChg>
      <pc:sldChg chg="delSp modSp del mod modClrScheme chgLayout">
        <pc:chgData name="Soheil Abbasloo" userId="d71572ce-aea6-4a3a-9d7a-c1bc96c12f67" providerId="ADAL" clId="{ED41F9C1-8274-4F08-8693-1523C4FF26CB}" dt="2022-08-17T16:44:56.627" v="6470" actId="478"/>
        <pc:sldMkLst>
          <pc:docMk/>
          <pc:sldMk cId="0" sldId="271"/>
        </pc:sldMkLst>
        <pc:spChg chg="del mod ord">
          <ac:chgData name="Soheil Abbasloo" userId="d71572ce-aea6-4a3a-9d7a-c1bc96c12f67" providerId="ADAL" clId="{ED41F9C1-8274-4F08-8693-1523C4FF26CB}" dt="2022-08-17T16:44:56.627" v="6470" actId="478"/>
          <ac:spMkLst>
            <pc:docMk/>
            <pc:sldMk cId="0" sldId="271"/>
            <ac:spMk id="40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71"/>
            <ac:spMk id="40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71"/>
            <ac:spMk id="410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6:51.083" v="6477" actId="207"/>
        <pc:sldMkLst>
          <pc:docMk/>
          <pc:sldMk cId="0" sldId="272"/>
        </pc:sldMkLst>
        <pc:spChg chg="add del mod ord">
          <ac:chgData name="Soheil Abbasloo" userId="d71572ce-aea6-4a3a-9d7a-c1bc96c12f67" providerId="ADAL" clId="{ED41F9C1-8274-4F08-8693-1523C4FF26CB}" dt="2022-08-17T16:45:05.401" v="6471" actId="700"/>
          <ac:spMkLst>
            <pc:docMk/>
            <pc:sldMk cId="0" sldId="272"/>
            <ac:spMk id="2" creationId="{5BA89205-88A4-F4CE-5AD6-B8B03030AC93}"/>
          </ac:spMkLst>
        </pc:spChg>
        <pc:spChg chg="add del mod ord">
          <ac:chgData name="Soheil Abbasloo" userId="d71572ce-aea6-4a3a-9d7a-c1bc96c12f67" providerId="ADAL" clId="{ED41F9C1-8274-4F08-8693-1523C4FF26CB}" dt="2022-08-17T16:45:05.401" v="6471" actId="700"/>
          <ac:spMkLst>
            <pc:docMk/>
            <pc:sldMk cId="0" sldId="272"/>
            <ac:spMk id="3" creationId="{04F3A41F-1D22-8C0D-5369-0E8943A101E0}"/>
          </ac:spMkLst>
        </pc:spChg>
        <pc:spChg chg="mod ord">
          <ac:chgData name="Soheil Abbasloo" userId="d71572ce-aea6-4a3a-9d7a-c1bc96c12f67" providerId="ADAL" clId="{ED41F9C1-8274-4F08-8693-1523C4FF26CB}" dt="2022-08-17T16:45:05.401" v="6471" actId="700"/>
          <ac:spMkLst>
            <pc:docMk/>
            <pc:sldMk cId="0" sldId="272"/>
            <ac:spMk id="41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1.083" v="6477" actId="207"/>
          <ac:spMkLst>
            <pc:docMk/>
            <pc:sldMk cId="0" sldId="272"/>
            <ac:spMk id="41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1.083" v="6477" actId="207"/>
          <ac:spMkLst>
            <pc:docMk/>
            <pc:sldMk cId="0" sldId="272"/>
            <ac:spMk id="41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1.083" v="6477" actId="207"/>
          <ac:spMkLst>
            <pc:docMk/>
            <pc:sldMk cId="0" sldId="272"/>
            <ac:spMk id="420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23.608" v="6747" actId="207"/>
        <pc:sldMkLst>
          <pc:docMk/>
          <pc:sldMk cId="0" sldId="273"/>
        </pc:sldMkLst>
        <pc:spChg chg="add del mod ord">
          <ac:chgData name="Soheil Abbasloo" userId="d71572ce-aea6-4a3a-9d7a-c1bc96c12f67" providerId="ADAL" clId="{ED41F9C1-8274-4F08-8693-1523C4FF26CB}" dt="2022-08-17T16:45:10.671" v="6472" actId="700"/>
          <ac:spMkLst>
            <pc:docMk/>
            <pc:sldMk cId="0" sldId="273"/>
            <ac:spMk id="2" creationId="{C46DA659-ECA7-2B96-BED5-2888989FC7D7}"/>
          </ac:spMkLst>
        </pc:spChg>
        <pc:spChg chg="add del mod ord">
          <ac:chgData name="Soheil Abbasloo" userId="d71572ce-aea6-4a3a-9d7a-c1bc96c12f67" providerId="ADAL" clId="{ED41F9C1-8274-4F08-8693-1523C4FF26CB}" dt="2022-08-17T16:45:10.671" v="6472" actId="700"/>
          <ac:spMkLst>
            <pc:docMk/>
            <pc:sldMk cId="0" sldId="273"/>
            <ac:spMk id="3" creationId="{995B8097-0C6F-6732-E637-588AFF928032}"/>
          </ac:spMkLst>
        </pc:spChg>
        <pc:spChg chg="mod ord">
          <ac:chgData name="Soheil Abbasloo" userId="d71572ce-aea6-4a3a-9d7a-c1bc96c12f67" providerId="ADAL" clId="{ED41F9C1-8274-4F08-8693-1523C4FF26CB}" dt="2022-08-17T16:45:10.671" v="6472" actId="700"/>
          <ac:spMkLst>
            <pc:docMk/>
            <pc:sldMk cId="0" sldId="273"/>
            <ac:spMk id="44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23.608" v="6747" actId="207"/>
          <ac:spMkLst>
            <pc:docMk/>
            <pc:sldMk cId="0" sldId="273"/>
            <ac:spMk id="4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9.450" v="6478" actId="207"/>
          <ac:spMkLst>
            <pc:docMk/>
            <pc:sldMk cId="0" sldId="273"/>
            <ac:spMk id="44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9.450" v="6478" actId="207"/>
          <ac:spMkLst>
            <pc:docMk/>
            <pc:sldMk cId="0" sldId="273"/>
            <ac:spMk id="444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18.059" v="6746" actId="207"/>
        <pc:sldMkLst>
          <pc:docMk/>
          <pc:sldMk cId="0" sldId="274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4"/>
            <ac:spMk id="2" creationId="{8E03682A-63B8-FE11-C8D8-A37D03BCBA8F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4"/>
            <ac:spMk id="3" creationId="{7C123C03-CA00-0EFA-6A50-F38D3B47E5D1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4"/>
            <ac:spMk id="47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09.040" v="6479" actId="207"/>
          <ac:spMkLst>
            <pc:docMk/>
            <pc:sldMk cId="0" sldId="274"/>
            <ac:spMk id="47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09.040" v="6479" actId="207"/>
          <ac:spMkLst>
            <pc:docMk/>
            <pc:sldMk cId="0" sldId="274"/>
            <ac:spMk id="47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18.059" v="6746" actId="207"/>
          <ac:spMkLst>
            <pc:docMk/>
            <pc:sldMk cId="0" sldId="274"/>
            <ac:spMk id="47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7:18.266" v="6480" actId="207"/>
        <pc:sldMkLst>
          <pc:docMk/>
          <pc:sldMk cId="0" sldId="275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5"/>
            <ac:spMk id="2" creationId="{43195A82-10D3-C0D2-870A-934BBB155A22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5"/>
            <ac:spMk id="3" creationId="{31D40216-966D-52FC-3112-27DDA3DCCC85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5"/>
            <ac:spMk id="51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18.266" v="6480" actId="207"/>
          <ac:spMkLst>
            <pc:docMk/>
            <pc:sldMk cId="0" sldId="275"/>
            <ac:spMk id="51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18.266" v="6480" actId="207"/>
          <ac:spMkLst>
            <pc:docMk/>
            <pc:sldMk cId="0" sldId="275"/>
            <ac:spMk id="51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18.266" v="6480" actId="207"/>
          <ac:spMkLst>
            <pc:docMk/>
            <pc:sldMk cId="0" sldId="275"/>
            <ac:spMk id="51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18.266" v="6480" actId="207"/>
          <ac:spMkLst>
            <pc:docMk/>
            <pc:sldMk cId="0" sldId="275"/>
            <ac:spMk id="520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13.384" v="6745" actId="207"/>
        <pc:sldMkLst>
          <pc:docMk/>
          <pc:sldMk cId="0" sldId="276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6"/>
            <ac:spMk id="2" creationId="{BEC0A467-85D4-CC9C-C61D-7B9CADB56578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6"/>
            <ac:spMk id="3" creationId="{82FC5B90-53C9-7BB5-05BE-D49E38034CB2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6"/>
            <ac:spMk id="54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24.476" v="6481" actId="207"/>
          <ac:spMkLst>
            <pc:docMk/>
            <pc:sldMk cId="0" sldId="276"/>
            <ac:spMk id="54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13.384" v="6745" actId="207"/>
          <ac:spMkLst>
            <pc:docMk/>
            <pc:sldMk cId="0" sldId="276"/>
            <ac:spMk id="54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24.476" v="6481" actId="207"/>
          <ac:spMkLst>
            <pc:docMk/>
            <pc:sldMk cId="0" sldId="276"/>
            <ac:spMk id="549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37.213" v="6748" actId="207"/>
        <pc:sldMkLst>
          <pc:docMk/>
          <pc:sldMk cId="0" sldId="277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7"/>
            <ac:spMk id="2" creationId="{944925C1-5084-6AE9-3510-40F21D1EE76F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7"/>
            <ac:spMk id="3" creationId="{663A8DCF-DEC6-F0DC-FF7D-C2A36F9AC183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7"/>
            <ac:spMk id="57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37.213" v="6748" actId="207"/>
          <ac:spMkLst>
            <pc:docMk/>
            <pc:sldMk cId="0" sldId="277"/>
            <ac:spMk id="58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37.332" v="6482" actId="207"/>
          <ac:spMkLst>
            <pc:docMk/>
            <pc:sldMk cId="0" sldId="277"/>
            <ac:spMk id="58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37.332" v="6482" actId="207"/>
          <ac:spMkLst>
            <pc:docMk/>
            <pc:sldMk cId="0" sldId="277"/>
            <ac:spMk id="58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37.332" v="6482" actId="207"/>
          <ac:spMkLst>
            <pc:docMk/>
            <pc:sldMk cId="0" sldId="277"/>
            <ac:spMk id="58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07.209" v="6744" actId="207"/>
        <pc:sldMkLst>
          <pc:docMk/>
          <pc:sldMk cId="0" sldId="278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8"/>
            <ac:spMk id="2" creationId="{9983EE3B-E78A-DF58-EA01-8BC5AAB11B41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8"/>
            <ac:spMk id="3" creationId="{A162E8BA-44CE-4413-D96B-31AC2E2CB30B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8"/>
            <ac:spMk id="62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44.703" v="6483" actId="207"/>
          <ac:spMkLst>
            <pc:docMk/>
            <pc:sldMk cId="0" sldId="278"/>
            <ac:spMk id="62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44.703" v="6483" actId="207"/>
          <ac:spMkLst>
            <pc:docMk/>
            <pc:sldMk cId="0" sldId="278"/>
            <ac:spMk id="63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44.703" v="6483" actId="207"/>
          <ac:spMkLst>
            <pc:docMk/>
            <pc:sldMk cId="0" sldId="278"/>
            <ac:spMk id="63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07.209" v="6744" actId="207"/>
          <ac:spMkLst>
            <pc:docMk/>
            <pc:sldMk cId="0" sldId="278"/>
            <ac:spMk id="63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9:26.587" v="6493" actId="164"/>
        <pc:sldMkLst>
          <pc:docMk/>
          <pc:sldMk cId="0" sldId="279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9"/>
            <ac:spMk id="2" creationId="{A16CDE01-7BDF-A673-1C40-56827E9DD9A1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9"/>
            <ac:spMk id="3" creationId="{8AC6FAAA-77C0-1157-1FBF-30B416A22CF8}"/>
          </ac:spMkLst>
        </pc:spChg>
        <pc:spChg chg="mod">
          <ac:chgData name="Soheil Abbasloo" userId="d71572ce-aea6-4a3a-9d7a-c1bc96c12f67" providerId="ADAL" clId="{ED41F9C1-8274-4F08-8693-1523C4FF26CB}" dt="2022-08-17T16:49:26.587" v="6493" actId="164"/>
          <ac:spMkLst>
            <pc:docMk/>
            <pc:sldMk cId="0" sldId="279"/>
            <ac:spMk id="67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9"/>
            <ac:spMk id="68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68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26.587" v="6493" actId="164"/>
          <ac:spMkLst>
            <pc:docMk/>
            <pc:sldMk cId="0" sldId="279"/>
            <ac:spMk id="69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69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69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26.587" v="6493" actId="164"/>
          <ac:spMkLst>
            <pc:docMk/>
            <pc:sldMk cId="0" sldId="279"/>
            <ac:spMk id="7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7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703" creationId="{00000000-0000-0000-0000-000000000000}"/>
          </ac:spMkLst>
        </pc:spChg>
        <pc:grpChg chg="add mod">
          <ac:chgData name="Soheil Abbasloo" userId="d71572ce-aea6-4a3a-9d7a-c1bc96c12f67" providerId="ADAL" clId="{ED41F9C1-8274-4F08-8693-1523C4FF26CB}" dt="2022-08-17T16:49:26.587" v="6493" actId="164"/>
          <ac:grpSpMkLst>
            <pc:docMk/>
            <pc:sldMk cId="0" sldId="279"/>
            <ac:grpSpMk id="4" creationId="{EA7D65E4-1DF0-E532-3081-670AA15F18A6}"/>
          </ac:grpSpMkLst>
        </pc:grpChg>
      </pc:sldChg>
      <pc:sldChg chg="addSp delSp modSp del mod modClrScheme chgLayout">
        <pc:chgData name="Soheil Abbasloo" userId="d71572ce-aea6-4a3a-9d7a-c1bc96c12f67" providerId="ADAL" clId="{ED41F9C1-8274-4F08-8693-1523C4FF26CB}" dt="2022-08-17T16:52:01.442" v="6743" actId="207"/>
        <pc:sldMkLst>
          <pc:docMk/>
          <pc:sldMk cId="0" sldId="280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0"/>
            <ac:spMk id="2" creationId="{4D964C87-7740-E4DE-4FFF-C5C33C3AA45A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0"/>
            <ac:spMk id="3" creationId="{1D51449E-02CD-C667-02CA-B6C5BD061712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0"/>
            <ac:spMk id="72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37.584" v="6542" actId="207"/>
          <ac:spMkLst>
            <pc:docMk/>
            <pc:sldMk cId="0" sldId="280"/>
            <ac:spMk id="73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25.245" v="6491" actId="207"/>
          <ac:spMkLst>
            <pc:docMk/>
            <pc:sldMk cId="0" sldId="280"/>
            <ac:spMk id="73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25.245" v="6491" actId="207"/>
          <ac:spMkLst>
            <pc:docMk/>
            <pc:sldMk cId="0" sldId="280"/>
            <ac:spMk id="74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01.442" v="6743" actId="207"/>
          <ac:spMkLst>
            <pc:docMk/>
            <pc:sldMk cId="0" sldId="280"/>
            <ac:spMk id="749" creationId="{00000000-0000-0000-0000-000000000000}"/>
          </ac:spMkLst>
        </pc:spChg>
        <pc:picChg chg="mod">
          <ac:chgData name="Soheil Abbasloo" userId="d71572ce-aea6-4a3a-9d7a-c1bc96c12f67" providerId="ADAL" clId="{ED41F9C1-8274-4F08-8693-1523C4FF26CB}" dt="2022-08-17T16:49:46.335" v="6613" actId="1037"/>
          <ac:picMkLst>
            <pc:docMk/>
            <pc:sldMk cId="0" sldId="280"/>
            <ac:picMk id="750" creationId="{00000000-0000-0000-0000-000000000000}"/>
          </ac:picMkLst>
        </pc:picChg>
      </pc:sldChg>
      <pc:sldChg chg="addSp delSp modSp del mod modClrScheme addAnim delAnim chgLayout">
        <pc:chgData name="Soheil Abbasloo" userId="d71572ce-aea6-4a3a-9d7a-c1bc96c12f67" providerId="ADAL" clId="{ED41F9C1-8274-4F08-8693-1523C4FF26CB}" dt="2022-08-17T16:51:57.472" v="6742" actId="207"/>
        <pc:sldMkLst>
          <pc:docMk/>
          <pc:sldMk cId="0" sldId="281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1"/>
            <ac:spMk id="2" creationId="{138F3D8E-CD85-2422-D2B7-BF8C9DE484AC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1"/>
            <ac:spMk id="3" creationId="{C9EA0B46-4AAE-6D6B-5F59-A02767A95891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1"/>
            <ac:spMk id="78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05.658" v="6657" actId="207"/>
          <ac:spMkLst>
            <pc:docMk/>
            <pc:sldMk cId="0" sldId="281"/>
            <ac:spMk id="79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56.934" v="6614" actId="207"/>
          <ac:spMkLst>
            <pc:docMk/>
            <pc:sldMk cId="0" sldId="281"/>
            <ac:spMk id="79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57.472" v="6742" actId="207"/>
          <ac:spMkLst>
            <pc:docMk/>
            <pc:sldMk cId="0" sldId="281"/>
            <ac:spMk id="79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56.934" v="6614" actId="207"/>
          <ac:spMkLst>
            <pc:docMk/>
            <pc:sldMk cId="0" sldId="281"/>
            <ac:spMk id="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56.934" v="6614" actId="207"/>
          <ac:spMkLst>
            <pc:docMk/>
            <pc:sldMk cId="0" sldId="281"/>
            <ac:spMk id="804" creationId="{00000000-0000-0000-0000-000000000000}"/>
          </ac:spMkLst>
        </pc:spChg>
        <pc:picChg chg="add del mod">
          <ac:chgData name="Soheil Abbasloo" userId="d71572ce-aea6-4a3a-9d7a-c1bc96c12f67" providerId="ADAL" clId="{ED41F9C1-8274-4F08-8693-1523C4FF26CB}" dt="2022-08-17T16:50:17.009" v="6730" actId="1035"/>
          <ac:picMkLst>
            <pc:docMk/>
            <pc:sldMk cId="0" sldId="281"/>
            <ac:picMk id="807" creationId="{00000000-0000-0000-0000-000000000000}"/>
          </ac:picMkLst>
        </pc:picChg>
      </pc:sldChg>
      <pc:sldChg chg="addSp delSp modSp del mod modClrScheme chgLayout">
        <pc:chgData name="Soheil Abbasloo" userId="d71572ce-aea6-4a3a-9d7a-c1bc96c12f67" providerId="ADAL" clId="{ED41F9C1-8274-4F08-8693-1523C4FF26CB}" dt="2022-08-17T16:51:52.176" v="6741" actId="207"/>
        <pc:sldMkLst>
          <pc:docMk/>
          <pc:sldMk cId="0" sldId="282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2"/>
            <ac:spMk id="2" creationId="{82648E5E-0DD3-1CD7-0E33-5D1157A2C4F1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2"/>
            <ac:spMk id="3" creationId="{012623FC-52E7-1176-8898-49F5D788E6EC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2"/>
            <ac:spMk id="8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52.176" v="6741" actId="207"/>
          <ac:spMkLst>
            <pc:docMk/>
            <pc:sldMk cId="0" sldId="282"/>
            <ac:spMk id="87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42.050" v="6732" actId="207"/>
          <ac:spMkLst>
            <pc:docMk/>
            <pc:sldMk cId="0" sldId="282"/>
            <ac:spMk id="87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42.050" v="6732" actId="207"/>
          <ac:spMkLst>
            <pc:docMk/>
            <pc:sldMk cId="0" sldId="282"/>
            <ac:spMk id="87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42.050" v="6732" actId="207"/>
          <ac:spMkLst>
            <pc:docMk/>
            <pc:sldMk cId="0" sldId="282"/>
            <ac:spMk id="87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42.050" v="6732" actId="207"/>
          <ac:spMkLst>
            <pc:docMk/>
            <pc:sldMk cId="0" sldId="282"/>
            <ac:spMk id="880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1:47.010" v="6740" actId="207"/>
        <pc:sldMkLst>
          <pc:docMk/>
          <pc:sldMk cId="0" sldId="283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3"/>
            <ac:spMk id="2" creationId="{A87B76B5-D179-7152-BC70-B07E98EE9267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3"/>
            <ac:spMk id="3" creationId="{853B57DA-2BE5-BE45-4529-FE08A18B3773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3"/>
            <ac:spMk id="9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3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4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47.010" v="6740" actId="207"/>
          <ac:spMkLst>
            <pc:docMk/>
            <pc:sldMk cId="0" sldId="283"/>
            <ac:spMk id="94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4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5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5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1:39.635" v="6739" actId="207"/>
        <pc:sldMkLst>
          <pc:docMk/>
          <pc:sldMk cId="0" sldId="284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4"/>
            <ac:spMk id="2" creationId="{C7DB3A8C-4D90-5DE9-EFA6-4363E6154F68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4"/>
            <ac:spMk id="3" creationId="{C36D289F-1472-6DEE-E754-4157380910ED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4"/>
            <ac:spMk id="102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2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3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3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4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39.635" v="6739" actId="207"/>
          <ac:spMkLst>
            <pc:docMk/>
            <pc:sldMk cId="0" sldId="284"/>
            <ac:spMk id="1042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1:34.894" v="6738" actId="207"/>
        <pc:sldMkLst>
          <pc:docMk/>
          <pc:sldMk cId="0" sldId="285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5"/>
            <ac:spMk id="2" creationId="{9856F365-B848-09BA-9DF0-82E74C3885EC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5"/>
            <ac:spMk id="3" creationId="{036BF3A7-DF32-9D06-82C9-C6B393DF51BF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5"/>
            <ac:spMk id="110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34.894" v="6738" actId="207"/>
          <ac:spMkLst>
            <pc:docMk/>
            <pc:sldMk cId="0" sldId="285"/>
            <ac:spMk id="111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1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1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2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2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2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601892164" sldId="28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601892164" sldId="28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6:18.874" v="166" actId="404"/>
          <ac:spMkLst>
            <pc:docMk/>
            <pc:sldMk cId="1601892164" sldId="285"/>
            <ac:spMk id="3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53:13.656" v="6765" actId="20577"/>
        <pc:sldMkLst>
          <pc:docMk/>
          <pc:sldMk cId="0" sldId="286"/>
        </pc:sldMkLst>
        <pc:spChg chg="mod ord">
          <ac:chgData name="Soheil Abbasloo" userId="d71572ce-aea6-4a3a-9d7a-c1bc96c12f67" providerId="ADAL" clId="{ED41F9C1-8274-4F08-8693-1523C4FF26CB}" dt="2022-08-17T16:52:58.747" v="6754" actId="207"/>
          <ac:spMkLst>
            <pc:docMk/>
            <pc:sldMk cId="0" sldId="286"/>
            <ac:spMk id="118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3:13.656" v="6765" actId="20577"/>
          <ac:spMkLst>
            <pc:docMk/>
            <pc:sldMk cId="0" sldId="286"/>
            <ac:spMk id="118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2:46.586" v="6749" actId="700"/>
          <ac:spMkLst>
            <pc:docMk/>
            <pc:sldMk cId="0" sldId="286"/>
            <ac:spMk id="1189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461722359" sldId="286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61722359" sldId="286"/>
            <ac:spMk id="2457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59.319" v="164" actId="2710"/>
          <ac:spMkLst>
            <pc:docMk/>
            <pc:sldMk cId="461722359" sldId="286"/>
            <ac:spMk id="939011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6:55:25.583" v="6777" actId="5793"/>
        <pc:sldMkLst>
          <pc:docMk/>
          <pc:sldMk cId="0" sldId="287"/>
        </pc:sldMkLst>
        <pc:spChg chg="add del mod ord">
          <ac:chgData name="Soheil Abbasloo" userId="d71572ce-aea6-4a3a-9d7a-c1bc96c12f67" providerId="ADAL" clId="{ED41F9C1-8274-4F08-8693-1523C4FF26CB}" dt="2022-08-12T21:50:28.495" v="5487" actId="478"/>
          <ac:spMkLst>
            <pc:docMk/>
            <pc:sldMk cId="0" sldId="287"/>
            <ac:spMk id="2" creationId="{C391D56C-CBA8-3883-35C4-1A11A91761DE}"/>
          </ac:spMkLst>
        </pc:spChg>
        <pc:spChg chg="add del mod">
          <ac:chgData name="Soheil Abbasloo" userId="d71572ce-aea6-4a3a-9d7a-c1bc96c12f67" providerId="ADAL" clId="{ED41F9C1-8274-4F08-8693-1523C4FF26CB}" dt="2022-08-12T22:04:06.415" v="5776"/>
          <ac:spMkLst>
            <pc:docMk/>
            <pc:sldMk cId="0" sldId="287"/>
            <ac:spMk id="33" creationId="{ABC8382B-7750-05BE-9959-4F18E73784BF}"/>
          </ac:spMkLst>
        </pc:spChg>
        <pc:spChg chg="add mod">
          <ac:chgData name="Soheil Abbasloo" userId="d71572ce-aea6-4a3a-9d7a-c1bc96c12f67" providerId="ADAL" clId="{ED41F9C1-8274-4F08-8693-1523C4FF26CB}" dt="2022-08-12T22:07:33.309" v="5825" actId="1076"/>
          <ac:spMkLst>
            <pc:docMk/>
            <pc:sldMk cId="0" sldId="287"/>
            <ac:spMk id="36" creationId="{75DD97DA-F6D5-ADE8-7210-3660D0A532FB}"/>
          </ac:spMkLst>
        </pc:spChg>
        <pc:spChg chg="mod ord">
          <ac:chgData name="Soheil Abbasloo" userId="d71572ce-aea6-4a3a-9d7a-c1bc96c12f67" providerId="ADAL" clId="{ED41F9C1-8274-4F08-8693-1523C4FF26CB}" dt="2022-08-17T16:54:23.377" v="6771" actId="255"/>
          <ac:spMkLst>
            <pc:docMk/>
            <pc:sldMk cId="0" sldId="287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5:25.583" v="6777" actId="5793"/>
          <ac:spMkLst>
            <pc:docMk/>
            <pc:sldMk cId="0" sldId="287"/>
            <ac:spMk id="119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87"/>
            <ac:spMk id="1195" creationId="{00000000-0000-0000-0000-000000000000}"/>
          </ac:spMkLst>
        </pc:spChg>
        <pc:spChg chg="del mod">
          <ac:chgData name="Soheil Abbasloo" userId="d71572ce-aea6-4a3a-9d7a-c1bc96c12f67" providerId="ADAL" clId="{ED41F9C1-8274-4F08-8693-1523C4FF26CB}" dt="2022-08-12T22:02:28.515" v="5737" actId="478"/>
          <ac:spMkLst>
            <pc:docMk/>
            <pc:sldMk cId="0" sldId="287"/>
            <ac:spMk id="86018" creationId="{E2C1949C-A3D2-B71F-388C-36A8923392EA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19" creationId="{18EA9F22-8316-5C85-7ACE-E42C15994848}"/>
          </ac:spMkLst>
        </pc:spChg>
        <pc:spChg chg="mod">
          <ac:chgData name="Soheil Abbasloo" userId="d71572ce-aea6-4a3a-9d7a-c1bc96c12f67" providerId="ADAL" clId="{ED41F9C1-8274-4F08-8693-1523C4FF26CB}" dt="2022-08-12T21:58:33.756" v="5566" actId="1076"/>
          <ac:spMkLst>
            <pc:docMk/>
            <pc:sldMk cId="0" sldId="287"/>
            <ac:spMk id="86020" creationId="{271495D2-BDB8-7168-0E59-3BF7225BAA49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7"/>
            <ac:spMk id="86021" creationId="{56F2F409-1E5F-D945-39DE-BEFBC3980BC6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2" creationId="{626BA02B-51B3-AD53-355A-629828CA790D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3" creationId="{2A4E253C-BCC1-2824-8E3B-E744D4F09471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4" creationId="{8708FC7E-52A0-26E1-1A64-5969B8AAB2B4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5" creationId="{46B266CC-8756-5097-ADF9-F92B79ED87B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6" creationId="{49C95285-064A-BA70-F83E-9DA56D530E7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7" creationId="{2EA49595-8307-3162-6E97-CA162E2DD697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8" creationId="{356F3A2A-CCFF-D3F2-9347-81AA74FEB132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29" creationId="{ED7C7D10-D75A-7864-68EF-2D583A588814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0" creationId="{6DD6B276-B906-A1DC-C71B-5EA9588AF795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1" creationId="{DE2C081B-770F-8448-8127-E434EE962E71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2" creationId="{4ABB1F42-CE62-86AC-364C-1119C208007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3" creationId="{383E5BF5-DCB6-91A8-7BD9-F7A570F197EC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4" creationId="{C1E509E0-66C5-E3D3-3508-98EFEB9DFD3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5" creationId="{10EFAE50-92ED-5414-5908-FD110D3DBC3E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6" creationId="{B56AB681-D304-DEEE-A346-7461C53B516D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7" creationId="{6CFE60D1-32B2-5D73-E62A-395FAA9BB22F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8" creationId="{FC2C32C6-AA35-0871-0792-293BD24DAB47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39" creationId="{892298C6-D743-3204-AFA2-49405379E211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0" creationId="{F7B3626C-3A22-904A-9CDC-4E8EA6993F3B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1" creationId="{033A2FF9-6DC5-86C3-6B6F-F6FC7B83A6E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2" creationId="{DD486098-30A2-F00C-757F-6B4754D0491F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3" creationId="{93C4CC32-0F17-595F-97A8-B5C77DE01C8F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4" creationId="{88FF531C-1A24-D950-C380-49EDB03147CD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0" sldId="287"/>
            <ac:spMk id="86045" creationId="{9B8AC7A2-94BF-86D4-AD09-684252D85866}"/>
          </ac:spMkLst>
        </pc:spChg>
        <pc:graphicFrameChg chg="add mod modGraphic">
          <ac:chgData name="Soheil Abbasloo" userId="d71572ce-aea6-4a3a-9d7a-c1bc96c12f67" providerId="ADAL" clId="{ED41F9C1-8274-4F08-8693-1523C4FF26CB}" dt="2022-08-12T22:02:36.704" v="5739" actId="1076"/>
          <ac:graphicFrameMkLst>
            <pc:docMk/>
            <pc:sldMk cId="0" sldId="287"/>
            <ac:graphicFrameMk id="3" creationId="{99D8422D-68C5-0116-D74C-6B1594BBC5AD}"/>
          </ac:graphicFrameMkLst>
        </pc:graphicFrameChg>
        <pc:graphicFrameChg chg="add mod modGraphic">
          <ac:chgData name="Soheil Abbasloo" userId="d71572ce-aea6-4a3a-9d7a-c1bc96c12f67" providerId="ADAL" clId="{ED41F9C1-8274-4F08-8693-1523C4FF26CB}" dt="2022-08-12T22:07:04.459" v="5816"/>
          <ac:graphicFrameMkLst>
            <pc:docMk/>
            <pc:sldMk cId="0" sldId="287"/>
            <ac:graphicFrameMk id="5" creationId="{B5DE3FCC-62BE-2CAB-A7CE-488BF7D5CA9C}"/>
          </ac:graphicFrameMkLst>
        </pc:graphicFrameChg>
      </pc:sldChg>
      <pc:sldChg chg="modSp add del mod modClrScheme chgLayout modNotes">
        <pc:chgData name="Soheil Abbasloo" userId="d71572ce-aea6-4a3a-9d7a-c1bc96c12f67" providerId="ADAL" clId="{ED41F9C1-8274-4F08-8693-1523C4FF26CB}" dt="2022-08-10T22:37:31.539" v="183" actId="47"/>
        <pc:sldMkLst>
          <pc:docMk/>
          <pc:sldMk cId="3249102476" sldId="287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249102476" sldId="287"/>
            <ac:spMk id="180736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249102476" sldId="287"/>
            <ac:spMk id="180736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9:21:50.725" v="7075" actId="6549"/>
        <pc:sldMkLst>
          <pc:docMk/>
          <pc:sldMk cId="0" sldId="288"/>
        </pc:sldMkLst>
        <pc:spChg chg="mod ord">
          <ac:chgData name="Soheil Abbasloo" userId="d71572ce-aea6-4a3a-9d7a-c1bc96c12f67" providerId="ADAL" clId="{ED41F9C1-8274-4F08-8693-1523C4FF26CB}" dt="2022-08-17T16:53:26.698" v="6768" actId="207"/>
          <ac:spMkLst>
            <pc:docMk/>
            <pc:sldMk cId="0" sldId="288"/>
            <ac:spMk id="119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9:21:50.725" v="7075" actId="6549"/>
          <ac:spMkLst>
            <pc:docMk/>
            <pc:sldMk cId="0" sldId="288"/>
            <ac:spMk id="1200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88"/>
            <ac:spMk id="120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8"/>
            <ac:spMk id="88066" creationId="{386DB028-678C-0D6B-35A1-E9D26325FCB8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8"/>
            <ac:spMk id="88068" creationId="{A49DF403-0A78-9A15-5DC4-A32051B443E2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8"/>
            <ac:spMk id="822275" creationId="{B0AB4551-D1FF-E395-0DF3-DAAC9CE12962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6:59:02.064" v="6814" actId="207"/>
        <pc:sldMkLst>
          <pc:docMk/>
          <pc:sldMk cId="0" sldId="289"/>
        </pc:sldMkLst>
        <pc:spChg chg="add mod">
          <ac:chgData name="Soheil Abbasloo" userId="d71572ce-aea6-4a3a-9d7a-c1bc96c12f67" providerId="ADAL" clId="{ED41F9C1-8274-4F08-8693-1523C4FF26CB}" dt="2022-08-17T16:58:56.934" v="6813" actId="478"/>
          <ac:spMkLst>
            <pc:docMk/>
            <pc:sldMk cId="0" sldId="289"/>
            <ac:spMk id="3" creationId="{502CC038-5D74-501C-10D2-BD54496D5DAC}"/>
          </ac:spMkLst>
        </pc:spChg>
        <pc:spChg chg="del mod ord">
          <ac:chgData name="Soheil Abbasloo" userId="d71572ce-aea6-4a3a-9d7a-c1bc96c12f67" providerId="ADAL" clId="{ED41F9C1-8274-4F08-8693-1523C4FF26CB}" dt="2022-08-17T16:58:56.934" v="6813" actId="478"/>
          <ac:spMkLst>
            <pc:docMk/>
            <pc:sldMk cId="0" sldId="289"/>
            <ac:spMk id="120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9:02.064" v="6814" actId="207"/>
          <ac:spMkLst>
            <pc:docMk/>
            <pc:sldMk cId="0" sldId="289"/>
            <ac:spMk id="1206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89"/>
            <ac:spMk id="120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9"/>
            <ac:spMk id="90114" creationId="{6413DF75-8A1B-EA13-2B50-BBBA7C18D0A5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9"/>
            <ac:spMk id="90116" creationId="{45637AE0-D94A-64B1-CB49-687BCC8A5BB9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9"/>
            <ac:spMk id="823299" creationId="{FBAFE36F-FE0B-0965-8C02-BE7FD6258EC7}"/>
          </ac:spMkLst>
        </pc:spChg>
      </pc:sldChg>
      <pc:sldChg chg="addSp modSp add del mod or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530479192" sldId="290"/>
        </pc:sldMkLst>
        <pc:spChg chg="add mod ord">
          <ac:chgData name="Soheil Abbasloo" userId="d71572ce-aea6-4a3a-9d7a-c1bc96c12f67" providerId="ADAL" clId="{ED41F9C1-8274-4F08-8693-1523C4FF26CB}" dt="2022-08-12T22:28:48.428" v="6084" actId="20577"/>
          <ac:spMkLst>
            <pc:docMk/>
            <pc:sldMk cId="530479192" sldId="290"/>
            <ac:spMk id="2" creationId="{96870B53-20AA-B057-6867-68B33F9BEC60}"/>
          </ac:spMkLst>
        </pc:spChg>
        <pc:spChg chg="mod ord">
          <ac:chgData name="Soheil Abbasloo" userId="d71572ce-aea6-4a3a-9d7a-c1bc96c12f67" providerId="ADAL" clId="{ED41F9C1-8274-4F08-8693-1523C4FF26CB}" dt="2022-08-12T22:26:30.715" v="6057" actId="120"/>
          <ac:spMkLst>
            <pc:docMk/>
            <pc:sldMk cId="530479192" sldId="290"/>
            <ac:spMk id="4301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2:28:49.573" v="6085" actId="20577"/>
          <ac:spMkLst>
            <pc:docMk/>
            <pc:sldMk cId="530479192" sldId="290"/>
            <ac:spMk id="928771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72867175" sldId="291"/>
        </pc:sldMkLst>
        <pc:spChg chg="mod ord">
          <ac:chgData name="Soheil Abbasloo" userId="d71572ce-aea6-4a3a-9d7a-c1bc96c12f67" providerId="ADAL" clId="{ED41F9C1-8274-4F08-8693-1523C4FF26CB}" dt="2022-08-10T22:57:24.316" v="488" actId="207"/>
          <ac:spMkLst>
            <pc:docMk/>
            <pc:sldMk cId="372867175" sldId="291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72867175" sldId="291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72867175" sldId="291"/>
            <ac:spMk id="115714" creationId="{00000000-0000-0000-0000-00000000000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2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2"/>
            <ac:spMk id="2" creationId="{AC25569A-71D2-D503-AE4B-3147AB67AE86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2"/>
            <ac:spMk id="3" creationId="{772085FF-3AA9-E3A1-8078-4527310EE385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2"/>
            <ac:spMk id="1375" creationId="{00000000-0000-0000-0000-000000000000}"/>
          </ac:spMkLst>
        </pc:spChg>
      </pc:sldChg>
      <pc:sldChg chg="addSp delSp modSp add del mod modClrScheme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490950182" sldId="292"/>
        </pc:sldMkLst>
        <pc:spChg chg="add del mod ord">
          <ac:chgData name="Soheil Abbasloo" userId="d71572ce-aea6-4a3a-9d7a-c1bc96c12f67" providerId="ADAL" clId="{ED41F9C1-8274-4F08-8693-1523C4FF26CB}" dt="2022-08-10T22:36:27.592" v="167" actId="478"/>
          <ac:spMkLst>
            <pc:docMk/>
            <pc:sldMk cId="1490950182" sldId="292"/>
            <ac:spMk id="2" creationId="{AA274271-4CA3-F226-5258-EB496023002A}"/>
          </ac:spMkLst>
        </pc:spChg>
        <pc:spChg chg="add mod ord">
          <ac:chgData name="Soheil Abbasloo" userId="d71572ce-aea6-4a3a-9d7a-c1bc96c12f67" providerId="ADAL" clId="{ED41F9C1-8274-4F08-8693-1523C4FF26CB}" dt="2022-08-10T22:29:07.532" v="60" actId="700"/>
          <ac:spMkLst>
            <pc:docMk/>
            <pc:sldMk cId="1490950182" sldId="292"/>
            <ac:spMk id="2" creationId="{BC6F5B07-6FA2-8C47-18C4-6CD833F3C811}"/>
          </ac:spMkLst>
        </pc:spChg>
        <pc:spChg chg="mod ord">
          <ac:chgData name="Soheil Abbasloo" userId="d71572ce-aea6-4a3a-9d7a-c1bc96c12f67" providerId="ADAL" clId="{ED41F9C1-8274-4F08-8693-1523C4FF26CB}" dt="2022-08-10T22:35:24.468" v="149" actId="27636"/>
          <ac:spMkLst>
            <pc:docMk/>
            <pc:sldMk cId="1490950182" sldId="292"/>
            <ac:spMk id="5837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7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7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9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9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20.128" v="182" actId="1076"/>
          <ac:spMkLst>
            <pc:docMk/>
            <pc:sldMk cId="1490950182" sldId="292"/>
            <ac:spMk id="965655" creationId="{00000000-0000-0000-0000-000000000000}"/>
          </ac:spMkLst>
        </pc:sp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0" creationId="{00000000-0000-0000-0000-000000000000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1" creationId="{00000000-0000-0000-0000-000000000000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2" creationId="{00000000-0000-0000-0000-000000000000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3" creationId="{00000000-0000-0000-0000-000000000000}"/>
          </ac:graphicFrameMkLst>
        </pc:graphicFrameChg>
        <pc:picChg chg="mod">
          <ac:chgData name="Soheil Abbasloo" userId="d71572ce-aea6-4a3a-9d7a-c1bc96c12f67" providerId="ADAL" clId="{ED41F9C1-8274-4F08-8693-1523C4FF26CB}" dt="2022-08-10T22:37:14.940" v="181" actId="1076"/>
          <ac:picMkLst>
            <pc:docMk/>
            <pc:sldMk cId="1490950182" sldId="292"/>
            <ac:picMk id="23" creationId="{00000000-0000-0000-0000-000000000000}"/>
          </ac:picMkLst>
        </pc:picChg>
      </pc:sldChg>
      <pc:sldChg chg="addSp modSp add del mod ord modClrScheme chgLayout">
        <pc:chgData name="Soheil Abbasloo" userId="d71572ce-aea6-4a3a-9d7a-c1bc96c12f67" providerId="ADAL" clId="{ED41F9C1-8274-4F08-8693-1523C4FF26CB}" dt="2022-08-17T19:21:24.032" v="7072" actId="20578"/>
        <pc:sldMkLst>
          <pc:docMk/>
          <pc:sldMk cId="0" sldId="293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3"/>
            <ac:spMk id="2" creationId="{71AB4DD5-8FAA-23F5-8829-DF5EA97629E2}"/>
          </ac:spMkLst>
        </pc:spChg>
        <pc:spChg chg="add 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2" creationId="{C9BA98D3-C0CD-0F13-CD2C-02A7AEA2A962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3"/>
            <ac:spMk id="3" creationId="{FD72FAFE-DB35-9B07-DFA1-8E35C4B01CEB}"/>
          </ac:spMkLst>
        </pc:spChg>
        <pc:spChg chg="add 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24" creationId="{D3F26632-4F3A-2C7A-0097-7CE854035E33}"/>
          </ac:spMkLst>
        </pc:spChg>
        <pc:spChg chg="add 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25" creationId="{6D2FB962-67C6-944B-50A9-E54A1CDC554A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3"/>
            <ac:spMk id="14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6:52:42.961" v="1061" actId="700"/>
          <ac:spMkLst>
            <pc:docMk/>
            <pc:sldMk cId="0" sldId="293"/>
            <ac:spMk id="36866" creationId="{7E21D0CC-42FB-38D8-D6B2-CAB4419A223E}"/>
          </ac:spMkLst>
        </pc:spChg>
        <pc:spChg chg="mod ord">
          <ac:chgData name="Soheil Abbasloo" userId="d71572ce-aea6-4a3a-9d7a-c1bc96c12f67" providerId="ADAL" clId="{ED41F9C1-8274-4F08-8693-1523C4FF26CB}" dt="2022-08-12T19:00:17.085" v="2126" actId="1076"/>
          <ac:spMkLst>
            <pc:docMk/>
            <pc:sldMk cId="0" sldId="293"/>
            <ac:spMk id="36867" creationId="{7E6CBF4A-56AA-9505-8B5F-2B4CF055B35C}"/>
          </ac:spMkLst>
        </pc:spChg>
        <pc:spChg chg="mod ord">
          <ac:chgData name="Soheil Abbasloo" userId="d71572ce-aea6-4a3a-9d7a-c1bc96c12f67" providerId="ADAL" clId="{ED41F9C1-8274-4F08-8693-1523C4FF26CB}" dt="2022-08-12T16:52:42.961" v="1061" actId="700"/>
          <ac:spMkLst>
            <pc:docMk/>
            <pc:sldMk cId="0" sldId="293"/>
            <ac:spMk id="36868" creationId="{02A32637-6431-CFE5-CDFE-13495459982D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0" creationId="{EE793FC6-8353-9DA5-1BF7-3CD346646E1B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1" creationId="{39078240-BFDE-61F9-E334-453BECE073AD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2" creationId="{607D5708-F6EC-8CB6-E6A3-01F33E6B3898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3" creationId="{8BF84659-1F00-D35B-DD9E-B14E13373E52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4" creationId="{FE2775A3-C551-1818-07D1-107C42825E87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5" creationId="{F76C2B83-C91E-6173-5EE9-F396686426B3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6" creationId="{4A5FC061-04F6-EE9B-6DA0-56B13251C69D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7" creationId="{BDEA0140-D247-683E-7F9A-FAE7815418FA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9" creationId="{4A73AE05-D2E3-1A68-BBA6-676BD4F1E6F7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0" creationId="{2F437BED-F613-0240-5F06-D8873D2B3F6A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1" creationId="{702E2B58-46C5-C776-78AB-F21C3CF31053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2" creationId="{7D3FC3F0-2E17-DAF6-B773-29B58F66CF1F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4" creationId="{8FF810B2-015E-76FA-F53C-C1AF8A600454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5" creationId="{554EEF38-1C07-AB98-313B-C8C40F5DB7C7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6" creationId="{7EEA14FD-3C8E-FF1F-8F0F-E7E341155C65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861190" creationId="{A8F1DD9B-0FBF-9FEE-CB7D-7704D412CB32}"/>
          </ac:spMkLst>
        </pc:spChg>
        <pc:grpChg chg="add mod">
          <ac:chgData name="Soheil Abbasloo" userId="d71572ce-aea6-4a3a-9d7a-c1bc96c12f67" providerId="ADAL" clId="{ED41F9C1-8274-4F08-8693-1523C4FF26CB}" dt="2022-08-12T19:02:42.746" v="2265" actId="1036"/>
          <ac:grpSpMkLst>
            <pc:docMk/>
            <pc:sldMk cId="0" sldId="293"/>
            <ac:grpSpMk id="3" creationId="{2801BDDD-86BC-96CD-2E69-9C9639F384E5}"/>
          </ac:grpSpMkLst>
        </pc:grpChg>
        <pc:grpChg chg="mod">
          <ac:chgData name="Soheil Abbasloo" userId="d71572ce-aea6-4a3a-9d7a-c1bc96c12f67" providerId="ADAL" clId="{ED41F9C1-8274-4F08-8693-1523C4FF26CB}" dt="2022-08-12T19:02:42.746" v="2265" actId="1036"/>
          <ac:grpSpMkLst>
            <pc:docMk/>
            <pc:sldMk cId="0" sldId="293"/>
            <ac:grpSpMk id="36869" creationId="{21984258-4E0B-10DB-D8FA-DB818D64906B}"/>
          </ac:grpSpMkLst>
        </pc:grpChg>
        <pc:grpChg chg="mod">
          <ac:chgData name="Soheil Abbasloo" userId="d71572ce-aea6-4a3a-9d7a-c1bc96c12f67" providerId="ADAL" clId="{ED41F9C1-8274-4F08-8693-1523C4FF26CB}" dt="2022-08-12T19:02:42.746" v="2265" actId="1036"/>
          <ac:grpSpMkLst>
            <pc:docMk/>
            <pc:sldMk cId="0" sldId="293"/>
            <ac:grpSpMk id="36878" creationId="{F33CF29D-BDA7-BF86-0DB3-478843DBD16B}"/>
          </ac:grpSpMkLst>
        </pc:grpChg>
      </pc:sldChg>
      <pc:sldChg chg="modSp add del mod modClrScheme chgLayout">
        <pc:chgData name="Soheil Abbasloo" userId="d71572ce-aea6-4a3a-9d7a-c1bc96c12f67" providerId="ADAL" clId="{ED41F9C1-8274-4F08-8693-1523C4FF26CB}" dt="2022-08-10T22:37:41.577" v="191" actId="47"/>
        <pc:sldMkLst>
          <pc:docMk/>
          <pc:sldMk cId="3966140293" sldId="293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966140293" sldId="293"/>
            <ac:spMk id="3072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966140293" sldId="293"/>
            <ac:spMk id="30723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4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4"/>
            <ac:spMk id="2" creationId="{936EDCF9-E8F8-E89E-A7AE-494B342D280B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4"/>
            <ac:spMk id="3" creationId="{BD29D632-EC0A-0676-9661-DBA3B41154B1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4"/>
            <ac:spMk id="152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6:56:49.905" v="1308" actId="700"/>
          <ac:spMkLst>
            <pc:docMk/>
            <pc:sldMk cId="0" sldId="294"/>
            <ac:spMk id="38914" creationId="{6DCFEC2E-A59B-210E-5E27-B7933F78B037}"/>
          </ac:spMkLst>
        </pc:spChg>
        <pc:spChg chg="mod ord">
          <ac:chgData name="Soheil Abbasloo" userId="d71572ce-aea6-4a3a-9d7a-c1bc96c12f67" providerId="ADAL" clId="{ED41F9C1-8274-4F08-8693-1523C4FF26CB}" dt="2022-08-12T17:01:22.126" v="1449" actId="14100"/>
          <ac:spMkLst>
            <pc:docMk/>
            <pc:sldMk cId="0" sldId="294"/>
            <ac:spMk id="38915" creationId="{113EE8D8-48DE-7647-EC78-C682FBA01FEC}"/>
          </ac:spMkLst>
        </pc:spChg>
        <pc:spChg chg="mod ord">
          <ac:chgData name="Soheil Abbasloo" userId="d71572ce-aea6-4a3a-9d7a-c1bc96c12f67" providerId="ADAL" clId="{ED41F9C1-8274-4F08-8693-1523C4FF26CB}" dt="2022-08-12T16:56:49.905" v="1308" actId="700"/>
          <ac:spMkLst>
            <pc:docMk/>
            <pc:sldMk cId="0" sldId="294"/>
            <ac:spMk id="38916" creationId="{A860DDCF-38C9-2127-D6E2-5762AF072D45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17" creationId="{285F07FE-842C-1DD5-C8B5-2EADB0194F0D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18" creationId="{CFA8FDBD-E223-31A9-35A3-2E5DF82F5B5B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19" creationId="{E8190261-B474-BAC8-0D81-321D34A0175B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0" creationId="{022ED415-F44C-0A8D-6559-0740922FF898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1" creationId="{9DB5985B-3CBB-BCC4-7DF0-6C5E4F361D92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2" creationId="{C26E9E25-6EEA-AAB2-68E4-A2C8A0F17162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3" creationId="{BA8BFFF9-006D-0B0D-87B7-E4176DD5009D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4" creationId="{57C25A4F-0262-F0CF-20B4-BC29A56E8EF9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5" creationId="{641D3762-55E3-51F8-A857-78FCB00CFE87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6" creationId="{2C703E0F-1F18-8263-BB08-728845CFA041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7" creationId="{A2EC260F-1DDA-44D9-A362-325B604F8F3B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8" creationId="{7260179C-B30E-B175-7D6B-D7F67E13AA59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9" creationId="{67511857-ABE4-C5F5-9FAB-3C2F29FAA0B0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0" creationId="{5BD004D4-7B9A-B344-2562-C945B5603C2D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1" creationId="{EFA42F6A-0F1C-573E-58A8-4CDE40DE753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2" creationId="{5253C09B-42B5-9C2D-E4FB-D3059A6185C5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3" creationId="{0C0F7E9C-0521-F758-83AC-3A920E705213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4" creationId="{88AC5EAC-8A4D-FC44-14A1-647128A17DEF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5" creationId="{38D879E7-6AFB-874C-035F-28A0D4D17935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6" creationId="{3A52DDF0-8D1E-0A23-358B-755BB6C3166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7" creationId="{056A5D54-E882-BD57-561C-49420399BDF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8" creationId="{EA609244-A896-DFF0-9F31-B6A41252A3D7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9" creationId="{40768DA2-5479-FF69-BED8-961768110BF8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0" creationId="{AF3812B3-A6FE-FC6D-ED7B-B810AB4B7C4F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1" creationId="{82A2BA5C-74D9-035A-4EAC-92A3E9C4EF5C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2" creationId="{D00885E1-E496-782F-3A4D-6ED62F01EE6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3" creationId="{45550BC5-B410-67D7-115A-903FFBE5CB25}"/>
          </ac:spMkLst>
        </pc:spChg>
        <pc:spChg chg="mod">
          <ac:chgData name="Soheil Abbasloo" userId="d71572ce-aea6-4a3a-9d7a-c1bc96c12f67" providerId="ADAL" clId="{ED41F9C1-8274-4F08-8693-1523C4FF26CB}" dt="2022-08-12T16:58:50.665" v="1413" actId="1076"/>
          <ac:spMkLst>
            <pc:docMk/>
            <pc:sldMk cId="0" sldId="294"/>
            <ac:spMk id="38944" creationId="{A9E42738-0227-08BE-66F3-F17CD272EF5E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5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5"/>
            <ac:spMk id="2" creationId="{27E7EE61-7180-B238-988D-9CB568B18B20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5"/>
            <ac:spMk id="3" creationId="{C42BE130-34C6-08E3-2157-A50BCB5D27A2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5"/>
            <ac:spMk id="15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5"/>
            <ac:spMk id="40962" creationId="{172E6FA6-E546-7449-D02A-AB62F0282710}"/>
          </ac:spMkLst>
        </pc:spChg>
        <pc:spChg chg="mod ord">
          <ac:chgData name="Soheil Abbasloo" userId="d71572ce-aea6-4a3a-9d7a-c1bc96c12f67" providerId="ADAL" clId="{ED41F9C1-8274-4F08-8693-1523C4FF26CB}" dt="2022-08-12T17:02:33.947" v="1455" actId="2711"/>
          <ac:spMkLst>
            <pc:docMk/>
            <pc:sldMk cId="0" sldId="295"/>
            <ac:spMk id="40963" creationId="{D3A7135F-E966-2770-FE28-D1C1DB0A43D8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5"/>
            <ac:spMk id="40964" creationId="{B1403742-18A0-EF6D-E26E-CA7DF7B43DC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6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6"/>
            <ac:spMk id="2" creationId="{C8792351-5EC9-0F1F-B85D-63E7131A827C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6"/>
            <ac:spMk id="3" creationId="{DA13DA4E-7FEF-9C99-393E-7934B4BD1415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6"/>
            <ac:spMk id="1699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7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7"/>
            <ac:spMk id="2" creationId="{21F2C753-77E1-22BD-BC9E-C8DB59D200E6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7"/>
            <ac:spMk id="3" creationId="{30313BF1-4050-A4F0-8EE5-DBD66FEDBFDA}"/>
          </ac:spMkLst>
        </pc:spChg>
        <pc:spChg chg="add mod">
          <ac:chgData name="Soheil Abbasloo" userId="d71572ce-aea6-4a3a-9d7a-c1bc96c12f67" providerId="ADAL" clId="{ED41F9C1-8274-4F08-8693-1523C4FF26CB}" dt="2022-08-12T18:45:35.396" v="1823" actId="20577"/>
          <ac:spMkLst>
            <pc:docMk/>
            <pc:sldMk cId="0" sldId="297"/>
            <ac:spMk id="9" creationId="{449E11E8-CDC2-B57D-2670-63F2D62100F3}"/>
          </ac:spMkLst>
        </pc:spChg>
        <pc:spChg chg="add del mod">
          <ac:chgData name="Soheil Abbasloo" userId="d71572ce-aea6-4a3a-9d7a-c1bc96c12f67" providerId="ADAL" clId="{ED41F9C1-8274-4F08-8693-1523C4FF26CB}" dt="2022-08-12T18:45:50.773" v="1828" actId="478"/>
          <ac:spMkLst>
            <pc:docMk/>
            <pc:sldMk cId="0" sldId="297"/>
            <ac:spMk id="12" creationId="{B05E9356-DC3B-EA6A-4776-81F0CDFC142E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7"/>
            <ac:spMk id="180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8:52:44.494" v="1880" actId="20577"/>
          <ac:spMkLst>
            <pc:docMk/>
            <pc:sldMk cId="0" sldId="297"/>
            <ac:spMk id="43010" creationId="{0EE6D546-F623-246C-C71C-F0E6B33791B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7"/>
            <ac:spMk id="43012" creationId="{FE753E60-0273-F9BB-7EBC-E861EEB9170E}"/>
          </ac:spMkLst>
        </pc:spChg>
        <pc:spChg chg="del">
          <ac:chgData name="Soheil Abbasloo" userId="d71572ce-aea6-4a3a-9d7a-c1bc96c12f67" providerId="ADAL" clId="{ED41F9C1-8274-4F08-8693-1523C4FF26CB}" dt="2022-08-12T18:37:35.368" v="1666" actId="478"/>
          <ac:spMkLst>
            <pc:docMk/>
            <pc:sldMk cId="0" sldId="297"/>
            <ac:spMk id="43014" creationId="{8C5F4E1A-D390-2FF9-1C8C-93D21F0A9014}"/>
          </ac:spMkLst>
        </pc:spChg>
        <pc:spChg chg="del mod ord">
          <ac:chgData name="Soheil Abbasloo" userId="d71572ce-aea6-4a3a-9d7a-c1bc96c12f67" providerId="ADAL" clId="{ED41F9C1-8274-4F08-8693-1523C4FF26CB}" dt="2022-08-12T18:45:42.217" v="1825" actId="478"/>
          <ac:spMkLst>
            <pc:docMk/>
            <pc:sldMk cId="0" sldId="297"/>
            <ac:spMk id="866307" creationId="{394BB70D-C211-7C26-4F4D-9B4409B6FE65}"/>
          </ac:spMkLst>
        </pc:spChg>
        <pc:spChg chg="del">
          <ac:chgData name="Soheil Abbasloo" userId="d71572ce-aea6-4a3a-9d7a-c1bc96c12f67" providerId="ADAL" clId="{ED41F9C1-8274-4F08-8693-1523C4FF26CB}" dt="2022-08-12T18:37:32.344" v="1665" actId="478"/>
          <ac:spMkLst>
            <pc:docMk/>
            <pc:sldMk cId="0" sldId="297"/>
            <ac:spMk id="866308" creationId="{F0D95AF3-4612-7D56-2996-7474FF510381}"/>
          </ac:spMkLst>
        </pc:spChg>
        <pc:picChg chg="add del mod ord">
          <ac:chgData name="Soheil Abbasloo" userId="d71572ce-aea6-4a3a-9d7a-c1bc96c12f67" providerId="ADAL" clId="{ED41F9C1-8274-4F08-8693-1523C4FF26CB}" dt="2022-08-12T18:45:45.917" v="1826" actId="478"/>
          <ac:picMkLst>
            <pc:docMk/>
            <pc:sldMk cId="0" sldId="297"/>
            <ac:picMk id="4" creationId="{E0AC9836-FD0C-3074-C494-58B379726E36}"/>
          </ac:picMkLst>
        </pc:picChg>
        <pc:picChg chg="add del mod modCrop">
          <ac:chgData name="Soheil Abbasloo" userId="d71572ce-aea6-4a3a-9d7a-c1bc96c12f67" providerId="ADAL" clId="{ED41F9C1-8274-4F08-8693-1523C4FF26CB}" dt="2022-08-12T18:45:48.041" v="1827" actId="478"/>
          <ac:picMkLst>
            <pc:docMk/>
            <pc:sldMk cId="0" sldId="297"/>
            <ac:picMk id="6" creationId="{EDB34A8D-F4E3-9629-E733-28B6F86A00D6}"/>
          </ac:picMkLst>
        </pc:picChg>
        <pc:picChg chg="del">
          <ac:chgData name="Soheil Abbasloo" userId="d71572ce-aea6-4a3a-9d7a-c1bc96c12f67" providerId="ADAL" clId="{ED41F9C1-8274-4F08-8693-1523C4FF26CB}" dt="2022-08-12T18:37:36.733" v="1667" actId="478"/>
          <ac:picMkLst>
            <pc:docMk/>
            <pc:sldMk cId="0" sldId="297"/>
            <ac:picMk id="866310" creationId="{84FE570A-6D4B-E030-7789-4D79F435ADE0}"/>
          </ac:picMkLst>
        </pc:picChg>
        <pc:cxnChg chg="add del mod">
          <ac:chgData name="Soheil Abbasloo" userId="d71572ce-aea6-4a3a-9d7a-c1bc96c12f67" providerId="ADAL" clId="{ED41F9C1-8274-4F08-8693-1523C4FF26CB}" dt="2022-08-12T18:45:51.934" v="1829" actId="478"/>
          <ac:cxnSpMkLst>
            <pc:docMk/>
            <pc:sldMk cId="0" sldId="297"/>
            <ac:cxnSpMk id="8" creationId="{72B2C606-04F2-2CFE-10E2-684DFA099047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8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8"/>
            <ac:spMk id="2" creationId="{55A3AE02-CE77-C5A4-050B-DD54F8ED7CE0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8"/>
            <ac:spMk id="3" creationId="{0A58257C-1E2C-8318-9330-C86534472081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2" creationId="{3F49AB19-B5C3-F05B-D9E9-78C4A2854FE8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3" creationId="{BE5719A5-E8C7-32CD-8CD8-9B65FC5C8D6F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4" creationId="{44DB60DC-7B55-41C3-53AE-A783143B7AEB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5" creationId="{54F020D3-9EC5-43AC-8575-28DBC995B4E7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6" creationId="{778E1CDB-1404-2854-AAD8-8492B3B0EE8E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7" creationId="{DFF6D444-41AA-764B-55FF-45B99F8D2A82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8" creationId="{2B6A8E03-4568-03A0-0FE0-D312D28842F3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9" creationId="{6A637B08-7976-A75A-1732-F78EE1C0805E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0" creationId="{9916D276-2507-8345-FAE3-9EB7528CBD4D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1" creationId="{0F1C9E0D-A70E-69F1-2EA6-4656A6BCCCAA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2" creationId="{45CDE000-4258-124E-263B-CA9AA469983F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3" creationId="{FB875A2C-0605-D2F7-8864-F43BD21B5432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4" creationId="{395E1B0F-06B9-68C9-ED1D-11997A69B590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5" creationId="{39CE3D17-D7EF-7E19-1BB2-2DF39FF22FF6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6" creationId="{94D327E2-CFE0-6BA3-0152-F8BF2A4882C8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7" creationId="{0CC661F2-63A9-9239-B86E-B4CDDF14CD26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8" creationId="{C313F461-EF9E-B754-B7AF-A86E8D8A1B53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9" creationId="{EC509E09-9FD5-F298-0E72-1B4623093AF3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3" creationId="{1E079CC2-CF36-424B-AC7B-B883558DDA21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4" creationId="{25A6A2C5-6548-2E14-2BAD-718CBD552201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5" creationId="{FF7D9B5A-3666-F21C-4E25-56754B9B0CCB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6" creationId="{BD059DA2-7971-5E50-E3A6-5B05005C5929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7" creationId="{1E6B58A9-85D1-219F-FF77-F932BF6E1C22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8" creationId="{ECBBE0DD-DC22-DBE2-8939-1F142484EC1C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9" creationId="{A06E4525-0A3C-F4CF-FFF6-DCC005D8F4AB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0" creationId="{B647FAC7-89A2-55AC-B7A4-A8CC8D4AA4AE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1" creationId="{BB57076E-2FDF-5F66-F562-F00EC24690AD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2" creationId="{AA20B75D-7877-B154-A640-7FE7E6A1ADC0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3" creationId="{D5EB9173-7CDA-6CC8-EC33-1E48166CFF0B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5" creationId="{1E5F56B9-B38F-4ADE-7355-CDE9591F41F0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6" creationId="{DD9B4E64-BD77-4F57-B66C-7C6F0CD0E253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7" creationId="{C3DDF703-D1AA-E3AF-373E-C57F5B3D960F}"/>
          </ac:spMkLst>
        </pc:spChg>
        <pc:spChg chg="mod">
          <ac:chgData name="Soheil Abbasloo" userId="d71572ce-aea6-4a3a-9d7a-c1bc96c12f67" providerId="ADAL" clId="{ED41F9C1-8274-4F08-8693-1523C4FF26CB}" dt="2022-08-12T19:03:17.285" v="2310" actId="207"/>
          <ac:spMkLst>
            <pc:docMk/>
            <pc:sldMk cId="0" sldId="298"/>
            <ac:spMk id="68" creationId="{F9D4E245-74DD-0BA3-6E29-4A2FE60A70B0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9" creationId="{5F6BD061-488E-4D9A-18C0-582AD60F154E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70" creationId="{F892A8A0-B262-B6CC-1D88-9A49A0D18F31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71" creationId="{7448F034-D0B4-24D5-6CDE-2C9FB59243E6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72" creationId="{4FC52622-C4BE-6EB8-E8E0-E1D1ED783A1E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8"/>
            <ac:spMk id="191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8"/>
            <ac:spMk id="45058" creationId="{710CC87D-616C-5B71-E947-5C1EACAEF9D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8"/>
            <ac:spMk id="45059" creationId="{A8578017-8158-0DB9-0ADC-88BE7CBF3B76}"/>
          </ac:spMkLst>
        </pc:spChg>
        <pc:spChg chg="mod ord">
          <ac:chgData name="Soheil Abbasloo" userId="d71572ce-aea6-4a3a-9d7a-c1bc96c12f67" providerId="ADAL" clId="{ED41F9C1-8274-4F08-8693-1523C4FF26CB}" dt="2022-08-12T19:01:44.599" v="2221" actId="20577"/>
          <ac:spMkLst>
            <pc:docMk/>
            <pc:sldMk cId="0" sldId="298"/>
            <ac:spMk id="45060" creationId="{EC1806B9-5D04-53C8-B2CB-5905F931F638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2" creationId="{29B953CB-96F1-8731-560E-4893F592CC9C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3" creationId="{94DD43B8-31FB-FCDE-F69A-F6A73161B358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4" creationId="{4B06E6C4-6FBD-FD5F-95FB-8DB6B06D3965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5" creationId="{35359496-D213-F475-AF33-45E3B879718B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6" creationId="{99A600BF-A5BA-C115-FC69-C56422777AA7}"/>
          </ac:spMkLst>
        </pc:spChg>
        <pc:spChg chg="mod topLvl">
          <ac:chgData name="Soheil Abbasloo" userId="d71572ce-aea6-4a3a-9d7a-c1bc96c12f67" providerId="ADAL" clId="{ED41F9C1-8274-4F08-8693-1523C4FF26CB}" dt="2022-08-12T19:03:20.237" v="2311" actId="207"/>
          <ac:spMkLst>
            <pc:docMk/>
            <pc:sldMk cId="0" sldId="298"/>
            <ac:spMk id="45067" creationId="{520AA467-9BCE-AEB0-531E-EA276697C28B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8" creationId="{667FDB01-6960-3FDE-4502-08A8C26626C9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69" creationId="{EB1685D2-13C5-78B7-C523-DD2D4D6467D5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0" creationId="{1AE3616D-54D2-5BFF-C250-E51812DCA7C1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1" creationId="{EF116381-7062-FD9E-5591-C3DD2CB0FBF1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2" creationId="{DE5682EA-00AB-5262-6F34-5C625A610914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3" creationId="{7BCC0F5F-3123-2AC7-68DD-2C3F1AE5FC06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4" creationId="{BFFD5398-45B5-0498-7963-F306B9E5E446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5" creationId="{A469043D-6E49-F978-1BD1-3B68D1BA998F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6" creationId="{5D46A5BF-D5AB-A077-D20B-C2915BA255B1}"/>
          </ac:spMkLst>
        </pc:spChg>
        <pc:grpChg chg="add del mod">
          <ac:chgData name="Soheil Abbasloo" userId="d71572ce-aea6-4a3a-9d7a-c1bc96c12f67" providerId="ADAL" clId="{ED41F9C1-8274-4F08-8693-1523C4FF26CB}" dt="2022-08-12T19:02:51.014" v="2266" actId="165"/>
          <ac:grpSpMkLst>
            <pc:docMk/>
            <pc:sldMk cId="0" sldId="298"/>
            <ac:grpSpMk id="2" creationId="{BF13EDD5-5581-86AB-71C8-FCA247C8D7F5}"/>
          </ac:grpSpMkLst>
        </pc:grpChg>
        <pc:grpChg chg="add del mod topLvl">
          <ac:chgData name="Soheil Abbasloo" userId="d71572ce-aea6-4a3a-9d7a-c1bc96c12f67" providerId="ADAL" clId="{ED41F9C1-8274-4F08-8693-1523C4FF26CB}" dt="2022-08-12T19:02:56.633" v="2267" actId="478"/>
          <ac:grpSpMkLst>
            <pc:docMk/>
            <pc:sldMk cId="0" sldId="298"/>
            <ac:grpSpMk id="30" creationId="{FD4B4656-2273-C8FB-1703-4EE3CC9B6B64}"/>
          </ac:grpSpMkLst>
        </pc:grpChg>
        <pc:grpChg chg="mod">
          <ac:chgData name="Soheil Abbasloo" userId="d71572ce-aea6-4a3a-9d7a-c1bc96c12f67" providerId="ADAL" clId="{ED41F9C1-8274-4F08-8693-1523C4FF26CB}" dt="2022-08-12T19:02:51.014" v="2266" actId="165"/>
          <ac:grpSpMkLst>
            <pc:docMk/>
            <pc:sldMk cId="0" sldId="298"/>
            <ac:grpSpMk id="31" creationId="{F670052B-B5FB-AF02-C3A7-4B2818171DA1}"/>
          </ac:grpSpMkLst>
        </pc:grpChg>
        <pc:grpChg chg="add mod">
          <ac:chgData name="Soheil Abbasloo" userId="d71572ce-aea6-4a3a-9d7a-c1bc96c12f67" providerId="ADAL" clId="{ED41F9C1-8274-4F08-8693-1523C4FF26CB}" dt="2022-08-12T19:03:03.731" v="2309" actId="1036"/>
          <ac:grpSpMkLst>
            <pc:docMk/>
            <pc:sldMk cId="0" sldId="298"/>
            <ac:grpSpMk id="51" creationId="{04FF2506-BC26-CDAD-62D3-8A1D4560884A}"/>
          </ac:grpSpMkLst>
        </pc:grpChg>
        <pc:grpChg chg="mod">
          <ac:chgData name="Soheil Abbasloo" userId="d71572ce-aea6-4a3a-9d7a-c1bc96c12f67" providerId="ADAL" clId="{ED41F9C1-8274-4F08-8693-1523C4FF26CB}" dt="2022-08-12T19:03:03.731" v="2309" actId="1036"/>
          <ac:grpSpMkLst>
            <pc:docMk/>
            <pc:sldMk cId="0" sldId="298"/>
            <ac:grpSpMk id="52" creationId="{ACDAF3E1-F13E-9127-38D8-09C38D88B2C8}"/>
          </ac:grpSpMkLst>
        </pc:grpChg>
        <pc:grpChg chg="mod">
          <ac:chgData name="Soheil Abbasloo" userId="d71572ce-aea6-4a3a-9d7a-c1bc96c12f67" providerId="ADAL" clId="{ED41F9C1-8274-4F08-8693-1523C4FF26CB}" dt="2022-08-12T19:03:03.731" v="2309" actId="1036"/>
          <ac:grpSpMkLst>
            <pc:docMk/>
            <pc:sldMk cId="0" sldId="298"/>
            <ac:grpSpMk id="64" creationId="{453AA330-51BF-44F8-EC06-D6DAAD73594E}"/>
          </ac:grpSpMkLst>
        </pc:grpChg>
        <pc:grpChg chg="add del">
          <ac:chgData name="Soheil Abbasloo" userId="d71572ce-aea6-4a3a-9d7a-c1bc96c12f67" providerId="ADAL" clId="{ED41F9C1-8274-4F08-8693-1523C4FF26CB}" dt="2022-08-12T19:01:42.097" v="2207" actId="478"/>
          <ac:grpSpMkLst>
            <pc:docMk/>
            <pc:sldMk cId="0" sldId="298"/>
            <ac:grpSpMk id="45061" creationId="{650AAE21-D626-8FED-8338-D43F79D14891}"/>
          </ac:grpSpMkLst>
        </pc:grpChg>
      </pc:sldChg>
      <pc:sldChg chg="addSp del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9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9"/>
            <ac:spMk id="2" creationId="{9720D116-3EF7-CDCC-45E4-414CB9F6B665}"/>
          </ac:spMkLst>
        </pc:spChg>
        <pc:spChg chg="add del mod ord">
          <ac:chgData name="Soheil Abbasloo" userId="d71572ce-aea6-4a3a-9d7a-c1bc96c12f67" providerId="ADAL" clId="{ED41F9C1-8274-4F08-8693-1523C4FF26CB}" dt="2022-08-12T19:02:14.584" v="2263" actId="478"/>
          <ac:spMkLst>
            <pc:docMk/>
            <pc:sldMk cId="0" sldId="299"/>
            <ac:spMk id="2" creationId="{9A07AED6-39D1-5A50-D805-BD3DF39E159B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9"/>
            <ac:spMk id="3" creationId="{7ECE837E-B79A-7EC7-4778-50FE10900C35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5" creationId="{55E18216-0E7D-F02B-770C-DB8730463EF0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6" creationId="{B8139C07-90FD-CCD3-412B-A9FC34F1CD22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7" creationId="{984987DE-1DCC-993B-B22A-DC2079453D7C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8" creationId="{D9F78710-EDE3-00F8-3ED5-24888F5F9267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9" creationId="{9094773F-86FE-0A33-1E50-34B4222A2C84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0" creationId="{D0412464-110C-11CA-53B5-3E8EDED21D99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1" creationId="{4C22B20C-2F8D-92C9-A543-256E5AA71BD7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2" creationId="{5688039C-ED7A-FBE5-49D1-6BB19E03413A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3" creationId="{453E464A-0D28-0E6D-3C20-812D0CD7CACF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4" creationId="{378265C6-020E-9285-5384-86A72FC7D91C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5" creationId="{768D99C3-4319-7A0C-CDC1-430642271181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7" creationId="{CC2A95EF-B428-A14D-16D8-4C221AA75D39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8" creationId="{48AA03C1-540F-48BA-DCF6-5928ACD16544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9" creationId="{565F45A0-3806-BD76-DE4E-1AD5769DCA59}"/>
          </ac:spMkLst>
        </pc:spChg>
        <pc:spChg chg="mod">
          <ac:chgData name="Soheil Abbasloo" userId="d71572ce-aea6-4a3a-9d7a-c1bc96c12f67" providerId="ADAL" clId="{ED41F9C1-8274-4F08-8693-1523C4FF26CB}" dt="2022-08-12T19:03:55.090" v="2428" actId="207"/>
          <ac:spMkLst>
            <pc:docMk/>
            <pc:sldMk cId="0" sldId="299"/>
            <ac:spMk id="60" creationId="{EAA427CC-2E1E-5880-D9E5-8BE4B2667BA5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1" creationId="{FB5C83FE-AFE4-D83D-4F6E-2819BEFA8D45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2" creationId="{DF7E710E-99DC-5A05-C057-68A07163BFF6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3" creationId="{AC47C2F8-B682-CC20-CF8F-C65B5A3F401C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4" creationId="{777CC76D-B618-1116-849B-4E76757F5B7E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9"/>
            <ac:spMk id="202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9"/>
            <ac:spMk id="47106" creationId="{F082C860-4942-6325-5BFB-7A41971121DD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9"/>
            <ac:spMk id="47107" creationId="{80AA644A-CCB0-28B1-A99E-97B03292B85C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09" creationId="{762636FF-9166-63BA-2EE1-FDEADDE80ECD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0" creationId="{9178DFA6-DD6A-E02B-295C-5ADCF7B6C100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1" creationId="{FE9C5708-1183-505B-EE23-9C258BAC894F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2" creationId="{D6852965-AE9A-7F4A-7130-6AC93CB3CA81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3" creationId="{A5B2CC7D-F548-A8B9-8964-CD68FFF98BBE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4" creationId="{0E2AEBF4-9598-D5A2-0593-FAED07C533BE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5" creationId="{52065502-58FF-374F-4F28-4CD26614B045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6" creationId="{3E4D5568-9AA3-F100-588C-D1C6456B14F4}"/>
          </ac:spMkLst>
        </pc:spChg>
        <pc:spChg chg="mod">
          <ac:chgData name="Soheil Abbasloo" userId="d71572ce-aea6-4a3a-9d7a-c1bc96c12f67" providerId="ADAL" clId="{ED41F9C1-8274-4F08-8693-1523C4FF26CB}" dt="2022-08-12T19:04:11.957" v="2432" actId="1076"/>
          <ac:spMkLst>
            <pc:docMk/>
            <pc:sldMk cId="0" sldId="299"/>
            <ac:spMk id="47126" creationId="{05A08EF4-CD4E-4105-EB82-1E13D85CFD42}"/>
          </ac:spMkLst>
        </pc:spChg>
        <pc:spChg chg="mod">
          <ac:chgData name="Soheil Abbasloo" userId="d71572ce-aea6-4a3a-9d7a-c1bc96c12f67" providerId="ADAL" clId="{ED41F9C1-8274-4F08-8693-1523C4FF26CB}" dt="2022-08-12T19:04:25.500" v="2440" actId="1036"/>
          <ac:spMkLst>
            <pc:docMk/>
            <pc:sldMk cId="0" sldId="299"/>
            <ac:spMk id="47127" creationId="{308483D4-C4A4-160F-F272-0BB3AB30FA6B}"/>
          </ac:spMkLst>
        </pc:spChg>
        <pc:spChg chg="mod">
          <ac:chgData name="Soheil Abbasloo" userId="d71572ce-aea6-4a3a-9d7a-c1bc96c12f67" providerId="ADAL" clId="{ED41F9C1-8274-4F08-8693-1523C4FF26CB}" dt="2022-08-12T19:03:57.674" v="2429" actId="207"/>
          <ac:spMkLst>
            <pc:docMk/>
            <pc:sldMk cId="0" sldId="299"/>
            <ac:spMk id="47132" creationId="{CE0C0B96-14C7-B46C-19B6-FD81769ABEF9}"/>
          </ac:spMkLst>
        </pc:spChg>
        <pc:grpChg chg="add mod">
          <ac:chgData name="Soheil Abbasloo" userId="d71572ce-aea6-4a3a-9d7a-c1bc96c12f67" providerId="ADAL" clId="{ED41F9C1-8274-4F08-8693-1523C4FF26CB}" dt="2022-08-12T19:03:46.052" v="2427" actId="1038"/>
          <ac:grpSpMkLst>
            <pc:docMk/>
            <pc:sldMk cId="0" sldId="299"/>
            <ac:grpSpMk id="43" creationId="{CF587FB2-A2BA-4F8E-2CD1-D148A23B9FCF}"/>
          </ac:grpSpMkLst>
        </pc:grpChg>
        <pc:grpChg chg="mod">
          <ac:chgData name="Soheil Abbasloo" userId="d71572ce-aea6-4a3a-9d7a-c1bc96c12f67" providerId="ADAL" clId="{ED41F9C1-8274-4F08-8693-1523C4FF26CB}" dt="2022-08-12T19:03:46.052" v="2427" actId="1038"/>
          <ac:grpSpMkLst>
            <pc:docMk/>
            <pc:sldMk cId="0" sldId="299"/>
            <ac:grpSpMk id="44" creationId="{013D603F-86A8-AA20-8B3B-C840E4544853}"/>
          </ac:grpSpMkLst>
        </pc:grpChg>
        <pc:grpChg chg="mod">
          <ac:chgData name="Soheil Abbasloo" userId="d71572ce-aea6-4a3a-9d7a-c1bc96c12f67" providerId="ADAL" clId="{ED41F9C1-8274-4F08-8693-1523C4FF26CB}" dt="2022-08-12T19:03:46.052" v="2427" actId="1038"/>
          <ac:grpSpMkLst>
            <pc:docMk/>
            <pc:sldMk cId="0" sldId="299"/>
            <ac:grpSpMk id="56" creationId="{7549BFEE-89EA-4607-515C-9654F60BD2DB}"/>
          </ac:grpSpMkLst>
        </pc:grpChg>
        <pc:grpChg chg="del">
          <ac:chgData name="Soheil Abbasloo" userId="d71572ce-aea6-4a3a-9d7a-c1bc96c12f67" providerId="ADAL" clId="{ED41F9C1-8274-4F08-8693-1523C4FF26CB}" dt="2022-08-12T19:03:35.507" v="2312" actId="478"/>
          <ac:grpSpMkLst>
            <pc:docMk/>
            <pc:sldMk cId="0" sldId="299"/>
            <ac:grpSpMk id="47108" creationId="{75396063-DF4F-0209-FC1B-D276D050C9B7}"/>
          </ac:grpSpMkLst>
        </pc:gr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00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0"/>
            <ac:spMk id="2" creationId="{22E6B4BE-6AB7-74FF-8F55-75203E655469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0"/>
            <ac:spMk id="3" creationId="{BC6DB890-6F87-27B5-9618-1606A940513A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0"/>
            <ac:spMk id="212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0"/>
            <ac:spMk id="49154" creationId="{7EC5ADE8-26D2-2ACB-0019-F82B6711A694}"/>
          </ac:spMkLst>
        </pc:spChg>
        <pc:spChg chg="mod ord">
          <ac:chgData name="Soheil Abbasloo" userId="d71572ce-aea6-4a3a-9d7a-c1bc96c12f67" providerId="ADAL" clId="{ED41F9C1-8274-4F08-8693-1523C4FF26CB}" dt="2022-08-12T19:04:34.900" v="2441" actId="5793"/>
          <ac:spMkLst>
            <pc:docMk/>
            <pc:sldMk cId="0" sldId="300"/>
            <ac:spMk id="49155" creationId="{9608E815-94E7-99BB-CB91-066CC2F191EA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0"/>
            <ac:spMk id="49156" creationId="{2E8D1589-6375-8138-55E5-05537DAC85AC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01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1"/>
            <ac:spMk id="2" creationId="{3EAC6E55-81A6-3ABF-6698-5C6C932C66D5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1"/>
            <ac:spMk id="3" creationId="{7AAD05D1-AC22-52E6-03FB-C4D5D3B1AEC5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1"/>
            <ac:spMk id="2236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1"/>
            <ac:spMk id="51202" creationId="{DA53974C-81FC-05A5-915D-3D34DB245D16}"/>
          </ac:spMkLst>
        </pc:spChg>
        <pc:spChg chg="mod ord">
          <ac:chgData name="Soheil Abbasloo" userId="d71572ce-aea6-4a3a-9d7a-c1bc96c12f67" providerId="ADAL" clId="{ED41F9C1-8274-4F08-8693-1523C4FF26CB}" dt="2022-08-12T17:04:12.427" v="1461" actId="14100"/>
          <ac:spMkLst>
            <pc:docMk/>
            <pc:sldMk cId="0" sldId="301"/>
            <ac:spMk id="51203" creationId="{D7685624-134A-ECB8-82A0-54FDB4C594C2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1"/>
            <ac:spMk id="51204" creationId="{4F5A6343-0ADD-C785-E40F-8A817525CEA9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02"/>
        </pc:sldMkLst>
        <pc:spChg chg="add del mod ord">
          <ac:chgData name="Soheil Abbasloo" userId="d71572ce-aea6-4a3a-9d7a-c1bc96c12f67" providerId="ADAL" clId="{ED41F9C1-8274-4F08-8693-1523C4FF26CB}" dt="2022-08-12T19:07:03.359" v="2446" actId="700"/>
          <ac:spMkLst>
            <pc:docMk/>
            <pc:sldMk cId="0" sldId="302"/>
            <ac:spMk id="2" creationId="{F70E779A-D99B-93EE-9B2F-A2284299120C}"/>
          </ac:spMkLst>
        </pc:spChg>
        <pc:spChg chg="add mod ord">
          <ac:chgData name="Soheil Abbasloo" userId="d71572ce-aea6-4a3a-9d7a-c1bc96c12f67" providerId="ADAL" clId="{ED41F9C1-8274-4F08-8693-1523C4FF26CB}" dt="2022-08-12T19:07:03.359" v="2446" actId="700"/>
          <ac:spMkLst>
            <pc:docMk/>
            <pc:sldMk cId="0" sldId="302"/>
            <ac:spMk id="3" creationId="{E6898785-41FB-D922-0D29-0408DDCAFE0A}"/>
          </ac:spMkLst>
        </pc:spChg>
        <pc:spChg chg="del 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02"/>
            <ac:spMk id="6" creationId="{B7F836BA-D189-B431-8FE0-56F9FEE71F32}"/>
          </ac:spMkLst>
        </pc:spChg>
        <pc:spChg chg="mod ord">
          <ac:chgData name="Soheil Abbasloo" userId="d71572ce-aea6-4a3a-9d7a-c1bc96c12f67" providerId="ADAL" clId="{ED41F9C1-8274-4F08-8693-1523C4FF26CB}" dt="2022-08-12T19:07:12.704" v="2457" actId="20577"/>
          <ac:spMkLst>
            <pc:docMk/>
            <pc:sldMk cId="0" sldId="302"/>
            <ac:spMk id="53250" creationId="{1C702CD1-20FF-3DB2-EBFD-1946DB6AF933}"/>
          </ac:spMkLst>
        </pc:spChg>
        <pc:spChg chg="mod ord">
          <ac:chgData name="Soheil Abbasloo" userId="d71572ce-aea6-4a3a-9d7a-c1bc96c12f67" providerId="ADAL" clId="{ED41F9C1-8274-4F08-8693-1523C4FF26CB}" dt="2022-08-12T19:07:03.359" v="2446" actId="700"/>
          <ac:spMkLst>
            <pc:docMk/>
            <pc:sldMk cId="0" sldId="302"/>
            <ac:spMk id="53252" creationId="{C6825AAF-9963-0741-D78C-573AF7A510C8}"/>
          </ac:spMkLst>
        </pc:spChg>
      </pc:sldChg>
      <pc:sldChg chg="addSp delSp modSp add del mod modMedia modClrScheme delAnim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03"/>
        </pc:sldMkLst>
        <pc:spChg chg="add mod">
          <ac:chgData name="Soheil Abbasloo" userId="d71572ce-aea6-4a3a-9d7a-c1bc96c12f67" providerId="ADAL" clId="{ED41F9C1-8274-4F08-8693-1523C4FF26CB}" dt="2022-08-12T19:46:55.108" v="3207" actId="20577"/>
          <ac:spMkLst>
            <pc:docMk/>
            <pc:sldMk cId="0" sldId="303"/>
            <ac:spMk id="8" creationId="{6C0C5A42-9B82-50AE-CDC7-E8D6C3ECCE2D}"/>
          </ac:spMkLst>
        </pc:spChg>
        <pc:spChg chg="mod ord">
          <ac:chgData name="Soheil Abbasloo" userId="d71572ce-aea6-4a3a-9d7a-c1bc96c12f67" providerId="ADAL" clId="{ED41F9C1-8274-4F08-8693-1523C4FF26CB}" dt="2022-08-12T19:08:51.703" v="2462" actId="26606"/>
          <ac:spMkLst>
            <pc:docMk/>
            <pc:sldMk cId="0" sldId="303"/>
            <ac:spMk id="54274" creationId="{0488E3D9-7F53-167C-A3C7-F1E03426ED88}"/>
          </ac:spMkLst>
        </pc:spChg>
        <pc:spChg chg="mod ord">
          <ac:chgData name="Soheil Abbasloo" userId="d71572ce-aea6-4a3a-9d7a-c1bc96c12f67" providerId="ADAL" clId="{ED41F9C1-8274-4F08-8693-1523C4FF26CB}" dt="2022-08-12T19:08:51.703" v="2462" actId="26606"/>
          <ac:spMkLst>
            <pc:docMk/>
            <pc:sldMk cId="0" sldId="303"/>
            <ac:spMk id="54275" creationId="{64168C54-CF0D-90DF-FFCB-0DA1B24205DC}"/>
          </ac:spMkLst>
        </pc:spChg>
        <pc:spChg chg="mod ord">
          <ac:chgData name="Soheil Abbasloo" userId="d71572ce-aea6-4a3a-9d7a-c1bc96c12f67" providerId="ADAL" clId="{ED41F9C1-8274-4F08-8693-1523C4FF26CB}" dt="2022-08-12T19:36:26.091" v="3130" actId="14100"/>
          <ac:spMkLst>
            <pc:docMk/>
            <pc:sldMk cId="0" sldId="303"/>
            <ac:spMk id="848899" creationId="{DAD69880-B517-3C94-93AE-B8FA84D8C6F5}"/>
          </ac:spMkLst>
        </pc:spChg>
        <pc:graphicFrameChg chg="add mod modGraphic">
          <ac:chgData name="Soheil Abbasloo" userId="d71572ce-aea6-4a3a-9d7a-c1bc96c12f67" providerId="ADAL" clId="{ED41F9C1-8274-4F08-8693-1523C4FF26CB}" dt="2022-08-12T19:36:34.652" v="3132" actId="14100"/>
          <ac:graphicFrameMkLst>
            <pc:docMk/>
            <pc:sldMk cId="0" sldId="303"/>
            <ac:graphicFrameMk id="2" creationId="{05B7A72D-918B-4674-B118-2AAAE6B86F04}"/>
          </ac:graphicFrameMkLst>
        </pc:graphicFrameChg>
        <pc:picChg chg="add del mod">
          <ac:chgData name="Soheil Abbasloo" userId="d71572ce-aea6-4a3a-9d7a-c1bc96c12f67" providerId="ADAL" clId="{ED41F9C1-8274-4F08-8693-1523C4FF26CB}" dt="2022-08-12T19:08:51.703" v="2462" actId="26606"/>
          <ac:picMkLst>
            <pc:docMk/>
            <pc:sldMk cId="0" sldId="303"/>
            <ac:picMk id="848901" creationId="{78268134-BB32-76BA-A4D4-743D9ED0EF73}"/>
          </ac:picMkLst>
        </pc:pic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04"/>
        </pc:sldMkLst>
        <pc:spChg chg="add del mod ord">
          <ac:chgData name="Soheil Abbasloo" userId="d71572ce-aea6-4a3a-9d7a-c1bc96c12f67" providerId="ADAL" clId="{ED41F9C1-8274-4F08-8693-1523C4FF26CB}" dt="2022-08-12T19:32:00.360" v="3050" actId="700"/>
          <ac:spMkLst>
            <pc:docMk/>
            <pc:sldMk cId="0" sldId="304"/>
            <ac:spMk id="2" creationId="{184DE079-803C-188C-CC72-EC810A5D22E3}"/>
          </ac:spMkLst>
        </pc:spChg>
        <pc:spChg chg="add del mod ord">
          <ac:chgData name="Soheil Abbasloo" userId="d71572ce-aea6-4a3a-9d7a-c1bc96c12f67" providerId="ADAL" clId="{ED41F9C1-8274-4F08-8693-1523C4FF26CB}" dt="2022-08-12T19:32:02.951" v="3051" actId="478"/>
          <ac:spMkLst>
            <pc:docMk/>
            <pc:sldMk cId="0" sldId="304"/>
            <ac:spMk id="3" creationId="{7F308F35-3A69-62D9-7BC7-278556960869}"/>
          </ac:spMkLst>
        </pc:spChg>
        <pc:spChg chg="add mod ord">
          <ac:chgData name="Soheil Abbasloo" userId="d71572ce-aea6-4a3a-9d7a-c1bc96c12f67" providerId="ADAL" clId="{ED41F9C1-8274-4F08-8693-1523C4FF26CB}" dt="2022-08-12T19:32:28.075" v="3055"/>
          <ac:spMkLst>
            <pc:docMk/>
            <pc:sldMk cId="0" sldId="304"/>
            <ac:spMk id="4" creationId="{1EFEF46D-7122-62BC-5A48-5A97DCDBCD0C}"/>
          </ac:spMkLst>
        </pc:spChg>
        <pc:spChg chg="add del mod ord">
          <ac:chgData name="Soheil Abbasloo" userId="d71572ce-aea6-4a3a-9d7a-c1bc96c12f67" providerId="ADAL" clId="{ED41F9C1-8274-4F08-8693-1523C4FF26CB}" dt="2022-08-12T19:45:55.346" v="3198" actId="478"/>
          <ac:spMkLst>
            <pc:docMk/>
            <pc:sldMk cId="0" sldId="304"/>
            <ac:spMk id="5" creationId="{2044BC42-DD84-D200-181E-B93070D4AB87}"/>
          </ac:spMkLst>
        </pc:spChg>
        <pc:spChg chg="add del mod">
          <ac:chgData name="Soheil Abbasloo" userId="d71572ce-aea6-4a3a-9d7a-c1bc96c12f67" providerId="ADAL" clId="{ED41F9C1-8274-4F08-8693-1523C4FF26CB}" dt="2022-08-12T19:54:43.116" v="3457" actId="478"/>
          <ac:spMkLst>
            <pc:docMk/>
            <pc:sldMk cId="0" sldId="304"/>
            <ac:spMk id="44" creationId="{4A83F5ED-59E8-5D9B-3F15-57F7FFC9B665}"/>
          </ac:spMkLst>
        </pc:spChg>
        <pc:spChg chg="add del mod">
          <ac:chgData name="Soheil Abbasloo" userId="d71572ce-aea6-4a3a-9d7a-c1bc96c12f67" providerId="ADAL" clId="{ED41F9C1-8274-4F08-8693-1523C4FF26CB}" dt="2022-08-12T19:58:15.506" v="3538" actId="478"/>
          <ac:spMkLst>
            <pc:docMk/>
            <pc:sldMk cId="0" sldId="304"/>
            <ac:spMk id="46" creationId="{3E402551-1C5D-CD8F-8C89-F18F034AB8BA}"/>
          </ac:spMkLst>
        </pc:spChg>
        <pc:spChg chg="del mod ord">
          <ac:chgData name="Soheil Abbasloo" userId="d71572ce-aea6-4a3a-9d7a-c1bc96c12f67" providerId="ADAL" clId="{ED41F9C1-8274-4F08-8693-1523C4FF26CB}" dt="2022-08-12T19:32:23.347" v="3053" actId="478"/>
          <ac:spMkLst>
            <pc:docMk/>
            <pc:sldMk cId="0" sldId="304"/>
            <ac:spMk id="56322" creationId="{7BBE7D4C-A614-CB92-8457-A496EB10A97F}"/>
          </ac:spMkLst>
        </pc:spChg>
        <pc:spChg chg="mod ord">
          <ac:chgData name="Soheil Abbasloo" userId="d71572ce-aea6-4a3a-9d7a-c1bc96c12f67" providerId="ADAL" clId="{ED41F9C1-8274-4F08-8693-1523C4FF26CB}" dt="2022-08-12T19:32:26.533" v="3054" actId="700"/>
          <ac:spMkLst>
            <pc:docMk/>
            <pc:sldMk cId="0" sldId="304"/>
            <ac:spMk id="56323" creationId="{38CF2612-9629-F20C-C884-52FE1AE958B2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4" creationId="{3CD1D580-63B8-0809-FDA9-34328B510888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5" creationId="{3E7E394E-2BE3-53D2-8414-439098C4BB76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8" creationId="{4945BE69-EB37-CF7A-E758-3EDB5224C18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9" creationId="{19FB781D-3A2E-50B4-B5B6-12E5E71EE70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0" creationId="{25FE867E-A8CF-6857-6903-8587D37DB20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1" creationId="{40B8225F-8111-0995-3298-B0129A04265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2" creationId="{A8EB0579-6D47-9B33-159B-768BC7414634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3" creationId="{054739D7-4012-2FD9-18D6-7C9D1CE459E0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4" creationId="{C893A604-7EB7-8380-2279-76C388DFC9A4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5" creationId="{E2596749-3A78-1240-646E-A64053DAB4FA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6" creationId="{F4A85FB1-2B39-07A0-39D9-6504751A2DC8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7" creationId="{C464A941-955B-C8A2-1E0C-3576433B2C9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8" creationId="{B7B608CE-6FF2-764D-BC27-F0C89BA8985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9" creationId="{14998881-C6F6-CF99-3076-E08D1F7970F2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0" creationId="{2E79BEBD-D39D-D29A-D389-758687E109D8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2" creationId="{7C574585-5CFC-824B-F1D5-A6395C6E6C0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3" creationId="{5B1E64E9-5C48-8142-5D45-6C79FC045FF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4" creationId="{DB57E5E2-FE8F-A131-16FB-23EFD897610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5" creationId="{052A66FC-9F1D-C0F1-E5D7-7CB20E7BEEE1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7" creationId="{867216B6-1530-B75F-5632-DD03B7974A8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8" creationId="{BB6495D9-3708-A92B-441D-0E2C43EA8326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9" creationId="{8F2A79A4-ACAF-EF8D-6785-021CA0426B4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1" creationId="{F26F44DC-49D0-1593-6227-548252B6424C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2" creationId="{E129581B-916A-3627-AF9F-B61DE2D46946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3" creationId="{6F4EB1E2-C468-0E61-CB9F-0E9D9FCA581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4" creationId="{99E1985A-B74F-672F-469D-1512D8EA3459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6" creationId="{D43A672B-EABE-7F45-4982-25948BB39023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7" creationId="{F666B7C1-90FD-75AD-8A0B-18EFBAB7A5CF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8" creationId="{A19F320B-F5B3-E036-795A-CB6586540450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849927" creationId="{6240C337-A35C-2CA4-ACB8-044DE986780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849937" creationId="{A548DBB0-7895-39C5-3B10-E1995245F3AE}"/>
          </ac:spMkLst>
        </pc:spChg>
        <pc:grpChg chg="add 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8" creationId="{3D08566B-8A16-88CB-CB11-4748AFB88A8E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26" creationId="{BDF0CB93-283F-75DA-6467-E007BFB9EFB9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27" creationId="{6724FE2E-0671-3242-3A2F-5EC14764C0D9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41" creationId="{7115FF16-2F0D-5B5A-E808-1500B56F1C6A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50" creationId="{F7D89341-3D35-03CC-E51A-F6DE5407325A}"/>
          </ac:grpSpMkLst>
        </pc:grpChg>
      </pc:sldChg>
      <pc:sldChg chg="addSp delSp modSp del mod modClrScheme chgLayout">
        <pc:chgData name="Soheil Abbasloo" userId="d71572ce-aea6-4a3a-9d7a-c1bc96c12f67" providerId="ADAL" clId="{ED41F9C1-8274-4F08-8693-1523C4FF26CB}" dt="2022-08-17T17:18:55.867" v="6838" actId="700"/>
        <pc:sldMkLst>
          <pc:docMk/>
          <pc:sldMk cId="0" sldId="305"/>
        </pc:sldMkLst>
        <pc:spChg chg="add del mod ord">
          <ac:chgData name="Soheil Abbasloo" userId="d71572ce-aea6-4a3a-9d7a-c1bc96c12f67" providerId="ADAL" clId="{ED41F9C1-8274-4F08-8693-1523C4FF26CB}" dt="2022-08-17T17:07:22.299" v="6836" actId="700"/>
          <ac:spMkLst>
            <pc:docMk/>
            <pc:sldMk cId="0" sldId="305"/>
            <ac:spMk id="2" creationId="{23256E7F-4F87-6371-90F6-FD16772609F4}"/>
          </ac:spMkLst>
        </pc:spChg>
        <pc:spChg chg="add del mod ord">
          <ac:chgData name="Soheil Abbasloo" userId="d71572ce-aea6-4a3a-9d7a-c1bc96c12f67" providerId="ADAL" clId="{ED41F9C1-8274-4F08-8693-1523C4FF26CB}" dt="2022-08-17T17:07:22.299" v="6836" actId="700"/>
          <ac:spMkLst>
            <pc:docMk/>
            <pc:sldMk cId="0" sldId="305"/>
            <ac:spMk id="3" creationId="{E18575D4-E3E1-0788-49EC-FAE753C8EE0D}"/>
          </ac:spMkLst>
        </pc:spChg>
        <pc:spChg chg="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5"/>
            <ac:spMk id="236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18:55.867" v="6838" actId="700"/>
        <pc:sldMkLst>
          <pc:docMk/>
          <pc:sldMk cId="0" sldId="306"/>
        </pc:sldMkLst>
        <pc:spChg chg="add del 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6"/>
            <ac:spMk id="2" creationId="{861FF8A3-6E16-83E3-A39C-7D9E8AAECECC}"/>
          </ac:spMkLst>
        </pc:spChg>
        <pc:spChg chg="add del 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6"/>
            <ac:spMk id="3" creationId="{BAEF51A5-E7E8-4086-9BC8-3ABD31188042}"/>
          </ac:spMkLst>
        </pc:spChg>
        <pc:spChg chg="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6"/>
            <ac:spMk id="240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18:55.867" v="6838" actId="700"/>
        <pc:sldMkLst>
          <pc:docMk/>
          <pc:sldMk cId="0" sldId="307"/>
        </pc:sldMkLst>
        <pc:spChg chg="add del 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7"/>
            <ac:spMk id="2" creationId="{5C8B4DF3-0F29-3A01-B9BB-9C61C16924BD}"/>
          </ac:spMkLst>
        </pc:spChg>
        <pc:spChg chg="add del 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7"/>
            <ac:spMk id="3" creationId="{908EC10F-09C4-46AF-F719-E9FDC30E4728}"/>
          </ac:spMkLst>
        </pc:spChg>
        <pc:spChg chg="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7"/>
            <ac:spMk id="2427" creationId="{00000000-0000-0000-0000-000000000000}"/>
          </ac:spMkLst>
        </pc:spChg>
      </pc:sldChg>
      <pc:sldChg chg="modSp del mod modClrScheme modAnim chgLayout">
        <pc:chgData name="Soheil Abbasloo" userId="d71572ce-aea6-4a3a-9d7a-c1bc96c12f67" providerId="ADAL" clId="{ED41F9C1-8274-4F08-8693-1523C4FF26CB}" dt="2022-08-17T17:23:16.781" v="6884" actId="5793"/>
        <pc:sldMkLst>
          <pc:docMk/>
          <pc:sldMk cId="0" sldId="308"/>
        </pc:sldMkLst>
        <pc:spChg chg="mod ord">
          <ac:chgData name="Soheil Abbasloo" userId="d71572ce-aea6-4a3a-9d7a-c1bc96c12f67" providerId="ADAL" clId="{ED41F9C1-8274-4F08-8693-1523C4FF26CB}" dt="2022-08-17T17:19:40.051" v="6840" actId="255"/>
          <ac:spMkLst>
            <pc:docMk/>
            <pc:sldMk cId="0" sldId="308"/>
            <ac:spMk id="24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23:16.781" v="6884" actId="5793"/>
          <ac:spMkLst>
            <pc:docMk/>
            <pc:sldMk cId="0" sldId="308"/>
            <ac:spMk id="244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09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09"/>
            <ac:spMk id="2" creationId="{ECC2DE8B-0E80-2016-5B08-366CA8B0A72C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09"/>
            <ac:spMk id="3" creationId="{6FFEFF10-116A-33E2-3537-3CC76D2E47FC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1771843574" sldId="310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1771843574" sldId="310"/>
            <ac:spMk id="2" creationId="{76883BD7-C6D6-6108-1E7C-A51DA80F823E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1771843574" sldId="310"/>
            <ac:spMk id="3" creationId="{4D0F3775-35BA-2BA0-2C83-A58E0BACF1B9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1771843574" sldId="310"/>
            <ac:spMk id="250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3567625117" sldId="311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3567625117" sldId="311"/>
            <ac:spMk id="2" creationId="{BEBE80FD-F74B-65AA-46F4-F7EAD1676699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3567625117" sldId="311"/>
            <ac:spMk id="3" creationId="{4B92871C-6E49-1F2F-4FDA-10683E9A9F41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3567625117" sldId="311"/>
            <ac:spMk id="254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2679606963" sldId="312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2679606963" sldId="312"/>
            <ac:spMk id="2" creationId="{A65D6D73-4BB4-3706-68FA-D46AD8DB5D20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2679606963" sldId="312"/>
            <ac:spMk id="3" creationId="{6107CF63-7CFA-9C3D-B1B7-696FA8079752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2679606963" sldId="312"/>
            <ac:spMk id="259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2577456709" sldId="313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2577456709" sldId="313"/>
            <ac:spMk id="2" creationId="{54AA7523-C1EC-9C17-2783-C1717832F2BE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2577456709" sldId="313"/>
            <ac:spMk id="3" creationId="{1169D6B1-E7E2-A58F-0D74-7CFCB575B259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2577456709" sldId="313"/>
            <ac:spMk id="263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39116330" sldId="314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39116330" sldId="314"/>
            <ac:spMk id="2" creationId="{8F2C34F6-7996-2843-1F46-58F4BA4A1485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39116330" sldId="314"/>
            <ac:spMk id="3" creationId="{D98E1827-E0C7-477A-138F-3A5F380AF4EB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39116330" sldId="314"/>
            <ac:spMk id="268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760354555" sldId="315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760354555" sldId="315"/>
            <ac:spMk id="2" creationId="{86529F52-052E-5845-EF89-58AE8AF06D83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760354555" sldId="315"/>
            <ac:spMk id="3" creationId="{19E82EB0-9B7E-CDB8-4405-25FB11C77EA3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760354555" sldId="315"/>
            <ac:spMk id="272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1219685189" sldId="316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1219685189" sldId="316"/>
            <ac:spMk id="2" creationId="{89D9D318-6BA2-592A-DD44-12B8F8B3CBF5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1219685189" sldId="316"/>
            <ac:spMk id="3" creationId="{A5613B07-B438-FE8B-04A8-546986D89E63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1219685189" sldId="316"/>
            <ac:spMk id="277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1933400032" sldId="317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1933400032" sldId="317"/>
            <ac:spMk id="2" creationId="{4D78097C-513F-D424-D398-D69E64A4938C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1933400032" sldId="317"/>
            <ac:spMk id="3" creationId="{6D0106F4-CC94-FEC2-5E4C-53E6F8BB0C96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1933400032" sldId="317"/>
            <ac:spMk id="281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8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8"/>
            <ac:spMk id="2" creationId="{8C323A5C-4FC5-BEB2-F167-DCBD99DF9B61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8"/>
            <ac:spMk id="3" creationId="{6DEC27A7-BC61-AC6B-DC01-035AC20FBC76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8"/>
            <ac:spMk id="2863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3645018573" sldId="319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3645018573" sldId="319"/>
            <ac:spMk id="2" creationId="{C4D78DA0-8C83-CA93-F293-87EF14467C46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3645018573" sldId="319"/>
            <ac:spMk id="3" creationId="{F01A295F-C707-0AD6-3563-D14C27490A98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3645018573" sldId="319"/>
            <ac:spMk id="290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3645018573" sldId="319"/>
            <ac:spMk id="58370" creationId="{36360151-D98E-B35F-D277-CF84C62BD02B}"/>
          </ac:spMkLst>
        </pc:spChg>
        <pc:spChg chg="mod ord">
          <ac:chgData name="Soheil Abbasloo" userId="d71572ce-aea6-4a3a-9d7a-c1bc96c12f67" providerId="ADAL" clId="{ED41F9C1-8274-4F08-8693-1523C4FF26CB}" dt="2022-08-12T20:38:58.481" v="4236" actId="14100"/>
          <ac:spMkLst>
            <pc:docMk/>
            <pc:sldMk cId="3645018573" sldId="319"/>
            <ac:spMk id="58371" creationId="{9BF6A223-C38B-7B09-E59F-797DAF2326F2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3645018573" sldId="319"/>
            <ac:spMk id="58372" creationId="{450519A7-6F8E-3AD0-6C40-D7308F4F2DBE}"/>
          </ac:spMkLst>
        </pc:spChg>
      </pc:sldChg>
      <pc:sldChg chg="addSp delSp modSp add del mod or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3202603687" sldId="320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3202603687" sldId="320"/>
            <ac:spMk id="2" creationId="{60C2970D-AC2E-9576-21CA-DD8D41FA081D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3202603687" sldId="320"/>
            <ac:spMk id="3" creationId="{F93BD225-301C-4275-39C0-1D1BCF9D7991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3202603687" sldId="320"/>
            <ac:spMk id="295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3202603687" sldId="320"/>
            <ac:spMk id="59394" creationId="{91BA928E-5E5F-29E9-A18E-586F0052F5DF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3202603687" sldId="320"/>
            <ac:spMk id="59396" creationId="{B3EE6CEB-EE3E-7770-F292-B24B38C467A3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3202603687" sldId="320"/>
            <ac:spMk id="874499" creationId="{55A5F6C2-1817-3E7A-7CB3-1D95E18C5EB9}"/>
          </ac:spMkLst>
        </pc:spChg>
      </pc:sldChg>
      <pc:sldChg chg="modSp add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2596494503" sldId="321"/>
        </pc:sldMkLst>
        <pc:spChg chg="mod ord">
          <ac:chgData name="Soheil Abbasloo" userId="d71572ce-aea6-4a3a-9d7a-c1bc96c12f67" providerId="ADAL" clId="{ED41F9C1-8274-4F08-8693-1523C4FF26CB}" dt="2022-08-12T20:48:50.909" v="4288" actId="700"/>
          <ac:spMkLst>
            <pc:docMk/>
            <pc:sldMk cId="2596494503" sldId="321"/>
            <ac:spMk id="74754" creationId="{53436034-BB52-B1A5-C9E4-2CFF11521C07}"/>
          </ac:spMkLst>
        </pc:spChg>
        <pc:spChg chg="mod ord">
          <ac:chgData name="Soheil Abbasloo" userId="d71572ce-aea6-4a3a-9d7a-c1bc96c12f67" providerId="ADAL" clId="{ED41F9C1-8274-4F08-8693-1523C4FF26CB}" dt="2022-08-12T20:48:50.909" v="4288" actId="700"/>
          <ac:spMkLst>
            <pc:docMk/>
            <pc:sldMk cId="2596494503" sldId="321"/>
            <ac:spMk id="74756" creationId="{56E4A2D7-2D59-C416-6A48-A269A12ED408}"/>
          </ac:spMkLst>
        </pc:spChg>
        <pc:spChg chg="mod ord">
          <ac:chgData name="Soheil Abbasloo" userId="d71572ce-aea6-4a3a-9d7a-c1bc96c12f67" providerId="ADAL" clId="{ED41F9C1-8274-4F08-8693-1523C4FF26CB}" dt="2022-08-12T21:03:56.452" v="4564" actId="404"/>
          <ac:spMkLst>
            <pc:docMk/>
            <pc:sldMk cId="2596494503" sldId="321"/>
            <ac:spMk id="899075" creationId="{14D16A27-3C6F-C648-8EFF-967887D3381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507094596" sldId="322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507094596" sldId="322"/>
            <ac:spMk id="2" creationId="{BDF1B19F-AEA5-3EBB-8439-970FABA92875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507094596" sldId="322"/>
            <ac:spMk id="3" creationId="{C258ED75-0629-F969-3C9F-CA01A01A6142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507094596" sldId="322"/>
            <ac:spMk id="3004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1652392557" sldId="323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652392557" sldId="323"/>
            <ac:spMk id="2" creationId="{CA22DECD-AC09-DE5E-7757-5FBB4ABAD8AA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652392557" sldId="323"/>
            <ac:spMk id="3" creationId="{1100E747-BABA-F1E0-381C-DEC4EFE866AD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652392557" sldId="323"/>
            <ac:spMk id="304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02:23.209" v="4520" actId="113"/>
          <ac:spMkLst>
            <pc:docMk/>
            <pc:sldMk cId="1652392557" sldId="323"/>
            <ac:spMk id="76802" creationId="{A1026274-3B82-BD6C-B3BE-871C4AB4A304}"/>
          </ac:spMkLst>
        </pc:spChg>
        <pc:spChg chg="mod ord">
          <ac:chgData name="Soheil Abbasloo" userId="d71572ce-aea6-4a3a-9d7a-c1bc96c12f67" providerId="ADAL" clId="{ED41F9C1-8274-4F08-8693-1523C4FF26CB}" dt="2022-08-12T20:43:05.083" v="4269" actId="5793"/>
          <ac:spMkLst>
            <pc:docMk/>
            <pc:sldMk cId="1652392557" sldId="323"/>
            <ac:spMk id="76803" creationId="{05E9072E-63CF-17BD-7B91-5428D264604F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1652392557" sldId="323"/>
            <ac:spMk id="76804" creationId="{08D6D445-B7FF-ED7D-C1BA-D2705A225B41}"/>
          </ac:spMkLst>
        </pc:spChg>
        <pc:spChg chg="mod">
          <ac:chgData name="Soheil Abbasloo" userId="d71572ce-aea6-4a3a-9d7a-c1bc96c12f67" providerId="ADAL" clId="{ED41F9C1-8274-4F08-8693-1523C4FF26CB}" dt="2022-08-12T21:03:13.875" v="4549" actId="1035"/>
          <ac:spMkLst>
            <pc:docMk/>
            <pc:sldMk cId="1652392557" sldId="323"/>
            <ac:spMk id="76825" creationId="{5879B96F-13DB-DD0E-CBD7-2E14A9C851BE}"/>
          </ac:spMkLst>
        </pc:spChg>
        <pc:spChg chg="mod">
          <ac:chgData name="Soheil Abbasloo" userId="d71572ce-aea6-4a3a-9d7a-c1bc96c12f67" providerId="ADAL" clId="{ED41F9C1-8274-4F08-8693-1523C4FF26CB}" dt="2022-08-12T21:03:08.385" v="4543" actId="14100"/>
          <ac:spMkLst>
            <pc:docMk/>
            <pc:sldMk cId="1652392557" sldId="323"/>
            <ac:spMk id="76827" creationId="{D9BBC0DF-D244-2ED3-9A60-8FC963618DEF}"/>
          </ac:spMkLst>
        </pc:spChg>
        <pc:spChg chg="mod">
          <ac:chgData name="Soheil Abbasloo" userId="d71572ce-aea6-4a3a-9d7a-c1bc96c12f67" providerId="ADAL" clId="{ED41F9C1-8274-4F08-8693-1523C4FF26CB}" dt="2022-08-12T21:02:51.953" v="4535" actId="1036"/>
          <ac:spMkLst>
            <pc:docMk/>
            <pc:sldMk cId="1652392557" sldId="323"/>
            <ac:spMk id="76829" creationId="{A2EF3F48-6836-D070-BEEA-598EA9D2847B}"/>
          </ac:spMkLst>
        </pc:spChg>
        <pc:spChg chg="mod">
          <ac:chgData name="Soheil Abbasloo" userId="d71572ce-aea6-4a3a-9d7a-c1bc96c12f67" providerId="ADAL" clId="{ED41F9C1-8274-4F08-8693-1523C4FF26CB}" dt="2022-08-12T21:03:20.209" v="4550" actId="14100"/>
          <ac:spMkLst>
            <pc:docMk/>
            <pc:sldMk cId="1652392557" sldId="323"/>
            <ac:spMk id="76837" creationId="{1549197C-D6DF-3AFB-B1F7-87B73D69F66C}"/>
          </ac:spMkLst>
        </pc:spChg>
        <pc:spChg chg="mod">
          <ac:chgData name="Soheil Abbasloo" userId="d71572ce-aea6-4a3a-9d7a-c1bc96c12f67" providerId="ADAL" clId="{ED41F9C1-8274-4F08-8693-1523C4FF26CB}" dt="2022-08-12T21:03:23.666" v="4554" actId="1037"/>
          <ac:spMkLst>
            <pc:docMk/>
            <pc:sldMk cId="1652392557" sldId="323"/>
            <ac:spMk id="76847" creationId="{8A59F24E-DDD8-9D8E-F5E6-2140CD362763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3121655503" sldId="324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121655503" sldId="324"/>
            <ac:spMk id="2" creationId="{C6E5C7CB-C725-28F5-409F-43D82AB64795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121655503" sldId="324"/>
            <ac:spMk id="3" creationId="{8D49802B-2A78-6C93-431C-4075CEC64767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121655503" sldId="324"/>
            <ac:spMk id="3091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5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5"/>
            <ac:spMk id="2" creationId="{DA3C5A99-8213-A5CC-15FC-8BB4C68447DD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5"/>
            <ac:spMk id="3" creationId="{242F01E0-98B2-B1FA-0BFC-3BE2A156D07B}"/>
          </ac:spMkLst>
        </pc:spChg>
        <pc:spChg chg="add mod">
          <ac:chgData name="Soheil Abbasloo" userId="d71572ce-aea6-4a3a-9d7a-c1bc96c12f67" providerId="ADAL" clId="{ED41F9C1-8274-4F08-8693-1523C4FF26CB}" dt="2022-08-12T21:32:15.642" v="5250"/>
          <ac:spMkLst>
            <pc:docMk/>
            <pc:sldMk cId="0" sldId="325"/>
            <ac:spMk id="16" creationId="{A453C276-F61C-06E6-BC9F-3A41EEBDA901}"/>
          </ac:spMkLst>
        </pc:spChg>
        <pc:spChg chg="add mod">
          <ac:chgData name="Soheil Abbasloo" userId="d71572ce-aea6-4a3a-9d7a-c1bc96c12f67" providerId="ADAL" clId="{ED41F9C1-8274-4F08-8693-1523C4FF26CB}" dt="2022-08-12T21:21:14.989" v="4949" actId="207"/>
          <ac:spMkLst>
            <pc:docMk/>
            <pc:sldMk cId="0" sldId="325"/>
            <ac:spMk id="36" creationId="{652379FC-C0D1-3A82-A4B5-24F9D8C0EAA1}"/>
          </ac:spMkLst>
        </pc:spChg>
        <pc:spChg chg="add mod">
          <ac:chgData name="Soheil Abbasloo" userId="d71572ce-aea6-4a3a-9d7a-c1bc96c12f67" providerId="ADAL" clId="{ED41F9C1-8274-4F08-8693-1523C4FF26CB}" dt="2022-08-12T21:31:18.193" v="5244" actId="404"/>
          <ac:spMkLst>
            <pc:docMk/>
            <pc:sldMk cId="0" sldId="325"/>
            <ac:spMk id="41" creationId="{215A40E1-30DB-62FC-6613-E680943429A1}"/>
          </ac:spMkLst>
        </pc:spChg>
        <pc:spChg chg="add del mod">
          <ac:chgData name="Soheil Abbasloo" userId="d71572ce-aea6-4a3a-9d7a-c1bc96c12f67" providerId="ADAL" clId="{ED41F9C1-8274-4F08-8693-1523C4FF26CB}" dt="2022-08-12T21:30:53.164" v="5238" actId="404"/>
          <ac:spMkLst>
            <pc:docMk/>
            <pc:sldMk cId="0" sldId="325"/>
            <ac:spMk id="71" creationId="{A157A6C6-C7DE-1F42-5B14-37070310DE86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5"/>
            <ac:spMk id="313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5"/>
            <ac:spMk id="78850" creationId="{D7324D57-5CF8-1378-F09A-99ABE47705F9}"/>
          </ac:spMkLst>
        </pc:spChg>
        <pc:spChg chg="mod ord">
          <ac:chgData name="Soheil Abbasloo" userId="d71572ce-aea6-4a3a-9d7a-c1bc96c12f67" providerId="ADAL" clId="{ED41F9C1-8274-4F08-8693-1523C4FF26CB}" dt="2022-08-12T21:33:45.908" v="5269" actId="403"/>
          <ac:spMkLst>
            <pc:docMk/>
            <pc:sldMk cId="0" sldId="325"/>
            <ac:spMk id="78851" creationId="{11FB9309-E1DD-12C2-C3F5-0DFA0BDFCDCE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5"/>
            <ac:spMk id="78852" creationId="{3E7E2ACB-84CF-89EC-AEFB-A74930CF749C}"/>
          </ac:spMkLst>
        </pc:spChg>
        <pc:spChg chg="mod">
          <ac:chgData name="Soheil Abbasloo" userId="d71572ce-aea6-4a3a-9d7a-c1bc96c12f67" providerId="ADAL" clId="{ED41F9C1-8274-4F08-8693-1523C4FF26CB}" dt="2022-08-12T21:27:50.538" v="5125" actId="20577"/>
          <ac:spMkLst>
            <pc:docMk/>
            <pc:sldMk cId="0" sldId="325"/>
            <ac:spMk id="78854" creationId="{EA216DC9-E83E-CE01-0577-EE7BFC2B9405}"/>
          </ac:spMkLst>
        </pc:spChg>
        <pc:spChg chg="mod">
          <ac:chgData name="Soheil Abbasloo" userId="d71572ce-aea6-4a3a-9d7a-c1bc96c12f67" providerId="ADAL" clId="{ED41F9C1-8274-4F08-8693-1523C4FF26CB}" dt="2022-08-12T21:16:30.553" v="4813" actId="404"/>
          <ac:spMkLst>
            <pc:docMk/>
            <pc:sldMk cId="0" sldId="325"/>
            <ac:spMk id="78855" creationId="{264704E8-8616-AE96-1791-3F7A83263782}"/>
          </ac:spMkLst>
        </pc:spChg>
        <pc:spChg chg="mod">
          <ac:chgData name="Soheil Abbasloo" userId="d71572ce-aea6-4a3a-9d7a-c1bc96c12f67" providerId="ADAL" clId="{ED41F9C1-8274-4F08-8693-1523C4FF26CB}" dt="2022-08-12T21:16:48.747" v="4823" actId="1076"/>
          <ac:spMkLst>
            <pc:docMk/>
            <pc:sldMk cId="0" sldId="325"/>
            <ac:spMk id="78856" creationId="{971C7F67-CEC3-6770-6593-D3094920BDE0}"/>
          </ac:spMkLst>
        </pc:spChg>
        <pc:spChg chg="mod">
          <ac:chgData name="Soheil Abbasloo" userId="d71572ce-aea6-4a3a-9d7a-c1bc96c12f67" providerId="ADAL" clId="{ED41F9C1-8274-4F08-8693-1523C4FF26CB}" dt="2022-08-12T21:25:08.544" v="5040" actId="20577"/>
          <ac:spMkLst>
            <pc:docMk/>
            <pc:sldMk cId="0" sldId="325"/>
            <ac:spMk id="78857" creationId="{AD0865E9-4D76-3471-ED72-95F700AD43BE}"/>
          </ac:spMkLst>
        </pc:spChg>
        <pc:spChg chg="mod">
          <ac:chgData name="Soheil Abbasloo" userId="d71572ce-aea6-4a3a-9d7a-c1bc96c12f67" providerId="ADAL" clId="{ED41F9C1-8274-4F08-8693-1523C4FF26CB}" dt="2022-08-12T21:25:22.334" v="5057" actId="20577"/>
          <ac:spMkLst>
            <pc:docMk/>
            <pc:sldMk cId="0" sldId="325"/>
            <ac:spMk id="78858" creationId="{42C846CE-F711-21A1-BEA3-1A12ED6EDABC}"/>
          </ac:spMkLst>
        </pc:spChg>
        <pc:spChg chg="mod">
          <ac:chgData name="Soheil Abbasloo" userId="d71572ce-aea6-4a3a-9d7a-c1bc96c12f67" providerId="ADAL" clId="{ED41F9C1-8274-4F08-8693-1523C4FF26CB}" dt="2022-08-12T21:20:07.586" v="4874" actId="20577"/>
          <ac:spMkLst>
            <pc:docMk/>
            <pc:sldMk cId="0" sldId="325"/>
            <ac:spMk id="78859" creationId="{2CC7BEC8-20F7-3F10-18A3-7B8D629D263D}"/>
          </ac:spMkLst>
        </pc:spChg>
        <pc:spChg chg="mod">
          <ac:chgData name="Soheil Abbasloo" userId="d71572ce-aea6-4a3a-9d7a-c1bc96c12f67" providerId="ADAL" clId="{ED41F9C1-8274-4F08-8693-1523C4FF26CB}" dt="2022-08-12T21:19:26.327" v="4866" actId="2085"/>
          <ac:spMkLst>
            <pc:docMk/>
            <pc:sldMk cId="0" sldId="325"/>
            <ac:spMk id="78860" creationId="{BAF329E7-CD69-F351-B089-CB20F7D3C8CC}"/>
          </ac:spMkLst>
        </pc:spChg>
        <pc:spChg chg="mod">
          <ac:chgData name="Soheil Abbasloo" userId="d71572ce-aea6-4a3a-9d7a-c1bc96c12f67" providerId="ADAL" clId="{ED41F9C1-8274-4F08-8693-1523C4FF26CB}" dt="2022-08-12T21:19:26.327" v="4866" actId="2085"/>
          <ac:spMkLst>
            <pc:docMk/>
            <pc:sldMk cId="0" sldId="325"/>
            <ac:spMk id="78861" creationId="{CAE69AF8-5D86-8D72-03B2-9B15408823E1}"/>
          </ac:spMkLst>
        </pc:spChg>
        <pc:spChg chg="mod">
          <ac:chgData name="Soheil Abbasloo" userId="d71572ce-aea6-4a3a-9d7a-c1bc96c12f67" providerId="ADAL" clId="{ED41F9C1-8274-4F08-8693-1523C4FF26CB}" dt="2022-08-12T21:19:26.327" v="4866" actId="2085"/>
          <ac:spMkLst>
            <pc:docMk/>
            <pc:sldMk cId="0" sldId="325"/>
            <ac:spMk id="78862" creationId="{507E9174-90D1-63F1-E9CE-C413EE910491}"/>
          </ac:spMkLst>
        </pc:spChg>
        <pc:spChg chg="mod">
          <ac:chgData name="Soheil Abbasloo" userId="d71572ce-aea6-4a3a-9d7a-c1bc96c12f67" providerId="ADAL" clId="{ED41F9C1-8274-4F08-8693-1523C4FF26CB}" dt="2022-08-12T21:20:57.113" v="4947" actId="1037"/>
          <ac:spMkLst>
            <pc:docMk/>
            <pc:sldMk cId="0" sldId="325"/>
            <ac:spMk id="78863" creationId="{9F27A9DC-34AD-F5D0-59E9-5F12392F17E2}"/>
          </ac:spMkLst>
        </pc:spChg>
        <pc:spChg chg="del mod">
          <ac:chgData name="Soheil Abbasloo" userId="d71572ce-aea6-4a3a-9d7a-c1bc96c12f67" providerId="ADAL" clId="{ED41F9C1-8274-4F08-8693-1523C4FF26CB}" dt="2022-08-12T21:13:46.485" v="4600" actId="478"/>
          <ac:spMkLst>
            <pc:docMk/>
            <pc:sldMk cId="0" sldId="325"/>
            <ac:spMk id="78869" creationId="{D1A93671-DCC4-02AB-879A-61A4A3FDB32A}"/>
          </ac:spMkLst>
        </pc:spChg>
        <pc:spChg chg="mod">
          <ac:chgData name="Soheil Abbasloo" userId="d71572ce-aea6-4a3a-9d7a-c1bc96c12f67" providerId="ADAL" clId="{ED41F9C1-8274-4F08-8693-1523C4FF26CB}" dt="2022-08-12T21:21:20.341" v="4950" actId="208"/>
          <ac:spMkLst>
            <pc:docMk/>
            <pc:sldMk cId="0" sldId="325"/>
            <ac:spMk id="78870" creationId="{C634363C-7E02-4F72-D91B-CE116CF016B6}"/>
          </ac:spMkLst>
        </pc:spChg>
        <pc:spChg chg="mod">
          <ac:chgData name="Soheil Abbasloo" userId="d71572ce-aea6-4a3a-9d7a-c1bc96c12f67" providerId="ADAL" clId="{ED41F9C1-8274-4F08-8693-1523C4FF26CB}" dt="2022-08-12T21:20:04.733" v="4872" actId="20577"/>
          <ac:spMkLst>
            <pc:docMk/>
            <pc:sldMk cId="0" sldId="325"/>
            <ac:spMk id="78871" creationId="{1D1EAB4A-E6D7-2A96-E0A5-1F303A23BADE}"/>
          </ac:spMkLst>
        </pc:spChg>
        <pc:spChg chg="del mod">
          <ac:chgData name="Soheil Abbasloo" userId="d71572ce-aea6-4a3a-9d7a-c1bc96c12f67" providerId="ADAL" clId="{ED41F9C1-8274-4F08-8693-1523C4FF26CB}" dt="2022-08-12T21:10:27.918" v="4570" actId="478"/>
          <ac:spMkLst>
            <pc:docMk/>
            <pc:sldMk cId="0" sldId="325"/>
            <ac:spMk id="901124" creationId="{4E044CE9-8362-D1D8-E94F-11C4FCDAEB22}"/>
          </ac:spMkLst>
        </pc:spChg>
        <pc:graphicFrameChg chg="add mod modGraphic">
          <ac:chgData name="Soheil Abbasloo" userId="d71572ce-aea6-4a3a-9d7a-c1bc96c12f67" providerId="ADAL" clId="{ED41F9C1-8274-4F08-8693-1523C4FF26CB}" dt="2022-08-12T21:31:10.116" v="5242" actId="1076"/>
          <ac:graphicFrameMkLst>
            <pc:docMk/>
            <pc:sldMk cId="0" sldId="325"/>
            <ac:graphicFrameMk id="42" creationId="{8EF833B3-58E0-C947-0D99-3EEBC58897AB}"/>
          </ac:graphicFrameMkLst>
        </pc:graphicFrameChg>
        <pc:cxnChg chg="add del mod">
          <ac:chgData name="Soheil Abbasloo" userId="d71572ce-aea6-4a3a-9d7a-c1bc96c12f67" providerId="ADAL" clId="{ED41F9C1-8274-4F08-8693-1523C4FF26CB}" dt="2022-08-12T21:22:41.648" v="4969" actId="478"/>
          <ac:cxnSpMkLst>
            <pc:docMk/>
            <pc:sldMk cId="0" sldId="325"/>
            <ac:cxnSpMk id="4" creationId="{30D905C0-B6C2-71EF-296D-51EE288E28C3}"/>
          </ac:cxnSpMkLst>
        </pc:cxnChg>
        <pc:cxnChg chg="add del mod">
          <ac:chgData name="Soheil Abbasloo" userId="d71572ce-aea6-4a3a-9d7a-c1bc96c12f67" providerId="ADAL" clId="{ED41F9C1-8274-4F08-8693-1523C4FF26CB}" dt="2022-08-12T21:22:54.634" v="4974" actId="478"/>
          <ac:cxnSpMkLst>
            <pc:docMk/>
            <pc:sldMk cId="0" sldId="325"/>
            <ac:cxnSpMk id="9" creationId="{2CB6CCAE-9762-4AFB-47ED-EFDD802312AC}"/>
          </ac:cxnSpMkLst>
        </pc:cxnChg>
        <pc:cxnChg chg="add mod">
          <ac:chgData name="Soheil Abbasloo" userId="d71572ce-aea6-4a3a-9d7a-c1bc96c12f67" providerId="ADAL" clId="{ED41F9C1-8274-4F08-8693-1523C4FF26CB}" dt="2022-08-12T21:22:06.935" v="4957" actId="208"/>
          <ac:cxnSpMkLst>
            <pc:docMk/>
            <pc:sldMk cId="0" sldId="325"/>
            <ac:cxnSpMk id="25" creationId="{1EA836F7-3AA1-3FE1-6BD9-7AADAB526D02}"/>
          </ac:cxnSpMkLst>
        </pc:cxnChg>
        <pc:cxnChg chg="add del mod">
          <ac:chgData name="Soheil Abbasloo" userId="d71572ce-aea6-4a3a-9d7a-c1bc96c12f67" providerId="ADAL" clId="{ED41F9C1-8274-4F08-8693-1523C4FF26CB}" dt="2022-08-12T21:13:07.360" v="4592" actId="478"/>
          <ac:cxnSpMkLst>
            <pc:docMk/>
            <pc:sldMk cId="0" sldId="325"/>
            <ac:cxnSpMk id="28" creationId="{C2C57B5C-788F-F20D-027A-D36A1B2E9EB3}"/>
          </ac:cxnSpMkLst>
        </pc:cxnChg>
        <pc:cxnChg chg="add mod">
          <ac:chgData name="Soheil Abbasloo" userId="d71572ce-aea6-4a3a-9d7a-c1bc96c12f67" providerId="ADAL" clId="{ED41F9C1-8274-4F08-8693-1523C4FF26CB}" dt="2022-08-12T21:22:24.743" v="4962" actId="14100"/>
          <ac:cxnSpMkLst>
            <pc:docMk/>
            <pc:sldMk cId="0" sldId="325"/>
            <ac:cxnSpMk id="51" creationId="{985BA4E8-5497-66E9-6307-49515601444A}"/>
          </ac:cxnSpMkLst>
        </pc:cxnChg>
        <pc:cxnChg chg="add mod">
          <ac:chgData name="Soheil Abbasloo" userId="d71572ce-aea6-4a3a-9d7a-c1bc96c12f67" providerId="ADAL" clId="{ED41F9C1-8274-4F08-8693-1523C4FF26CB}" dt="2022-08-12T21:22:30.994" v="4965" actId="14100"/>
          <ac:cxnSpMkLst>
            <pc:docMk/>
            <pc:sldMk cId="0" sldId="325"/>
            <ac:cxnSpMk id="55" creationId="{EE374595-E166-50C5-BADA-BDA32561038A}"/>
          </ac:cxnSpMkLst>
        </pc:cxnChg>
        <pc:cxnChg chg="add mod">
          <ac:chgData name="Soheil Abbasloo" userId="d71572ce-aea6-4a3a-9d7a-c1bc96c12f67" providerId="ADAL" clId="{ED41F9C1-8274-4F08-8693-1523C4FF26CB}" dt="2022-08-12T21:23:34.940" v="4985" actId="208"/>
          <ac:cxnSpMkLst>
            <pc:docMk/>
            <pc:sldMk cId="0" sldId="325"/>
            <ac:cxnSpMk id="58" creationId="{108EAF8A-C8DD-0351-7795-953D44D97143}"/>
          </ac:cxnSpMkLst>
        </pc:cxnChg>
        <pc:cxnChg chg="add mod">
          <ac:chgData name="Soheil Abbasloo" userId="d71572ce-aea6-4a3a-9d7a-c1bc96c12f67" providerId="ADAL" clId="{ED41F9C1-8274-4F08-8693-1523C4FF26CB}" dt="2022-08-12T21:23:29.613" v="4983" actId="208"/>
          <ac:cxnSpMkLst>
            <pc:docMk/>
            <pc:sldMk cId="0" sldId="325"/>
            <ac:cxnSpMk id="61" creationId="{76341DB4-6038-DFF6-DB34-908751672EAC}"/>
          </ac:cxnSpMkLst>
        </pc:cxnChg>
        <pc:cxnChg chg="add mod">
          <ac:chgData name="Soheil Abbasloo" userId="d71572ce-aea6-4a3a-9d7a-c1bc96c12f67" providerId="ADAL" clId="{ED41F9C1-8274-4F08-8693-1523C4FF26CB}" dt="2022-08-12T21:23:29.613" v="4983" actId="208"/>
          <ac:cxnSpMkLst>
            <pc:docMk/>
            <pc:sldMk cId="0" sldId="325"/>
            <ac:cxnSpMk id="64" creationId="{F2E93976-1F2B-D868-A000-3F34F9BF718E}"/>
          </ac:cxnSpMkLst>
        </pc:cxnChg>
        <pc:cxnChg chg="del mod">
          <ac:chgData name="Soheil Abbasloo" userId="d71572ce-aea6-4a3a-9d7a-c1bc96c12f67" providerId="ADAL" clId="{ED41F9C1-8274-4F08-8693-1523C4FF26CB}" dt="2022-08-12T21:21:50.512" v="4955" actId="478"/>
          <ac:cxnSpMkLst>
            <pc:docMk/>
            <pc:sldMk cId="0" sldId="325"/>
            <ac:cxnSpMk id="78864" creationId="{D0AEEC78-B96D-4AF8-EF2D-74844C64626C}"/>
          </ac:cxnSpMkLst>
        </pc:cxnChg>
        <pc:cxnChg chg="del mod">
          <ac:chgData name="Soheil Abbasloo" userId="d71572ce-aea6-4a3a-9d7a-c1bc96c12f67" providerId="ADAL" clId="{ED41F9C1-8274-4F08-8693-1523C4FF26CB}" dt="2022-08-12T21:21:49.762" v="4954" actId="478"/>
          <ac:cxnSpMkLst>
            <pc:docMk/>
            <pc:sldMk cId="0" sldId="325"/>
            <ac:cxnSpMk id="78865" creationId="{EBEBF735-D3D8-F5FE-3C42-49CCF34EF585}"/>
          </ac:cxnSpMkLst>
        </pc:cxnChg>
        <pc:cxnChg chg="del mod">
          <ac:chgData name="Soheil Abbasloo" userId="d71572ce-aea6-4a3a-9d7a-c1bc96c12f67" providerId="ADAL" clId="{ED41F9C1-8274-4F08-8693-1523C4FF26CB}" dt="2022-08-12T21:21:48.211" v="4952" actId="478"/>
          <ac:cxnSpMkLst>
            <pc:docMk/>
            <pc:sldMk cId="0" sldId="325"/>
            <ac:cxnSpMk id="78866" creationId="{29B30932-BE1C-C650-361A-AB96C616A0C6}"/>
          </ac:cxnSpMkLst>
        </pc:cxnChg>
        <pc:cxnChg chg="del mod">
          <ac:chgData name="Soheil Abbasloo" userId="d71572ce-aea6-4a3a-9d7a-c1bc96c12f67" providerId="ADAL" clId="{ED41F9C1-8274-4F08-8693-1523C4FF26CB}" dt="2022-08-12T21:21:49.179" v="4953" actId="478"/>
          <ac:cxnSpMkLst>
            <pc:docMk/>
            <pc:sldMk cId="0" sldId="325"/>
            <ac:cxnSpMk id="78867" creationId="{E9421EB4-7D16-BB94-5259-FCAA36BC4F44}"/>
          </ac:cxnSpMkLst>
        </pc:cxnChg>
        <pc:cxnChg chg="del mod">
          <ac:chgData name="Soheil Abbasloo" userId="d71572ce-aea6-4a3a-9d7a-c1bc96c12f67" providerId="ADAL" clId="{ED41F9C1-8274-4F08-8693-1523C4FF26CB}" dt="2022-08-12T21:11:28.161" v="4574" actId="478"/>
          <ac:cxnSpMkLst>
            <pc:docMk/>
            <pc:sldMk cId="0" sldId="325"/>
            <ac:cxnSpMk id="78868" creationId="{DEDE66F7-B1AD-2B9F-F840-B01640533DD2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699571234" sldId="326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699571234" sldId="326"/>
            <ac:spMk id="2" creationId="{4902017C-0737-D11F-3B30-0937159031A8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699571234" sldId="326"/>
            <ac:spMk id="3" creationId="{089E3A6F-F203-491E-6C73-1219E88C2812}"/>
          </ac:spMkLst>
        </pc:spChg>
        <pc:spChg chg="add del mod">
          <ac:chgData name="Soheil Abbasloo" userId="d71572ce-aea6-4a3a-9d7a-c1bc96c12f67" providerId="ADAL" clId="{ED41F9C1-8274-4F08-8693-1523C4FF26CB}" dt="2022-08-12T21:42:39.947" v="5313" actId="22"/>
          <ac:spMkLst>
            <pc:docMk/>
            <pc:sldMk cId="699571234" sldId="326"/>
            <ac:spMk id="14" creationId="{447B59FA-2F9E-7F38-671C-EE9B3119E6D2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699571234" sldId="326"/>
            <ac:spMk id="317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47:07.918" v="5428" actId="21"/>
          <ac:spMkLst>
            <pc:docMk/>
            <pc:sldMk cId="699571234" sldId="326"/>
            <ac:spMk id="80898" creationId="{F08F815D-C8E5-6D17-1CAA-FF0817D927D4}"/>
          </ac:spMkLst>
        </pc:spChg>
        <pc:spChg chg="mod ord">
          <ac:chgData name="Soheil Abbasloo" userId="d71572ce-aea6-4a3a-9d7a-c1bc96c12f67" providerId="ADAL" clId="{ED41F9C1-8274-4F08-8693-1523C4FF26CB}" dt="2022-08-12T21:44:15.110" v="5332" actId="21"/>
          <ac:spMkLst>
            <pc:docMk/>
            <pc:sldMk cId="699571234" sldId="326"/>
            <ac:spMk id="80899" creationId="{F484DCF6-F050-3668-2B0F-ABDDEEDAEAD8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699571234" sldId="326"/>
            <ac:spMk id="80900" creationId="{1455ADDF-7928-2E6A-1375-F410DA0D0976}"/>
          </ac:spMkLst>
        </pc:spChg>
        <pc:spChg chg="del mod">
          <ac:chgData name="Soheil Abbasloo" userId="d71572ce-aea6-4a3a-9d7a-c1bc96c12f67" providerId="ADAL" clId="{ED41F9C1-8274-4F08-8693-1523C4FF26CB}" dt="2022-08-12T21:43:37.864" v="5324" actId="478"/>
          <ac:spMkLst>
            <pc:docMk/>
            <pc:sldMk cId="699571234" sldId="326"/>
            <ac:spMk id="80901" creationId="{3468BAC5-7E75-6279-89C5-67147DEA980D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699571234" sldId="326"/>
            <ac:spMk id="80902" creationId="{3E9CFC3A-5F6E-1EFB-B4C0-D58C77183FF5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699571234" sldId="326"/>
            <ac:spMk id="80903" creationId="{86A02055-DFAE-028B-3EC7-A8DF478203C5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699571234" sldId="326"/>
            <ac:spMk id="80904" creationId="{AFFACD2B-4420-B9D3-DF73-A61C80A7E9C8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699571234" sldId="326"/>
            <ac:spMk id="80905" creationId="{BD595DFF-E783-93A9-7EAC-6D071F5F118E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699571234" sldId="326"/>
            <ac:spMk id="80906" creationId="{CF3ACB87-7340-366A-3D23-AE346C79E35E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699571234" sldId="326"/>
            <ac:spMk id="80907" creationId="{76C5B8C4-9BE0-4899-2E34-0E51BAC715ED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699571234" sldId="326"/>
            <ac:spMk id="80908" creationId="{49E33339-055E-BF09-C347-B144B7A8B6C7}"/>
          </ac:spMkLst>
        </pc:spChg>
        <pc:graphicFrameChg chg="add del mod modGraphic">
          <ac:chgData name="Soheil Abbasloo" userId="d71572ce-aea6-4a3a-9d7a-c1bc96c12f67" providerId="ADAL" clId="{ED41F9C1-8274-4F08-8693-1523C4FF26CB}" dt="2022-08-12T21:44:07.642" v="5330" actId="478"/>
          <ac:graphicFrameMkLst>
            <pc:docMk/>
            <pc:sldMk cId="699571234" sldId="326"/>
            <ac:graphicFrameMk id="15" creationId="{295F0695-C95E-6F63-867B-46CD9B68C8D7}"/>
          </ac:graphicFrameMkLst>
        </pc:graphicFrame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1175044791" sldId="327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175044791" sldId="327"/>
            <ac:spMk id="2" creationId="{98A0B029-88F9-0CF1-DD85-24A4FE42F126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175044791" sldId="327"/>
            <ac:spMk id="3" creationId="{16A8D87E-4DE7-702F-8C5F-29E193009266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175044791" sldId="327"/>
            <ac:spMk id="3215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9:21:26.423" v="7074" actId="700"/>
        <pc:sldMkLst>
          <pc:docMk/>
          <pc:sldMk cId="2833345357" sldId="330"/>
        </pc:sldMkLst>
        <pc:spChg chg="add del mod">
          <ac:chgData name="Soheil Abbasloo" userId="d71572ce-aea6-4a3a-9d7a-c1bc96c12f67" providerId="ADAL" clId="{ED41F9C1-8274-4F08-8693-1523C4FF26CB}" dt="2022-08-17T19:21:26.423" v="7074" actId="700"/>
          <ac:spMkLst>
            <pc:docMk/>
            <pc:sldMk cId="2833345357" sldId="330"/>
            <ac:spMk id="3" creationId="{E05BCB07-9B87-FF7A-4C88-C5563DB31882}"/>
          </ac:spMkLst>
        </pc:spChg>
        <pc:spChg chg="del mod ord">
          <ac:chgData name="Soheil Abbasloo" userId="d71572ce-aea6-4a3a-9d7a-c1bc96c12f67" providerId="ADAL" clId="{ED41F9C1-8274-4F08-8693-1523C4FF26CB}" dt="2022-08-17T17:34:40.343" v="7026" actId="478"/>
          <ac:spMkLst>
            <pc:docMk/>
            <pc:sldMk cId="2833345357" sldId="330"/>
            <ac:spMk id="326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9:21:26.423" v="7074" actId="700"/>
          <ac:spMkLst>
            <pc:docMk/>
            <pc:sldMk cId="2833345357" sldId="330"/>
            <ac:spMk id="3270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2833345357" sldId="330"/>
            <ac:spMk id="82946" creationId="{47978DB2-09F1-547A-74B8-ACC0EE96DA89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2833345357" sldId="330"/>
            <ac:spMk id="82948" creationId="{5E6DFE19-7C16-5685-7496-5CAB26C58612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2833345357" sldId="330"/>
            <ac:spMk id="885763" creationId="{E734B403-D411-DA1D-69CD-7E0EC11580FE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944367653" sldId="331"/>
        </pc:sldMkLst>
        <pc:spChg chg="add del mod ord">
          <ac:chgData name="Soheil Abbasloo" userId="d71572ce-aea6-4a3a-9d7a-c1bc96c12f67" providerId="ADAL" clId="{ED41F9C1-8274-4F08-8693-1523C4FF26CB}" dt="2022-08-12T20:43:45.432" v="4270" actId="478"/>
          <ac:spMkLst>
            <pc:docMk/>
            <pc:sldMk cId="1944367653" sldId="331"/>
            <ac:spMk id="2" creationId="{9F14F661-634E-F21F-13AF-CDF0FCF0603B}"/>
          </ac:spMkLst>
        </pc:spChg>
        <pc:spChg chg="add mod">
          <ac:chgData name="Soheil Abbasloo" userId="d71572ce-aea6-4a3a-9d7a-c1bc96c12f67" providerId="ADAL" clId="{ED41F9C1-8274-4F08-8693-1523C4FF26CB}" dt="2022-08-12T20:57:16.376" v="4355" actId="1035"/>
          <ac:spMkLst>
            <pc:docMk/>
            <pc:sldMk cId="1944367653" sldId="331"/>
            <ac:spMk id="3" creationId="{168D7462-B991-6958-8A4E-A1B0F1AE2EAF}"/>
          </ac:spMkLst>
        </pc:spChg>
        <pc:spChg chg="add mod">
          <ac:chgData name="Soheil Abbasloo" userId="d71572ce-aea6-4a3a-9d7a-c1bc96c12f67" providerId="ADAL" clId="{ED41F9C1-8274-4F08-8693-1523C4FF26CB}" dt="2022-08-12T21:00:00.617" v="4466" actId="1076"/>
          <ac:spMkLst>
            <pc:docMk/>
            <pc:sldMk cId="1944367653" sldId="331"/>
            <ac:spMk id="38" creationId="{EFCB533E-B9DD-6EB7-3A57-10F3A09C1D76}"/>
          </ac:spMkLst>
        </pc:spChg>
        <pc:spChg chg="add mod">
          <ac:chgData name="Soheil Abbasloo" userId="d71572ce-aea6-4a3a-9d7a-c1bc96c12f67" providerId="ADAL" clId="{ED41F9C1-8274-4F08-8693-1523C4FF26CB}" dt="2022-08-12T20:58:46.864" v="4395" actId="1076"/>
          <ac:spMkLst>
            <pc:docMk/>
            <pc:sldMk cId="1944367653" sldId="331"/>
            <ac:spMk id="40" creationId="{44F258DF-61F2-6CBB-84D0-4DD5F5C9D610}"/>
          </ac:spMkLst>
        </pc:spChg>
        <pc:spChg chg="add mod">
          <ac:chgData name="Soheil Abbasloo" userId="d71572ce-aea6-4a3a-9d7a-c1bc96c12f67" providerId="ADAL" clId="{ED41F9C1-8274-4F08-8693-1523C4FF26CB}" dt="2022-08-12T21:01:02.673" v="4517" actId="1076"/>
          <ac:spMkLst>
            <pc:docMk/>
            <pc:sldMk cId="1944367653" sldId="331"/>
            <ac:spMk id="41" creationId="{BB75B6BC-0B87-8AD5-409E-E663AE1E749D}"/>
          </ac:spMkLst>
        </pc:spChg>
        <pc:spChg chg="mod ord">
          <ac:chgData name="Soheil Abbasloo" userId="d71572ce-aea6-4a3a-9d7a-c1bc96c12f67" providerId="ADAL" clId="{ED41F9C1-8274-4F08-8693-1523C4FF26CB}" dt="2022-08-12T20:53:13.300" v="4318" actId="1076"/>
          <ac:spMkLst>
            <pc:docMk/>
            <pc:sldMk cId="1944367653" sldId="331"/>
            <ac:spMk id="72706" creationId="{985E94AD-0C4F-A4B4-DA4C-8703B83B69DF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1944367653" sldId="331"/>
            <ac:spMk id="72707" creationId="{E83D7B10-041D-70A8-5F57-9FB874A44EE4}"/>
          </ac:spMkLst>
        </pc:spChg>
        <pc:spChg chg="mod">
          <ac:chgData name="Soheil Abbasloo" userId="d71572ce-aea6-4a3a-9d7a-c1bc96c12f67" providerId="ADAL" clId="{ED41F9C1-8274-4F08-8693-1523C4FF26CB}" dt="2022-08-12T20:46:14.040" v="4285" actId="207"/>
          <ac:spMkLst>
            <pc:docMk/>
            <pc:sldMk cId="1944367653" sldId="331"/>
            <ac:spMk id="72708" creationId="{0062EA5C-8BDF-9E5E-10DA-95A699D26CE6}"/>
          </ac:spMkLst>
        </pc:spChg>
        <pc:spChg chg="mod">
          <ac:chgData name="Soheil Abbasloo" userId="d71572ce-aea6-4a3a-9d7a-c1bc96c12f67" providerId="ADAL" clId="{ED41F9C1-8274-4F08-8693-1523C4FF26CB}" dt="2022-08-12T20:51:17.564" v="4296" actId="1076"/>
          <ac:spMkLst>
            <pc:docMk/>
            <pc:sldMk cId="1944367653" sldId="331"/>
            <ac:spMk id="72709" creationId="{FBFE8469-33F8-4D23-1003-F49B27852A47}"/>
          </ac:spMkLst>
        </pc:spChg>
        <pc:spChg chg="add del mod">
          <ac:chgData name="Soheil Abbasloo" userId="d71572ce-aea6-4a3a-9d7a-c1bc96c12f67" providerId="ADAL" clId="{ED41F9C1-8274-4F08-8693-1523C4FF26CB}" dt="2022-08-12T20:51:40.023" v="4300" actId="207"/>
          <ac:spMkLst>
            <pc:docMk/>
            <pc:sldMk cId="1944367653" sldId="331"/>
            <ac:spMk id="72710" creationId="{ECF9FD9A-45B0-245A-550B-DCE5C7485A97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1944367653" sldId="331"/>
            <ac:spMk id="72711" creationId="{2B6012C6-A2BA-A4F7-1210-A184E53DD4BF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1944367653" sldId="331"/>
            <ac:spMk id="72712" creationId="{5692CCAD-EB7E-BF64-9BB4-7B268A1576EC}"/>
          </ac:spMkLst>
        </pc:spChg>
        <pc:spChg chg="mod">
          <ac:chgData name="Soheil Abbasloo" userId="d71572ce-aea6-4a3a-9d7a-c1bc96c12f67" providerId="ADAL" clId="{ED41F9C1-8274-4F08-8693-1523C4FF26CB}" dt="2022-08-12T20:59:44.187" v="4439" actId="1037"/>
          <ac:spMkLst>
            <pc:docMk/>
            <pc:sldMk cId="1944367653" sldId="331"/>
            <ac:spMk id="72714" creationId="{EC59C55C-CACA-6030-334D-FF5808CD7D93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1944367653" sldId="331"/>
            <ac:spMk id="72715" creationId="{B9B56F58-56E1-ABD0-CA17-4BFD95A5B694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1944367653" sldId="331"/>
            <ac:spMk id="72716" creationId="{DF25542A-9A02-EFAC-231D-98F4BBCDA469}"/>
          </ac:spMkLst>
        </pc:spChg>
        <pc:spChg chg="mod">
          <ac:chgData name="Soheil Abbasloo" userId="d71572ce-aea6-4a3a-9d7a-c1bc96c12f67" providerId="ADAL" clId="{ED41F9C1-8274-4F08-8693-1523C4FF26CB}" dt="2022-08-12T20:59:44.187" v="4439" actId="1037"/>
          <ac:spMkLst>
            <pc:docMk/>
            <pc:sldMk cId="1944367653" sldId="331"/>
            <ac:spMk id="72718" creationId="{9F78AD85-F153-29F5-D985-C76E2E47B27A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1944367653" sldId="331"/>
            <ac:spMk id="72719" creationId="{89FB90AC-A6AC-D12F-E172-8C44131F1181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1944367653" sldId="331"/>
            <ac:spMk id="72720" creationId="{57CC0103-D3B9-6829-4AF6-C7DBA06011A6}"/>
          </ac:spMkLst>
        </pc:spChg>
        <pc:spChg chg="mod">
          <ac:chgData name="Soheil Abbasloo" userId="d71572ce-aea6-4a3a-9d7a-c1bc96c12f67" providerId="ADAL" clId="{ED41F9C1-8274-4F08-8693-1523C4FF26CB}" dt="2022-08-12T20:59:44.187" v="4439" actId="1037"/>
          <ac:spMkLst>
            <pc:docMk/>
            <pc:sldMk cId="1944367653" sldId="331"/>
            <ac:spMk id="72722" creationId="{5095A05A-3F79-DDE4-0FDE-9DF538BE55C6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1944367653" sldId="331"/>
            <ac:spMk id="72723" creationId="{ABEFBE26-E676-A355-B14A-6A85C44A708D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1944367653" sldId="331"/>
            <ac:spMk id="72724" creationId="{E461B439-7AB3-F535-F779-730269583F1A}"/>
          </ac:spMkLst>
        </pc:spChg>
        <pc:spChg chg="mod">
          <ac:chgData name="Soheil Abbasloo" userId="d71572ce-aea6-4a3a-9d7a-c1bc96c12f67" providerId="ADAL" clId="{ED41F9C1-8274-4F08-8693-1523C4FF26CB}" dt="2022-08-12T20:59:55.782" v="4465" actId="1038"/>
          <ac:spMkLst>
            <pc:docMk/>
            <pc:sldMk cId="1944367653" sldId="331"/>
            <ac:spMk id="72726" creationId="{F014C459-5CEC-C5F8-E5CE-49C95B7DE191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1944367653" sldId="331"/>
            <ac:spMk id="72727" creationId="{070FDDAB-75A0-502E-E6D5-B0FB1DEECABF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1944367653" sldId="331"/>
            <ac:spMk id="72728" creationId="{AF4EAE0B-ED8C-BE07-8E99-527529BBE48B}"/>
          </ac:spMkLst>
        </pc:spChg>
        <pc:spChg chg="mod">
          <ac:chgData name="Soheil Abbasloo" userId="d71572ce-aea6-4a3a-9d7a-c1bc96c12f67" providerId="ADAL" clId="{ED41F9C1-8274-4F08-8693-1523C4FF26CB}" dt="2022-08-12T20:59:55.782" v="4465" actId="1038"/>
          <ac:spMkLst>
            <pc:docMk/>
            <pc:sldMk cId="1944367653" sldId="331"/>
            <ac:spMk id="72730" creationId="{6B50EA98-7BF8-04F8-9C27-6951D960BCFA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1944367653" sldId="331"/>
            <ac:spMk id="72731" creationId="{A6665197-87D3-5158-03FD-42AE379F5EE9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1944367653" sldId="331"/>
            <ac:spMk id="72732" creationId="{7A5663E5-E393-76DF-1659-0FA01D9096C2}"/>
          </ac:spMkLst>
        </pc:spChg>
        <pc:spChg chg="mod">
          <ac:chgData name="Soheil Abbasloo" userId="d71572ce-aea6-4a3a-9d7a-c1bc96c12f67" providerId="ADAL" clId="{ED41F9C1-8274-4F08-8693-1523C4FF26CB}" dt="2022-08-12T20:59:55.782" v="4465" actId="1038"/>
          <ac:spMkLst>
            <pc:docMk/>
            <pc:sldMk cId="1944367653" sldId="331"/>
            <ac:spMk id="72734" creationId="{7C9E2C54-D322-EA14-FF47-77F23DC27883}"/>
          </ac:spMkLst>
        </pc:spChg>
        <pc:spChg chg="mod ord">
          <ac:chgData name="Soheil Abbasloo" userId="d71572ce-aea6-4a3a-9d7a-c1bc96c12f67" providerId="ADAL" clId="{ED41F9C1-8274-4F08-8693-1523C4FF26CB}" dt="2022-08-12T20:57:07.244" v="4349" actId="14100"/>
          <ac:spMkLst>
            <pc:docMk/>
            <pc:sldMk cId="1944367653" sldId="331"/>
            <ac:spMk id="72735" creationId="{57FAB9BA-43C4-B73B-FF09-529D4EFEBFAB}"/>
          </ac:spMkLst>
        </pc:spChg>
        <pc:spChg chg="del">
          <ac:chgData name="Soheil Abbasloo" userId="d71572ce-aea6-4a3a-9d7a-c1bc96c12f67" providerId="ADAL" clId="{ED41F9C1-8274-4F08-8693-1523C4FF26CB}" dt="2022-08-12T20:51:03.084" v="4290" actId="478"/>
          <ac:spMkLst>
            <pc:docMk/>
            <pc:sldMk cId="1944367653" sldId="331"/>
            <ac:spMk id="72736" creationId="{8A784068-28DD-4219-E1A3-43D14CAAB598}"/>
          </ac:spMkLst>
        </pc:spChg>
        <pc:spChg chg="mod">
          <ac:chgData name="Soheil Abbasloo" userId="d71572ce-aea6-4a3a-9d7a-c1bc96c12f67" providerId="ADAL" clId="{ED41F9C1-8274-4F08-8693-1523C4FF26CB}" dt="2022-08-12T21:01:02.673" v="4517" actId="1076"/>
          <ac:spMkLst>
            <pc:docMk/>
            <pc:sldMk cId="1944367653" sldId="331"/>
            <ac:spMk id="72737" creationId="{99A88683-7EFB-2A4A-9D57-BA6A2843E296}"/>
          </ac:spMkLst>
        </pc:spChg>
        <pc:spChg chg="del">
          <ac:chgData name="Soheil Abbasloo" userId="d71572ce-aea6-4a3a-9d7a-c1bc96c12f67" providerId="ADAL" clId="{ED41F9C1-8274-4F08-8693-1523C4FF26CB}" dt="2022-08-12T20:51:01.187" v="4289" actId="478"/>
          <ac:spMkLst>
            <pc:docMk/>
            <pc:sldMk cId="1944367653" sldId="331"/>
            <ac:spMk id="72738" creationId="{ED37D120-75E1-0E34-F819-0D1C1D443EB2}"/>
          </ac:spMkLst>
        </pc:spChg>
        <pc:spChg chg="mod">
          <ac:chgData name="Soheil Abbasloo" userId="d71572ce-aea6-4a3a-9d7a-c1bc96c12f67" providerId="ADAL" clId="{ED41F9C1-8274-4F08-8693-1523C4FF26CB}" dt="2022-08-12T20:58:55.226" v="4406" actId="1035"/>
          <ac:spMkLst>
            <pc:docMk/>
            <pc:sldMk cId="1944367653" sldId="331"/>
            <ac:spMk id="72739" creationId="{F2DD8306-8282-D90E-4E98-1F7FA53CCB13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2T22:29:22.929" v="6086" actId="47"/>
        <pc:sldMkLst>
          <pc:docMk/>
          <pc:sldMk cId="4112665821" sldId="332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4112665821" sldId="332"/>
            <ac:spMk id="98306" creationId="{55047250-8790-4E51-2F1D-C0B98B30016E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4112665821" sldId="332"/>
            <ac:spMk id="98307" creationId="{2BC713BB-FB72-E348-0FEB-222E68C809AF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4112665821" sldId="332"/>
            <ac:spMk id="98308" creationId="{216D500F-2114-23AA-531E-8F61F7F92E0C}"/>
          </ac:spMkLst>
        </pc:spChg>
      </pc:sldChg>
      <pc:sldChg chg="addSp delSp 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3167830260" sldId="339"/>
        </pc:sldMkLst>
        <pc:spChg chg="add del mod ord">
          <ac:chgData name="Soheil Abbasloo" userId="d71572ce-aea6-4a3a-9d7a-c1bc96c12f67" providerId="ADAL" clId="{ED41F9C1-8274-4F08-8693-1523C4FF26CB}" dt="2022-08-12T16:00:35.865" v="498" actId="478"/>
          <ac:spMkLst>
            <pc:docMk/>
            <pc:sldMk cId="3167830260" sldId="339"/>
            <ac:spMk id="2" creationId="{53643370-532B-32DD-0F42-598FDB0FA222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3167830260" sldId="339"/>
            <ac:spMk id="2" creationId="{72F48BF4-30E9-3155-3162-65769F630449}"/>
          </ac:spMkLst>
        </pc:spChg>
        <pc:spChg chg="mod">
          <ac:chgData name="Soheil Abbasloo" userId="d71572ce-aea6-4a3a-9d7a-c1bc96c12f67" providerId="ADAL" clId="{ED41F9C1-8274-4F08-8693-1523C4FF26CB}" dt="2022-08-12T16:00:41.338" v="499" actId="404"/>
          <ac:spMkLst>
            <pc:docMk/>
            <pc:sldMk cId="3167830260" sldId="339"/>
            <ac:spMk id="4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510" v="151" actId="27636"/>
          <ac:spMkLst>
            <pc:docMk/>
            <pc:sldMk cId="3167830260" sldId="339"/>
            <ac:spMk id="58375" creationId="{00000000-0000-0000-0000-000000000000}"/>
          </ac:spMkLst>
        </pc:spChg>
      </pc:sldChg>
      <pc:sldChg chg="addSp delSp modSp add del mod modClrScheme delAnim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3216256231" sldId="343"/>
        </pc:sldMkLst>
        <pc:spChg chg="add del mod ord">
          <ac:chgData name="Soheil Abbasloo" userId="d71572ce-aea6-4a3a-9d7a-c1bc96c12f67" providerId="ADAL" clId="{ED41F9C1-8274-4F08-8693-1523C4FF26CB}" dt="2022-08-10T22:39:16.634" v="200" actId="478"/>
          <ac:spMkLst>
            <pc:docMk/>
            <pc:sldMk cId="3216256231" sldId="343"/>
            <ac:spMk id="2" creationId="{182AD7A9-AC9F-9EC4-ECAF-EED37D4384EB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3216256231" sldId="343"/>
            <ac:spMk id="2" creationId="{D59F4376-4227-D4BF-D210-F9428C04EF88}"/>
          </ac:spMkLst>
        </pc:spChg>
        <pc:spChg chg="add del mod ord">
          <ac:chgData name="Soheil Abbasloo" userId="d71572ce-aea6-4a3a-9d7a-c1bc96c12f67" providerId="ADAL" clId="{ED41F9C1-8274-4F08-8693-1523C4FF26CB}" dt="2022-08-10T22:40:12.349" v="216" actId="478"/>
          <ac:spMkLst>
            <pc:docMk/>
            <pc:sldMk cId="3216256231" sldId="343"/>
            <ac:spMk id="3" creationId="{B95A6362-D249-C9AD-ACBF-615FACC7F3BD}"/>
          </ac:spMkLst>
        </pc:spChg>
        <pc:spChg chg="del">
          <ac:chgData name="Soheil Abbasloo" userId="d71572ce-aea6-4a3a-9d7a-c1bc96c12f67" providerId="ADAL" clId="{ED41F9C1-8274-4F08-8693-1523C4FF26CB}" dt="2022-08-10T22:40:12.349" v="216" actId="478"/>
          <ac:spMkLst>
            <pc:docMk/>
            <pc:sldMk cId="3216256231" sldId="343"/>
            <ac:spMk id="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12.349" v="216" actId="478"/>
          <ac:spMkLst>
            <pc:docMk/>
            <pc:sldMk cId="3216256231" sldId="343"/>
            <ac:spMk id="10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08" creationId="{8BA5E3F2-35A2-F5C2-9AAF-859278D42FF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15" creationId="{6B575634-E670-9426-9535-0351D31CD8F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16" creationId="{2ADB2899-BB35-7084-83A7-D8EFA59C88F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3" creationId="{4CFC3F66-387C-EC7F-C48E-82D1E19F9C9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4" creationId="{156E952C-310A-16F7-C762-21925F90EB0F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5" creationId="{6D9A3709-3743-2C26-D1C9-EB728D2452A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6" creationId="{0B4E9B58-1716-3AAC-E060-3D61A961F31F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7" creationId="{0B6F9D4F-2EFC-51D9-00AE-869DFA0BD72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8" creationId="{29493885-12A1-2D66-F779-BF8C4F8B56C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9" creationId="{06D8B5BC-918C-E19A-DA53-59F5E2E87DC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0" creationId="{CA7BF3F5-0AEC-CE0F-79D0-38D8AB83FE6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1" creationId="{A3D10D94-9DF6-0FFF-B5C3-2933227EF8C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2" creationId="{B629DC34-A9D8-0DA6-F09C-8AAE341E441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4" creationId="{C2AFDE4F-C672-D8F5-56C0-73C3BAD1E3F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5" creationId="{0AD3E498-11B6-FC6A-D153-878CA552E2D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6" creationId="{2656E26A-E0C2-2C1D-850F-5C03BC9C299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7" creationId="{7433249C-5BE7-606F-9387-03E24A5AED8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8" creationId="{FBCA8446-3BCC-EC0D-288C-DB9996193CCF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9" creationId="{077B773E-F2E2-7562-1589-8CB62A185EC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0" creationId="{A25AFDFD-FA80-2F5C-4D2E-1FBA2577046E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1" creationId="{A20A5C3F-0572-0F6D-8F24-DB9C559A2CD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2" creationId="{5B539C7D-3C67-064B-97B6-29A0AE200A5E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4" creationId="{58390021-94AA-B640-208A-EEBE74F583A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5" creationId="{768A14D7-D80E-0D33-0C8A-D6328A396B2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6" creationId="{FA7DE11F-A362-17D7-A391-83786DD5A5D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7" creationId="{9858A3F2-A084-90F4-0F94-8B3B333CF24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8" creationId="{599AA585-91E4-C9A0-A53A-ADD43264923E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9" creationId="{3CEE5DF3-DE4A-59F4-638A-D6BBA3547D3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0" creationId="{E5B34169-AD1B-1F55-1C2E-A214A031743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1" creationId="{AE1D2783-D6B0-B664-6390-74A7A034A75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2" creationId="{BD18244C-B6BF-24EC-9EAF-DBE1BE90C6C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4" creationId="{56B06E9D-3C65-4E57-AB18-6BE5A4ED8D6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5" creationId="{2C71A91E-F158-1048-AD15-16C2BE9AA28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6" creationId="{C30384E9-E39C-CEEE-7EC0-5FE81A65E7C4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7" creationId="{61DAA73C-99C6-F66C-7EC6-56DF6D53544B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8" creationId="{2A439292-CDEC-7DEB-C93E-82BB7D4F247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9" creationId="{BD55AF05-5FB9-0BFA-C5A5-473371A28CE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0" creationId="{075E0FC1-30F6-D906-6EFE-C9B06FAC863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1" creationId="{DD4F2440-CF6F-A000-EEF0-132DFF6172A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2" creationId="{EC067334-D2EF-4ABC-1520-201EEFA17BF6}"/>
          </ac:spMkLst>
        </pc:spChg>
        <pc:spChg chg="add del mod">
          <ac:chgData name="Soheil Abbasloo" userId="d71572ce-aea6-4a3a-9d7a-c1bc96c12f67" providerId="ADAL" clId="{ED41F9C1-8274-4F08-8693-1523C4FF26CB}" dt="2022-08-10T22:40:19.572" v="220"/>
          <ac:spMkLst>
            <pc:docMk/>
            <pc:sldMk cId="3216256231" sldId="343"/>
            <ac:spMk id="173" creationId="{C29C2063-875E-B84A-40ED-64CF68D61FA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7" creationId="{726BE8C6-272A-C189-9DF9-79D4C9A2B5C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8" creationId="{ECE0CAB6-7101-5F57-E1FE-63521F75BB6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9" creationId="{52AAF65A-4EBC-4372-D114-C92DABD9BF0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0" creationId="{CE4A549C-1FDB-3E95-581E-401B548EEED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1" creationId="{1FA6A92A-4455-B2DA-436B-260C447B1A6B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3" creationId="{7E61D948-7E9B-63B2-783F-8424B351459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4" creationId="{784EF6F9-E405-DC47-4C53-9FE94FB3F01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5" creationId="{BD2A2D80-1917-A7EA-C47E-1D31FC3D551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6" creationId="{EA5DD671-AF0E-3C3D-BBEA-20197C1A87E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7" creationId="{BE738E3D-471C-D32A-E475-9C17BFE24DB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9" creationId="{18E25949-9C41-FF18-1CE6-FF179D10A009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0" creationId="{25D53A6F-CFC4-4B35-CD3E-9D5B3D1D0D5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1" creationId="{31A965E5-1C82-7F95-2612-D8716A91685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2" creationId="{E4C9FC6B-8ED8-0C86-5740-238364DF573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3" creationId="{B74DF0B5-A377-781A-FA26-C0D508759E20}"/>
          </ac:spMkLst>
        </pc:spChg>
        <pc:spChg chg="add del mod">
          <ac:chgData name="Soheil Abbasloo" userId="d71572ce-aea6-4a3a-9d7a-c1bc96c12f67" providerId="ADAL" clId="{ED41F9C1-8274-4F08-8693-1523C4FF26CB}" dt="2022-08-10T22:40:19.572" v="220"/>
          <ac:spMkLst>
            <pc:docMk/>
            <pc:sldMk cId="3216256231" sldId="343"/>
            <ac:spMk id="194" creationId="{0A0E3493-4B1D-4117-B393-494E90A18BFB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8" creationId="{52CA0843-593E-48B1-1C1D-6ABE7F51474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9" creationId="{89158F6C-EA1D-B14C-9A44-DFFA2891DB1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0" creationId="{547971FC-6587-51C1-8765-E82295C0400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1" creationId="{B2D16A30-8319-6046-B258-7B9263084196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2" creationId="{F5B65489-3CFA-7AA0-C606-E0C2555033D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4" creationId="{EB4F146B-7C17-7E9B-C87F-87368DE8256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5" creationId="{2FEE2D27-08B8-79B1-8BB4-F0FE54D7323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6" creationId="{7E1B0119-A475-EFC0-1704-D4434E4B520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7" creationId="{3FF517C9-0358-9525-1ACC-2128C90277A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8" creationId="{5CB48CDE-A6F5-63D6-9B96-ABD89AE88E5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9" creationId="{86231E0B-BF57-59C7-92E5-6A4E38DFF53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0" creationId="{A1D26231-4892-A9A4-A748-BC38E8326E4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1" creationId="{37A3754D-3605-BF69-4316-8420D7806F2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2" creationId="{530F1577-F880-61B9-6DB6-DF5A4BBD1E2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4" creationId="{C1757D2F-1722-EC4C-42AB-A4936D005D2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5" creationId="{2D66F0CA-4859-9FE7-B9AD-7DB16BD0B3C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6" creationId="{91258A20-7EE4-A0EE-19BD-076DCE55687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7" creationId="{6A5D6158-9D65-282E-76A7-6F1C2EAD667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8" creationId="{BF7DF122-9C45-E1C8-E1AD-A1698F40FC13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0" creationId="{25661242-DB95-72B8-22B6-7876F07DF06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1" creationId="{F3F020AC-C6B0-8345-6FDC-46F73858DA3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2" creationId="{65339C97-7B22-A847-7412-7D1A0B0FC7A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3" creationId="{18A5EF5B-1444-2671-D825-5FAA21FABC9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4" creationId="{B63F5B9E-621E-53C5-2FEB-429869B8F0DA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5" creationId="{741F1113-9346-D025-9522-6E825CDB6C1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6" creationId="{D3B2C1C0-9067-1F2C-1BEA-1A189AABF6D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7" creationId="{1D65A5AE-3086-F6C8-AACF-CC12D4B46FB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8" creationId="{F16A9E72-66DA-85D4-5D53-4C8DD57F947A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9" creationId="{2627A818-1D2A-B446-AF1E-CD21FC00683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0" creationId="{D2D88A2D-A1D6-2002-481C-A6B4BECEF72B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1" creationId="{CF305E8B-8896-8B72-DE69-48F10ED8742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2" creationId="{4EEE2D4C-3E34-0A84-94EF-FAA2A6EDF26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4" creationId="{A736E88D-BACD-E263-2006-48CB8C43BED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5" creationId="{8F723A8C-B240-057E-36D2-F0C2E4AF305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6" creationId="{9469E78A-EC4A-A6A1-D82E-6BB63354946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7" creationId="{683E66AE-7513-FD59-72A8-67D92486A633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8" creationId="{F556B919-DEA3-5D1D-408F-A5671B5566CB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9" creationId="{68DFDD9E-49AC-3850-8AE5-ABB2E15F860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0" creationId="{A6511891-52EF-662F-0997-BFA516B6AB38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1" creationId="{5DB04834-23D0-4720-408D-A5B6507F7A5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2" creationId="{C70F1514-FFDA-2EEB-15F4-DE8663A47B1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4" creationId="{7DE4AF6E-4D1E-1C3E-DD01-6CC0A1B3F04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5" creationId="{039953C2-63F4-DCD9-021E-114CF348DCA3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6" creationId="{290DEF24-F8A9-E47B-9893-C7DEBC8651C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7" creationId="{A94CA363-ED22-7C0F-F582-48E5E325267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8" creationId="{90491C55-B985-5C93-E1EA-AD64C8A0087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9" creationId="{F1AAA1C6-843F-015D-F946-9B2709F40B21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0" creationId="{E60A1ECF-C46E-8DDD-1063-FE068D6062B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1" creationId="{99ED90B5-6A4D-7315-25DF-9CE5D079818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2" creationId="{04C752A1-DDD7-5C8F-3C5D-F4855067904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4" creationId="{71AEF313-B122-BAA8-C111-AFF2F137B5B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5" creationId="{CC55845A-04B1-71A3-1DDB-F1C697579FC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6" creationId="{D1EEC6EC-BF8A-3089-9FC8-CDE747A8333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7" creationId="{C1ACA28E-16D0-F842-72F8-8733F4722C6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8" creationId="{EE2F1429-280B-9627-0E10-4AE6938370E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9" creationId="{311B32DD-5834-171C-105E-8E5B2387577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0" creationId="{AB141618-1199-9724-139C-8539DA2930D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1" creationId="{5002C6C6-E79C-C5CA-4BE8-F85BF17F112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2" creationId="{1C887832-65BD-75D6-50C8-4626745CC48A}"/>
          </ac:spMkLst>
        </pc:spChg>
        <pc:spChg chg="add mod">
          <ac:chgData name="Soheil Abbasloo" userId="d71572ce-aea6-4a3a-9d7a-c1bc96c12f67" providerId="ADAL" clId="{ED41F9C1-8274-4F08-8693-1523C4FF26CB}" dt="2022-08-10T22:40:25.574" v="222" actId="1076"/>
          <ac:spMkLst>
            <pc:docMk/>
            <pc:sldMk cId="3216256231" sldId="343"/>
            <ac:spMk id="263" creationId="{74C94DB9-D754-DE80-6856-38BF89D7E0B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7" creationId="{0E92933D-CAF5-2F51-6431-FF239020978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8" creationId="{A01A2537-C332-C10D-B2E2-C7D1A59E457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9" creationId="{19280484-1899-D36E-89E9-446692419B18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0" creationId="{5E52B355-714D-7315-AB77-49A5AFAD9AB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1" creationId="{BFE7531B-21D6-DE32-55E3-9FBE4A30B2C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3" creationId="{29953CF6-6E5B-46D3-127F-9D9AE3C0789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4" creationId="{683D3DFE-90AB-8ECB-FAD2-71F65B7F6C08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5" creationId="{088E6769-998D-B755-F5C6-2FECBB1F0C4A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6" creationId="{E0593136-CC62-DEAB-D6A8-78B703EF176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7" creationId="{25317C6B-4A0D-82A5-3302-990D9A1C80D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9" creationId="{72FDBC01-7099-5BDA-496F-2965883E60B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0" creationId="{B0D0A8E3-7871-D7F9-48FD-16FE5E1AE25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1" creationId="{4CC45525-22EA-42CC-75FF-2E5B6AA2E08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2" creationId="{BACDC032-A261-EDA1-D3C4-F17862109E1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3" creationId="{DD8D447C-DB17-D015-776E-853EEAC4AB3D}"/>
          </ac:spMkLst>
        </pc:spChg>
        <pc:spChg chg="add mod">
          <ac:chgData name="Soheil Abbasloo" userId="d71572ce-aea6-4a3a-9d7a-c1bc96c12f67" providerId="ADAL" clId="{ED41F9C1-8274-4F08-8693-1523C4FF26CB}" dt="2022-08-10T22:40:25.574" v="222" actId="1076"/>
          <ac:spMkLst>
            <pc:docMk/>
            <pc:sldMk cId="3216256231" sldId="343"/>
            <ac:spMk id="284" creationId="{5749BB31-9D8B-1BFC-FE6B-774DED9B5CE1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8" creationId="{E05A0A5A-9A04-2CC3-0F67-983D98AE503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9" creationId="{550ABA03-94AF-3478-EA2B-3DA176398DC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0" creationId="{D9EC6FCA-83C2-74CC-5F1F-B92681378F0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1" creationId="{7EB99112-4027-4065-D549-3375371874D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2" creationId="{BAB89E02-2AA5-F48A-0AA3-B78A25BA2C1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4" creationId="{1174A74D-4EBB-2A05-0F7A-22571237E67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5" creationId="{95EA239A-7AB8-BB7E-AF89-5C9BA67B1B3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6" creationId="{D10D4501-15A0-9638-8378-9FBBEE4AEC5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7" creationId="{FCB1949B-56CE-23EF-8384-06D7F370EEB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8" creationId="{598C9D44-F117-7618-7911-4D8D8742886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9" creationId="{6E276813-6C59-DC76-BFB3-8B1DEC6167C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0" creationId="{A9D669B6-B43E-9861-A64D-73775383C8A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1" creationId="{55B781A9-7810-506F-58D0-6A3B9A2CBE2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2" creationId="{F9A06571-A99F-CA7D-D671-A5785B38609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4" creationId="{E3069150-7F55-717B-FD10-99A6719982F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5" creationId="{032B6FCA-BF06-FE05-24F3-B621A155B2E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6" creationId="{4CE79BF2-69FD-0374-A81E-E3AB7D8C400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7" creationId="{632E98B8-E858-629C-3AC4-C375FBEB0D2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8" creationId="{98DEF0EE-A78E-0AA4-87C3-79F882FEA772}"/>
          </ac:spMkLst>
        </pc:spChg>
        <pc:spChg chg="mod ord">
          <ac:chgData name="Soheil Abbasloo" userId="d71572ce-aea6-4a3a-9d7a-c1bc96c12f67" providerId="ADAL" clId="{ED41F9C1-8274-4F08-8693-1523C4FF26CB}" dt="2022-08-10T22:40:05.710" v="215" actId="255"/>
          <ac:spMkLst>
            <pc:docMk/>
            <pc:sldMk cId="3216256231" sldId="343"/>
            <ac:spMk id="58375" creationId="{00000000-0000-0000-0000-000000000000}"/>
          </ac:spMkLst>
        </pc:s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4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1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4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6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7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92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98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07" creationId="{7F7D97C2-2DBE-3CB3-E41C-DCFDD519998B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09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1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27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43" creationId="{BFFAD316-BCF2-9E88-0CC4-F0F9DF2A99B8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53" creationId="{1797A8F6-69C1-3478-0314-9B2CA55A5B5A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63" creationId="{16D4E110-F891-1F88-B8CC-06C53E8A5937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76" creationId="{941D86A8-39D6-2A7D-AA5F-7DBAD8026B30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82" creationId="{882FA7D1-989E-DEE6-E6EE-F41B636DC116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88" creationId="{1ABB2AC3-C548-E834-070B-4F3948EE9592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97" creationId="{9A700EFE-085E-4A66-5007-4FFFF3E6ADDE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203" creationId="{20559ED1-F812-E422-45F5-369A3F2172B8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213" creationId="{C1528FB1-B1B6-CEC7-0DAE-6AE2BBFFC79D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19" creationId="{8F2CE4A0-4CC9-AC1E-60E3-3A8134830D9B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33" creationId="{35F6872B-63DC-9C83-5DDC-74F5ADC082B1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43" creationId="{1D8014CF-BEE9-E813-CBED-CB4FA560F921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53" creationId="{FCD5B7F0-2825-B846-D731-ED4D75604B86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66" creationId="{DCAD8A91-65EE-C5C9-F800-B4EAE300EE64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72" creationId="{CFEBB41E-0406-F3AD-AA4C-474977488C24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78" creationId="{E31854BF-BEA3-A53A-151E-53E66E341AED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87" creationId="{6853AC38-EF80-631E-D0BC-7A84288C7695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93" creationId="{4705F176-F45F-3B8A-ADA7-B9682D2064A5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303" creationId="{81549B1E-713D-FDB0-B5FC-C02489A826DA}"/>
          </ac:grpSpMkLst>
        </pc:grpChg>
        <pc:cxnChg chg="del mod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7" creationId="{00000000-0000-0000-0000-000000000000}"/>
          </ac:cxnSpMkLst>
        </pc:cxnChg>
        <pc:cxnChg chg="del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87" creationId="{00000000-0000-0000-0000-000000000000}"/>
          </ac:cxnSpMkLst>
        </pc:cxnChg>
        <pc:cxnChg chg="del mod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105" creationId="{00000000-0000-0000-0000-000000000000}"/>
          </ac:cxnSpMkLst>
        </pc:cxnChg>
        <pc:cxnChg chg="del mod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106" creationId="{00000000-0000-0000-0000-000000000000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74" creationId="{3AEF5147-77D9-2D03-C362-76120076B7DE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75" creationId="{AB5B94A6-9869-A750-A02E-1DA767EC0863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95" creationId="{09E155B2-FB85-2238-878F-7020A69B4A05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96" creationId="{9D91FE93-B0BE-CF2D-5DAE-B3639990992A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64" creationId="{CD3CD635-7759-95C4-BD20-497710C4AF13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65" creationId="{5BF8A764-570D-05E7-4BBC-59A11A4C5426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85" creationId="{278072B7-9BAD-9DF0-89F3-984882FDCBD7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86" creationId="{2195B2C7-CBBF-A866-2C81-0154D43F85D0}"/>
          </ac:cxnSpMkLst>
        </pc:cxn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80704521" sldId="34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80704521" sldId="34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43:07.854" v="246" actId="2711"/>
          <ac:spMkLst>
            <pc:docMk/>
            <pc:sldMk cId="380704521" sldId="349"/>
            <ac:spMk id="3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3:41.270" v="6464" actId="47"/>
        <pc:sldMkLst>
          <pc:docMk/>
          <pc:sldMk cId="2059357201" sldId="350"/>
        </pc:sldMkLst>
        <pc:spChg chg="mod ord">
          <ac:chgData name="Soheil Abbasloo" userId="d71572ce-aea6-4a3a-9d7a-c1bc96c12f67" providerId="ADAL" clId="{ED41F9C1-8274-4F08-8693-1523C4FF26CB}" dt="2022-08-17T16:42:06.506" v="6452" actId="255"/>
          <ac:spMkLst>
            <pc:docMk/>
            <pc:sldMk cId="2059357201" sldId="350"/>
            <ac:spMk id="40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2059357201" sldId="350"/>
            <ac:spMk id="409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2122622024" sldId="352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2122622024" sldId="35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2122622024" sldId="352"/>
            <ac:spMk id="3" creationId="{00000000-0000-0000-0000-000000000000}"/>
          </ac:spMkLst>
        </pc:spChg>
      </pc:sldChg>
      <pc:sldChg chg="modSp del mod modClrScheme modAnim chgLayout">
        <pc:chgData name="Soheil Abbasloo" userId="d71572ce-aea6-4a3a-9d7a-c1bc96c12f67" providerId="ADAL" clId="{ED41F9C1-8274-4F08-8693-1523C4FF26CB}" dt="2022-08-17T16:56:51.020" v="6809" actId="6549"/>
        <pc:sldMkLst>
          <pc:docMk/>
          <pc:sldMk cId="3631821255" sldId="353"/>
        </pc:sldMkLst>
        <pc:spChg chg="mod ord">
          <ac:chgData name="Soheil Abbasloo" userId="d71572ce-aea6-4a3a-9d7a-c1bc96c12f67" providerId="ADAL" clId="{ED41F9C1-8274-4F08-8693-1523C4FF26CB}" dt="2022-08-17T16:56:33.400" v="6804" actId="207"/>
          <ac:spMkLst>
            <pc:docMk/>
            <pc:sldMk cId="3631821255" sldId="353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6:51.020" v="6809" actId="6549"/>
          <ac:spMkLst>
            <pc:docMk/>
            <pc:sldMk cId="3631821255" sldId="353"/>
            <ac:spMk id="1194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56:18.804" v="6803" actId="5793"/>
        <pc:sldMkLst>
          <pc:docMk/>
          <pc:sldMk cId="3013321256" sldId="354"/>
        </pc:sldMkLst>
        <pc:spChg chg="mod ord">
          <ac:chgData name="Soheil Abbasloo" userId="d71572ce-aea6-4a3a-9d7a-c1bc96c12f67" providerId="ADAL" clId="{ED41F9C1-8274-4F08-8693-1523C4FF26CB}" dt="2022-08-17T16:56:16.351" v="6802" actId="255"/>
          <ac:spMkLst>
            <pc:docMk/>
            <pc:sldMk cId="3013321256" sldId="354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6:18.804" v="6803" actId="5793"/>
          <ac:spMkLst>
            <pc:docMk/>
            <pc:sldMk cId="3013321256" sldId="354"/>
            <ac:spMk id="1194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3241441198" sldId="354"/>
        </pc:sldMkLst>
        <pc:spChg chg="mod ord">
          <ac:chgData name="Soheil Abbasloo" userId="d71572ce-aea6-4a3a-9d7a-c1bc96c12f67" providerId="ADAL" clId="{ED41F9C1-8274-4F08-8693-1523C4FF26CB}" dt="2022-08-10T22:35:24.551" v="156" actId="27636"/>
          <ac:spMkLst>
            <pc:docMk/>
            <pc:sldMk cId="3241441198" sldId="35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241441198" sldId="354"/>
            <ac:spMk id="3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638976883" sldId="356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638976883" sldId="356"/>
            <ac:spMk id="7475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638976883" sldId="356"/>
            <ac:spMk id="138244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1248167321" sldId="357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248167321" sldId="357"/>
            <ac:spMk id="7680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248167321" sldId="357"/>
            <ac:spMk id="965635" creationId="{00000000-0000-0000-0000-000000000000}"/>
          </ac:spMkLst>
        </pc:spChg>
      </pc:sldChg>
      <pc:sldChg chg="modSp del mod modClrScheme modAnim chgLayout">
        <pc:chgData name="Soheil Abbasloo" userId="d71572ce-aea6-4a3a-9d7a-c1bc96c12f67" providerId="ADAL" clId="{ED41F9C1-8274-4F08-8693-1523C4FF26CB}" dt="2022-08-17T16:58:13.585" v="6812" actId="20577"/>
        <pc:sldMkLst>
          <pc:docMk/>
          <pc:sldMk cId="310972819" sldId="358"/>
        </pc:sldMkLst>
        <pc:spChg chg="mod ord">
          <ac:chgData name="Soheil Abbasloo" userId="d71572ce-aea6-4a3a-9d7a-c1bc96c12f67" providerId="ADAL" clId="{ED41F9C1-8274-4F08-8693-1523C4FF26CB}" dt="2022-08-17T16:58:03.107" v="6810" actId="207"/>
          <ac:spMkLst>
            <pc:docMk/>
            <pc:sldMk cId="310972819" sldId="358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8:13.585" v="6812" actId="20577"/>
          <ac:spMkLst>
            <pc:docMk/>
            <pc:sldMk cId="310972819" sldId="358"/>
            <ac:spMk id="1194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06320093" sldId="35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320093" sldId="359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320093" sldId="359"/>
            <ac:spMk id="141314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3522808721" sldId="359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22808721" sldId="35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22808721" sldId="359"/>
            <ac:spMk id="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9:20.992" v="6816" actId="478"/>
        <pc:sldMkLst>
          <pc:docMk/>
          <pc:sldMk cId="1934852775" sldId="360"/>
        </pc:sldMkLst>
        <pc:spChg chg="add del mod ord">
          <ac:chgData name="Soheil Abbasloo" userId="d71572ce-aea6-4a3a-9d7a-c1bc96c12f67" providerId="ADAL" clId="{ED41F9C1-8274-4F08-8693-1523C4FF26CB}" dt="2022-08-17T16:59:18.362" v="6815" actId="700"/>
          <ac:spMkLst>
            <pc:docMk/>
            <pc:sldMk cId="1934852775" sldId="360"/>
            <ac:spMk id="2" creationId="{94DA6E92-C919-E116-42F0-33A95C736A93}"/>
          </ac:spMkLst>
        </pc:spChg>
        <pc:spChg chg="add del mod ord">
          <ac:chgData name="Soheil Abbasloo" userId="d71572ce-aea6-4a3a-9d7a-c1bc96c12f67" providerId="ADAL" clId="{ED41F9C1-8274-4F08-8693-1523C4FF26CB}" dt="2022-08-17T16:59:20.992" v="6816" actId="478"/>
          <ac:spMkLst>
            <pc:docMk/>
            <pc:sldMk cId="1934852775" sldId="360"/>
            <ac:spMk id="3" creationId="{03FDB5EB-4264-A673-6D7C-C54EFE7A9613}"/>
          </ac:spMkLst>
        </pc:spChg>
        <pc:spChg chg="mod ord">
          <ac:chgData name="Soheil Abbasloo" userId="d71572ce-aea6-4a3a-9d7a-c1bc96c12f67" providerId="ADAL" clId="{ED41F9C1-8274-4F08-8693-1523C4FF26CB}" dt="2022-08-17T16:59:18.362" v="6815" actId="700"/>
          <ac:spMkLst>
            <pc:docMk/>
            <pc:sldMk cId="1934852775" sldId="360"/>
            <ac:spMk id="5" creationId="{00000000-0000-0000-0000-000000000000}"/>
          </ac:spMkLst>
        </pc:spChg>
        <pc:spChg chg="del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934852775" sldId="360"/>
            <ac:spMk id="6" creationId="{00000000-0000-0000-0000-00000000000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3923471849" sldId="361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923471849" sldId="361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923471849" sldId="361"/>
            <ac:spMk id="3" creationId="{F010A22B-AA9D-0F3B-3F10-E2C34A42A906}"/>
          </ac:spMkLst>
        </pc:spChg>
      </pc:sldChg>
      <pc:sldChg chg="addSp delSp modSp add del mod modClrScheme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70034789" sldId="362"/>
        </pc:sldMkLst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6" creationId="{7C32CD23-9801-C7E7-950B-E8D767ABA27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7" creationId="{822361B8-76D5-01ED-04ED-A64400F734B2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8" creationId="{29E4F474-842F-B39C-987C-4B9FA72293BA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9" creationId="{88C7C473-C8C2-E3C3-DC7A-9132A8010B84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0" creationId="{7AD5A669-6089-01C6-B636-143B432477F7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1" creationId="{9FC843E0-5FEA-03FD-7A8B-30515B26F5F2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2" creationId="{CD974F69-52F0-2648-0EA6-DF46335B9A70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3" creationId="{732A5CDE-B512-6A4F-39F9-7261F531084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4" creationId="{C535CB58-2B68-7209-A9E8-858E47D64318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5" creationId="{E0497F01-28D7-2624-578A-48A6DE31628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6" creationId="{EE7086B6-7B59-54A4-DA9D-471F1C8F473B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7" creationId="{46F8DB6F-323B-A89D-BB12-87D7DE58F070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8" creationId="{DDEAEBC3-E043-220C-2300-B831EFE49D33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9" creationId="{B77B5555-86B0-2085-96F0-4F618933B3C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0" creationId="{8353B3CC-A6FC-052A-BDE5-903783C8986B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1" creationId="{673D3820-CFCF-AE01-FDDA-A8F9D2B834F5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2" creationId="{B0EE6E65-01F6-82EC-5482-C7C7485CCC5F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3" creationId="{32D7C7FC-1F75-FBA9-DA9A-4F60FD2D55B0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4" creationId="{EA7E02AA-78BA-ACDF-CA76-FC07D1CF18AD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5" creationId="{E3BD9E26-0B09-5FAA-13AA-9CEE15C8B74C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6" creationId="{2F5EB8F9-422B-25B2-446A-6DD426FB36B5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7" creationId="{B7014654-E6F4-8EC0-3E34-18716D76A0CE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48" creationId="{760684F9-9E87-E6AD-32A0-D443C046067F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49" creationId="{28CB1AF5-CA9D-5159-C9BA-30CD63313253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0" creationId="{41C1F774-771F-18D3-3B3E-C8BE1CB1A303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1" creationId="{B9A97C83-FE33-77F5-9727-23CD1645BC10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2" creationId="{EF60915F-5EDD-BAF8-D7EB-69B94B1D4A5B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3" creationId="{B6B7E3B3-D8D8-E8E9-E5AD-27BF6A2E88A3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4" creationId="{35493043-8F2A-B562-60A7-5826CC4BA62C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5" creationId="{362E4ED9-36E4-5DF3-A089-4B12040DDA16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6" creationId="{F114534B-0E68-657D-E9AC-00146264FE55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7" creationId="{2ED8E06F-B141-A085-9F72-E20EFF998E7A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8" creationId="{C815E731-308D-0C37-9953-8BD569DC696E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9" creationId="{DE8B159E-734F-C02E-E335-CD7822AC4D60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0" creationId="{BA26C484-785F-8163-7F51-50240D90A481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1" creationId="{D6183861-DB4F-09F5-1C94-69410B9B8FB7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2" creationId="{3F21D32B-0D37-67CF-7361-E8C2FF688068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3" creationId="{87587D18-E7D1-9B61-1041-47857FC2DE81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4" creationId="{0DEE5B5E-7256-BFDF-6019-E463A275CE7C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5" creationId="{A82A2DD1-F24B-3802-A0A0-70E431722A57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6" creationId="{70CCAE26-865A-77FD-6E77-BF605B61E7A8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7" creationId="{DE320BFB-A3FB-60E5-A67D-FB8094FF5EDC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8" creationId="{A5BD1B15-E938-C1EA-30A3-763A0E369A49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9" creationId="{0EA181EE-CDB0-2296-44F3-ABFA70A3A17E}"/>
          </ac:spMkLst>
        </pc:spChg>
        <pc:spChg chg="mod ord">
          <ac:chgData name="Soheil Abbasloo" userId="d71572ce-aea6-4a3a-9d7a-c1bc96c12f67" providerId="ADAL" clId="{ED41F9C1-8274-4F08-8693-1523C4FF26CB}" dt="2022-08-10T22:52:40.196" v="433" actId="255"/>
          <ac:spMkLst>
            <pc:docMk/>
            <pc:sldMk cId="170034789" sldId="362"/>
            <ac:spMk id="8089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2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2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2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1:15.160" v="410" actId="27636"/>
          <ac:spMkLst>
            <pc:docMk/>
            <pc:sldMk cId="170034789" sldId="362"/>
            <ac:spMk id="99635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02:58.982" v="6818" actId="700"/>
        <pc:sldMkLst>
          <pc:docMk/>
          <pc:sldMk cId="4241321036" sldId="362"/>
        </pc:sldMkLst>
        <pc:spChg chg="add del mod ord">
          <ac:chgData name="Soheil Abbasloo" userId="d71572ce-aea6-4a3a-9d7a-c1bc96c12f67" providerId="ADAL" clId="{ED41F9C1-8274-4F08-8693-1523C4FF26CB}" dt="2022-08-17T17:02:53.195" v="6817" actId="700"/>
          <ac:spMkLst>
            <pc:docMk/>
            <pc:sldMk cId="4241321036" sldId="362"/>
            <ac:spMk id="2" creationId="{07EAFD1C-FA6F-067D-1CEE-2323F80871C9}"/>
          </ac:spMkLst>
        </pc:spChg>
        <pc:spChg chg="add del mod ord">
          <ac:chgData name="Soheil Abbasloo" userId="d71572ce-aea6-4a3a-9d7a-c1bc96c12f67" providerId="ADAL" clId="{ED41F9C1-8274-4F08-8693-1523C4FF26CB}" dt="2022-08-17T17:02:53.195" v="6817" actId="700"/>
          <ac:spMkLst>
            <pc:docMk/>
            <pc:sldMk cId="4241321036" sldId="362"/>
            <ac:spMk id="3" creationId="{BE9F7F0B-3A7F-2188-943A-F66183192511}"/>
          </ac:spMkLst>
        </pc:spChg>
        <pc:spChg chg="add del mod ord">
          <ac:chgData name="Soheil Abbasloo" userId="d71572ce-aea6-4a3a-9d7a-c1bc96c12f67" providerId="ADAL" clId="{ED41F9C1-8274-4F08-8693-1523C4FF26CB}" dt="2022-08-17T17:02:58.982" v="6818" actId="700"/>
          <ac:spMkLst>
            <pc:docMk/>
            <pc:sldMk cId="4241321036" sldId="362"/>
            <ac:spMk id="4" creationId="{717C0479-C80B-69D9-3B01-B1BA903C742E}"/>
          </ac:spMkLst>
        </pc:spChg>
        <pc:spChg chg="mod ord">
          <ac:chgData name="Soheil Abbasloo" userId="d71572ce-aea6-4a3a-9d7a-c1bc96c12f67" providerId="ADAL" clId="{ED41F9C1-8274-4F08-8693-1523C4FF26CB}" dt="2022-08-17T17:02:58.982" v="6818" actId="700"/>
          <ac:spMkLst>
            <pc:docMk/>
            <pc:sldMk cId="4241321036" sldId="362"/>
            <ac:spMk id="1214" creationId="{00000000-0000-0000-0000-000000000000}"/>
          </ac:spMkLst>
        </pc:spChg>
      </pc:sldChg>
      <pc:sldChg chg="addSp delSp modSp add del mod modClrScheme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542666118" sldId="363"/>
        </pc:sldMkLst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6" creationId="{E3FD9C0B-FE7E-DE86-D6FF-51061CF2192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7" creationId="{F7DC7706-A365-B82F-EF2F-EA1ABFB39FF7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8" creationId="{FC29E051-626D-5C82-024E-0EFFC05B739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9" creationId="{B4E2EB69-6690-2F5D-E965-C720199BFE1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0" creationId="{9E48E25B-EA6D-07EE-8C8E-7875F125E56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1" creationId="{93A6AFAE-51CE-3DA6-2F61-F060C9D11F8D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2" creationId="{CE87A191-AD69-92D3-307A-05A41CF805E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3" creationId="{D89968CB-3526-6EBC-32C7-16D27CF4777F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4" creationId="{EE433394-F117-13B7-6891-C9C53110174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5" creationId="{18F4048E-7033-89F2-23A3-0C080BFC822E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6" creationId="{84C23278-DD25-D24C-8DFD-8D0BE54C6EA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7" creationId="{02F5AABA-32A0-D610-EB8B-83C7322DD88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8" creationId="{0169348D-FCDA-A732-39B8-AAD4688A805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9" creationId="{30AEA318-9209-A4C3-6895-46A9C5243602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0" creationId="{61CFDCF2-ABE7-8DAE-6914-71DF31C9E9FF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1" creationId="{39870691-0BCF-D1A5-BFB7-D11CCBCD0117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2" creationId="{4FEB60E9-83B4-126F-6791-4A3E1D089888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3" creationId="{729FC022-DD5B-DF28-E358-E922F9F9063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4" creationId="{64E32F64-B1D4-7CBB-51BD-AABE16AB0AB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5" creationId="{AA46DB11-0A37-D235-7303-EAEE3833EC89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6" creationId="{46F9D587-A483-DC8C-0E8C-0E37EEFC5B1E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7" creationId="{9FB11CA3-21E6-5042-983D-2E9C21E6E29D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48" creationId="{CDB7CCE0-D458-BAA7-1A42-5E9B8A12FD60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49" creationId="{7327477F-34EB-3DEE-ACE2-FBE5590568C1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0" creationId="{FF66DA8C-3D88-0948-97C2-8960284B09F1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1" creationId="{B4435959-9CB7-1CE3-27D9-C14C6A2C1F5C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2" creationId="{48216D10-4BA7-BDBC-AB79-5C4DE90DF890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3" creationId="{B23792B7-C96D-FF15-31DB-1E518DB4F3BD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4" creationId="{7437F8EB-D649-6667-C315-866FA0A96F97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5" creationId="{816C0288-CE3E-4B8B-DD34-54A60337465B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6" creationId="{20E890BE-9370-BFEA-4B74-15B28A515F33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7" creationId="{CEC35A73-530C-4D1C-69BE-087F4923D61B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8" creationId="{6693C179-95EB-7B73-8AFB-6F6F3C9A5C64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9" creationId="{D5F4335D-E128-15D9-B841-7C0F4BFEA131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0" creationId="{A9B59272-DD6D-42BA-1C72-077DF46917A5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1" creationId="{C48C1F1C-5A83-EABD-856D-7DCF7F612202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2" creationId="{A9D8DA6B-3503-2504-D2FA-ED8B04C08D7A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3" creationId="{73C5E718-86D8-F201-1905-C4D0BB5E7DFA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4" creationId="{A433AF46-2406-2541-49B2-18862D24F59A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5" creationId="{939BC8CC-B6AE-7FC1-8DB9-7B03EF9CC62F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6" creationId="{4D8FEF43-63D5-3D94-A1FC-0E539C7E6337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7" creationId="{5097B2C7-5149-B5A9-5505-8F84133D6DB3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8" creationId="{2CF27AD3-1873-92F2-6857-7897D54E196D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9" creationId="{B0A0455D-B6B4-6BB4-F0D2-B41FFDB44EE7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0" creationId="{DD37B8B2-77F0-68D9-5C6C-EED4C848EE0C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1" creationId="{6175F6CD-6266-6311-2CFF-11494ED82B84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2" creationId="{F1A54A23-F1B3-AE9A-045B-80836D375A9B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3" creationId="{32621CCB-405D-EB9B-D44E-D94CF00C1ADB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4" creationId="{1BE90EE6-FEEF-6E8E-B82A-83BF5E220B86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5" creationId="{093D6942-2B39-EE96-2FF2-2C1DC732E16A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6" creationId="{7465CB30-0ECB-3C54-F164-3C46CA3AD7D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7" creationId="{B37E38C1-75D8-D13C-A578-C417B473A622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8" creationId="{64B7AA47-B43D-229A-35A8-75A9FEB1E800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9" creationId="{C8485CE2-C176-4C51-7C49-E3E9B64AF282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0" creationId="{3CF2CE32-674D-F0E4-9685-840211432627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1" creationId="{CE9FC838-A3E4-B3BE-EFA7-CEDE110C0917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2" creationId="{81E55821-0A08-7EB8-E93B-9C6187A61866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3" creationId="{29C0CFA5-8F2B-BFDE-3834-1FD002438FE1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4" creationId="{24FA6D87-EBB5-CCC7-E046-FD31767C1CC1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5" creationId="{B9A50C49-78AD-B02A-CC95-F4AB9FC5ED1C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6" creationId="{B8945668-EF6E-F6C9-9E20-5CC01288F22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7" creationId="{49FAB00B-6018-10ED-F387-BCE62247CD36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8" creationId="{37D8D651-64F8-624F-22DC-B3582F39E6EE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9" creationId="{8F008555-1EA3-A623-0ABC-08500092BE3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90" creationId="{2464CC37-4E57-98DC-A0F5-BADC7D166B0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91" creationId="{E262BB0B-A14B-BD19-E108-26CEB57E3FC4}"/>
          </ac:spMkLst>
        </pc:spChg>
        <pc:spChg chg="mod ord">
          <ac:chgData name="Soheil Abbasloo" userId="d71572ce-aea6-4a3a-9d7a-c1bc96c12f67" providerId="ADAL" clId="{ED41F9C1-8274-4F08-8693-1523C4FF26CB}" dt="2022-08-10T22:52:49.318" v="437" actId="20577"/>
          <ac:spMkLst>
            <pc:docMk/>
            <pc:sldMk cId="2542666118" sldId="363"/>
            <ac:spMk id="8294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4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70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2:11.591" v="429" actId="404"/>
          <ac:spMkLst>
            <pc:docMk/>
            <pc:sldMk cId="2542666118" sldId="363"/>
            <ac:spMk id="998403" creationId="{00000000-0000-0000-0000-00000000000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3578205445" sldId="363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78205445" sldId="363"/>
            <ac:spMk id="2" creationId="{0A212309-57C3-8F0A-B23F-7D13422FA6E1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78205445" sldId="363"/>
            <ac:spMk id="3" creationId="{51490EC6-72DB-063F-1BD6-B6C87BCA93FE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78205445" sldId="363"/>
            <ac:spMk id="1290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7:06:46.716" v="6828" actId="207"/>
        <pc:sldMkLst>
          <pc:docMk/>
          <pc:sldMk cId="533121811" sldId="364"/>
        </pc:sldMkLst>
        <pc:spChg chg="mod ord">
          <ac:chgData name="Soheil Abbasloo" userId="d71572ce-aea6-4a3a-9d7a-c1bc96c12f67" providerId="ADAL" clId="{ED41F9C1-8274-4F08-8693-1523C4FF26CB}" dt="2022-08-17T17:06:40.285" v="6826" actId="255"/>
          <ac:spMkLst>
            <pc:docMk/>
            <pc:sldMk cId="533121811" sldId="364"/>
            <ac:spMk id="234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06:46.716" v="6828" actId="207"/>
          <ac:spMkLst>
            <pc:docMk/>
            <pc:sldMk cId="533121811" sldId="364"/>
            <ac:spMk id="234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533121811" sldId="364"/>
            <ac:spMk id="2344" creationId="{00000000-0000-0000-0000-000000000000}"/>
          </ac:spMkLst>
        </pc:spChg>
      </pc:sldChg>
      <pc:sldChg chg="addSp delSp modSp del mod modClrScheme modAnim chgLayout">
        <pc:chgData name="Soheil Abbasloo" userId="d71572ce-aea6-4a3a-9d7a-c1bc96c12f67" providerId="ADAL" clId="{ED41F9C1-8274-4F08-8693-1523C4FF26CB}" dt="2022-08-17T17:07:13.269" v="6835" actId="20577"/>
        <pc:sldMkLst>
          <pc:docMk/>
          <pc:sldMk cId="647128351" sldId="365"/>
        </pc:sldMkLst>
        <pc:spChg chg="add del mod ord">
          <ac:chgData name="Soheil Abbasloo" userId="d71572ce-aea6-4a3a-9d7a-c1bc96c12f67" providerId="ADAL" clId="{ED41F9C1-8274-4F08-8693-1523C4FF26CB}" dt="2022-08-17T17:06:09.184" v="6819" actId="700"/>
          <ac:spMkLst>
            <pc:docMk/>
            <pc:sldMk cId="647128351" sldId="365"/>
            <ac:spMk id="2" creationId="{1C410ABD-A38F-EB20-5F68-5EF474E9D0FF}"/>
          </ac:spMkLst>
        </pc:spChg>
        <pc:spChg chg="add mod ord">
          <ac:chgData name="Soheil Abbasloo" userId="d71572ce-aea6-4a3a-9d7a-c1bc96c12f67" providerId="ADAL" clId="{ED41F9C1-8274-4F08-8693-1523C4FF26CB}" dt="2022-08-17T17:06:15.685" v="6823" actId="20577"/>
          <ac:spMkLst>
            <pc:docMk/>
            <pc:sldMk cId="647128351" sldId="365"/>
            <ac:spMk id="3" creationId="{7B435A5A-3144-A6C5-DCBC-E06903A5C2D2}"/>
          </ac:spMkLst>
        </pc:spChg>
        <pc:spChg chg="mod ord">
          <ac:chgData name="Soheil Abbasloo" userId="d71572ce-aea6-4a3a-9d7a-c1bc96c12f67" providerId="ADAL" clId="{ED41F9C1-8274-4F08-8693-1523C4FF26CB}" dt="2022-08-17T17:07:13.269" v="6835" actId="20577"/>
          <ac:spMkLst>
            <pc:docMk/>
            <pc:sldMk cId="647128351" sldId="365"/>
            <ac:spMk id="234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06:09.184" v="6819" actId="700"/>
          <ac:spMkLst>
            <pc:docMk/>
            <pc:sldMk cId="647128351" sldId="365"/>
            <ac:spMk id="2349" creationId="{00000000-0000-0000-0000-000000000000}"/>
          </ac:spMkLst>
        </pc:spChg>
        <pc:spChg chg="del mod">
          <ac:chgData name="Soheil Abbasloo" userId="d71572ce-aea6-4a3a-9d7a-c1bc96c12f67" providerId="ADAL" clId="{ED41F9C1-8274-4F08-8693-1523C4FF26CB}" dt="2022-08-17T17:06:13.370" v="6821" actId="478"/>
          <ac:spMkLst>
            <pc:docMk/>
            <pc:sldMk cId="647128351" sldId="365"/>
            <ac:spMk id="2350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226641972" sldId="36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226641972" sldId="365"/>
            <ac:spMk id="829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226641972" sldId="365"/>
            <ac:spMk id="998403" creationId="{00000000-0000-0000-0000-000000000000}"/>
          </ac:spMkLst>
        </pc:spChg>
      </pc:sldChg>
      <pc:sldChg chg="modSp del mod modClrScheme modAnim chgLayout">
        <pc:chgData name="Soheil Abbasloo" userId="d71572ce-aea6-4a3a-9d7a-c1bc96c12f67" providerId="ADAL" clId="{ED41F9C1-8274-4F08-8693-1523C4FF26CB}" dt="2022-08-17T17:18:23.865" v="6837" actId="255"/>
        <pc:sldMkLst>
          <pc:docMk/>
          <pc:sldMk cId="1439337337" sldId="366"/>
        </pc:sldMkLst>
        <pc:spChg chg="mod ord">
          <ac:chgData name="Soheil Abbasloo" userId="d71572ce-aea6-4a3a-9d7a-c1bc96c12f67" providerId="ADAL" clId="{ED41F9C1-8274-4F08-8693-1523C4FF26CB}" dt="2022-08-17T17:18:23.865" v="6837" actId="255"/>
          <ac:spMkLst>
            <pc:docMk/>
            <pc:sldMk cId="1439337337" sldId="366"/>
            <ac:spMk id="235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07:10.268" v="6834" actId="5793"/>
          <ac:spMkLst>
            <pc:docMk/>
            <pc:sldMk cId="1439337337" sldId="366"/>
            <ac:spMk id="235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439337337" sldId="366"/>
            <ac:spMk id="2356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7:23:47.480" v="6887" actId="5793"/>
        <pc:sldMkLst>
          <pc:docMk/>
          <pc:sldMk cId="898918817" sldId="367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898918817" sldId="367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23:47.480" v="6887" actId="5793"/>
          <ac:spMkLst>
            <pc:docMk/>
            <pc:sldMk cId="898918817" sldId="367"/>
            <ac:spMk id="5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7:25:58.223" v="6889" actId="20577"/>
        <pc:sldMkLst>
          <pc:docMk/>
          <pc:sldMk cId="3141722987" sldId="368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141722987" sldId="368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25:58.223" v="6889" actId="20577"/>
          <ac:spMkLst>
            <pc:docMk/>
            <pc:sldMk cId="3141722987" sldId="368"/>
            <ac:spMk id="5" creationId="{00000000-0000-0000-0000-000000000000}"/>
          </ac:spMkLst>
        </pc:spChg>
      </pc:sldChg>
      <pc:sldChg chg="addSp delSp modSp del mod modClrScheme modAnim chgLayout">
        <pc:chgData name="Soheil Abbasloo" userId="d71572ce-aea6-4a3a-9d7a-c1bc96c12f67" providerId="ADAL" clId="{ED41F9C1-8274-4F08-8693-1523C4FF26CB}" dt="2022-08-17T18:45:36.490" v="7068"/>
        <pc:sldMkLst>
          <pc:docMk/>
          <pc:sldMk cId="913803961" sldId="369"/>
        </pc:sldMkLst>
        <pc:spChg chg="mod ord">
          <ac:chgData name="Soheil Abbasloo" userId="d71572ce-aea6-4a3a-9d7a-c1bc96c12f67" providerId="ADAL" clId="{ED41F9C1-8274-4F08-8693-1523C4FF26CB}" dt="2022-08-17T18:44:09.763" v="7054" actId="26606"/>
          <ac:spMkLst>
            <pc:docMk/>
            <pc:sldMk cId="913803961" sldId="369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8:44:09.763" v="7054" actId="26606"/>
          <ac:spMkLst>
            <pc:docMk/>
            <pc:sldMk cId="913803961" sldId="369"/>
            <ac:spMk id="1194" creationId="{00000000-0000-0000-0000-000000000000}"/>
          </ac:spMkLst>
        </pc:spChg>
        <pc:spChg chg="add del mod">
          <ac:chgData name="Soheil Abbasloo" userId="d71572ce-aea6-4a3a-9d7a-c1bc96c12f67" providerId="ADAL" clId="{ED41F9C1-8274-4F08-8693-1523C4FF26CB}" dt="2022-08-17T18:44:09.763" v="7054" actId="26606"/>
          <ac:spMkLst>
            <pc:docMk/>
            <pc:sldMk cId="913803961" sldId="369"/>
            <ac:spMk id="1199" creationId="{527E492B-2AAC-6BB4-CADE-6305B98044CD}"/>
          </ac:spMkLst>
        </pc:spChg>
      </pc:sldChg>
      <pc:sldChg chg="addSp delSp modSp del mod modClrScheme addAnim delAnim chgLayout">
        <pc:chgData name="Soheil Abbasloo" userId="d71572ce-aea6-4a3a-9d7a-c1bc96c12f67" providerId="ADAL" clId="{ED41F9C1-8274-4F08-8693-1523C4FF26CB}" dt="2022-08-17T18:31:11.312" v="7049" actId="1076"/>
        <pc:sldMkLst>
          <pc:docMk/>
          <pc:sldMk cId="2919462127" sldId="370"/>
        </pc:sldMkLst>
        <pc:spChg chg="mod ord">
          <ac:chgData name="Soheil Abbasloo" userId="d71572ce-aea6-4a3a-9d7a-c1bc96c12f67" providerId="ADAL" clId="{ED41F9C1-8274-4F08-8693-1523C4FF26CB}" dt="2022-08-17T17:26:58.103" v="6896" actId="255"/>
          <ac:spMkLst>
            <pc:docMk/>
            <pc:sldMk cId="2919462127" sldId="370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7:34:34.757" v="7025" actId="478"/>
          <ac:spMkLst>
            <pc:docMk/>
            <pc:sldMk cId="2919462127" sldId="370"/>
            <ac:spMk id="3" creationId="{2C857F78-DC6D-A87E-545A-CB1A995AA36F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20.149" v="6925" actId="478"/>
          <ac:spMkLst>
            <pc:docMk/>
            <pc:sldMk cId="2919462127" sldId="370"/>
            <ac:spMk id="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23.372" v="6928" actId="478"/>
          <ac:spMkLst>
            <pc:docMk/>
            <pc:sldMk cId="2919462127" sldId="370"/>
            <ac:spMk id="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39.070" v="6966" actId="478"/>
          <ac:spMkLst>
            <pc:docMk/>
            <pc:sldMk cId="2919462127" sldId="370"/>
            <ac:spMk id="1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21.287" v="6926" actId="478"/>
          <ac:spMkLst>
            <pc:docMk/>
            <pc:sldMk cId="2919462127" sldId="370"/>
            <ac:spMk id="1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22.114" v="6927" actId="478"/>
          <ac:spMkLst>
            <pc:docMk/>
            <pc:sldMk cId="2919462127" sldId="370"/>
            <ac:spMk id="1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1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1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1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55.191" v="6912" actId="478"/>
          <ac:spMkLst>
            <pc:docMk/>
            <pc:sldMk cId="2919462127" sldId="370"/>
            <ac:spMk id="2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2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2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54.433" v="6911" actId="478"/>
          <ac:spMkLst>
            <pc:docMk/>
            <pc:sldMk cId="2919462127" sldId="370"/>
            <ac:spMk id="2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52.879" v="6910" actId="478"/>
          <ac:spMkLst>
            <pc:docMk/>
            <pc:sldMk cId="2919462127" sldId="370"/>
            <ac:spMk id="2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52.169" v="6909" actId="478"/>
          <ac:spMkLst>
            <pc:docMk/>
            <pc:sldMk cId="2919462127" sldId="370"/>
            <ac:spMk id="2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8:30:57.993" v="7046" actId="1076"/>
          <ac:spMkLst>
            <pc:docMk/>
            <pc:sldMk cId="2919462127" sldId="370"/>
            <ac:spMk id="3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15.674" v="6921" actId="478"/>
          <ac:spMkLst>
            <pc:docMk/>
            <pc:sldMk cId="2919462127" sldId="370"/>
            <ac:spMk id="3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17.954" v="6923" actId="478"/>
          <ac:spMkLst>
            <pc:docMk/>
            <pc:sldMk cId="2919462127" sldId="370"/>
            <ac:spMk id="3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14.809" v="6920" actId="478"/>
          <ac:spMkLst>
            <pc:docMk/>
            <pc:sldMk cId="2919462127" sldId="370"/>
            <ac:spMk id="3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08.597" v="6915" actId="478"/>
          <ac:spMkLst>
            <pc:docMk/>
            <pc:sldMk cId="2919462127" sldId="370"/>
            <ac:spMk id="3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07.901" v="6914" actId="478"/>
          <ac:spMkLst>
            <pc:docMk/>
            <pc:sldMk cId="2919462127" sldId="370"/>
            <ac:spMk id="35" creationId="{00000000-0000-0000-0000-000000000000}"/>
          </ac:spMkLst>
        </pc:spChg>
        <pc:spChg chg="add del">
          <ac:chgData name="Soheil Abbasloo" userId="d71572ce-aea6-4a3a-9d7a-c1bc96c12f67" providerId="ADAL" clId="{ED41F9C1-8274-4F08-8693-1523C4FF26CB}" dt="2022-08-17T17:32:16.688" v="6922" actId="478"/>
          <ac:spMkLst>
            <pc:docMk/>
            <pc:sldMk cId="2919462127" sldId="370"/>
            <ac:spMk id="37" creationId="{00000000-0000-0000-0000-000000000000}"/>
          </ac:spMkLst>
        </pc:spChg>
        <pc:spChg chg="add del mod">
          <ac:chgData name="Soheil Abbasloo" userId="d71572ce-aea6-4a3a-9d7a-c1bc96c12f67" providerId="ADAL" clId="{ED41F9C1-8274-4F08-8693-1523C4FF26CB}" dt="2022-08-17T18:31:11.312" v="7049" actId="1076"/>
          <ac:spMkLst>
            <pc:docMk/>
            <pc:sldMk cId="2919462127" sldId="370"/>
            <ac:spMk id="3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19.386" v="6924" actId="478"/>
          <ac:spMkLst>
            <pc:docMk/>
            <pc:sldMk cId="2919462127" sldId="370"/>
            <ac:spMk id="3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8:31:07.223" v="7048" actId="1076"/>
          <ac:spMkLst>
            <pc:docMk/>
            <pc:sldMk cId="2919462127" sldId="370"/>
            <ac:spMk id="40" creationId="{00000000-0000-0000-0000-000000000000}"/>
          </ac:spMkLst>
        </pc:spChg>
        <pc:spChg chg="add del">
          <ac:chgData name="Soheil Abbasloo" userId="d71572ce-aea6-4a3a-9d7a-c1bc96c12f67" providerId="ADAL" clId="{ED41F9C1-8274-4F08-8693-1523C4FF26CB}" dt="2022-08-17T17:31:27.845" v="6899" actId="478"/>
          <ac:spMkLst>
            <pc:docMk/>
            <pc:sldMk cId="2919462127" sldId="370"/>
            <ac:spMk id="4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42.545" v="6906" actId="478"/>
          <ac:spMkLst>
            <pc:docMk/>
            <pc:sldMk cId="2919462127" sldId="370"/>
            <ac:spMk id="4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41.457" v="6905" actId="478"/>
          <ac:spMkLst>
            <pc:docMk/>
            <pc:sldMk cId="2919462127" sldId="370"/>
            <ac:spMk id="4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30.863" v="6901" actId="478"/>
          <ac:spMkLst>
            <pc:docMk/>
            <pc:sldMk cId="2919462127" sldId="370"/>
            <ac:spMk id="4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29.685" v="6900" actId="478"/>
          <ac:spMkLst>
            <pc:docMk/>
            <pc:sldMk cId="2919462127" sldId="370"/>
            <ac:spMk id="4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33.694" v="6902" actId="478"/>
          <ac:spMkLst>
            <pc:docMk/>
            <pc:sldMk cId="2919462127" sldId="370"/>
            <ac:spMk id="4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8:31:03.989" v="7047" actId="1076"/>
          <ac:spMkLst>
            <pc:docMk/>
            <pc:sldMk cId="2919462127" sldId="370"/>
            <ac:spMk id="4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4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4" creationId="{00000000-0000-0000-0000-000000000000}"/>
          </ac:spMkLst>
        </pc:spChg>
        <pc:spChg chg="add del 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3" creationId="{00000000-0000-0000-0000-000000000000}"/>
          </ac:spMkLst>
        </pc:spChg>
        <pc:spChg chg="add del 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70" creationId="{00000000-0000-0000-0000-000000000000}"/>
          </ac:spMkLst>
        </pc:spChg>
        <pc:picChg chg="add mod">
          <ac:chgData name="Soheil Abbasloo" userId="d71572ce-aea6-4a3a-9d7a-c1bc96c12f67" providerId="ADAL" clId="{ED41F9C1-8274-4F08-8693-1523C4FF26CB}" dt="2022-08-17T17:34:31.682" v="7024" actId="1076"/>
          <ac:picMkLst>
            <pc:docMk/>
            <pc:sldMk cId="2919462127" sldId="370"/>
            <ac:picMk id="4" creationId="{D24452ED-C1FA-45C8-ABFC-C8B28D2A4A88}"/>
          </ac:picMkLst>
        </pc:picChg>
        <pc:picChg chg="add mod">
          <ac:chgData name="Soheil Abbasloo" userId="d71572ce-aea6-4a3a-9d7a-c1bc96c12f67" providerId="ADAL" clId="{ED41F9C1-8274-4F08-8693-1523C4FF26CB}" dt="2022-08-17T17:34:31.682" v="7024" actId="1076"/>
          <ac:picMkLst>
            <pc:docMk/>
            <pc:sldMk cId="2919462127" sldId="370"/>
            <ac:picMk id="5" creationId="{B32C4A50-02E2-39CE-2B49-DDC30B0A367E}"/>
          </ac:picMkLst>
        </pc:picChg>
        <pc:picChg chg="add mod">
          <ac:chgData name="Soheil Abbasloo" userId="d71572ce-aea6-4a3a-9d7a-c1bc96c12f67" providerId="ADAL" clId="{ED41F9C1-8274-4F08-8693-1523C4FF26CB}" dt="2022-08-17T17:34:31.682" v="7024" actId="1076"/>
          <ac:picMkLst>
            <pc:docMk/>
            <pc:sldMk cId="2919462127" sldId="370"/>
            <ac:picMk id="6" creationId="{4EBE2B44-8A54-4D16-745B-52475A9E6895}"/>
          </ac:picMkLst>
        </pc:picChg>
        <pc:picChg chg="add mod">
          <ac:chgData name="Soheil Abbasloo" userId="d71572ce-aea6-4a3a-9d7a-c1bc96c12f67" providerId="ADAL" clId="{ED41F9C1-8274-4F08-8693-1523C4FF26CB}" dt="2022-08-17T17:34:31.682" v="7024" actId="1076"/>
          <ac:picMkLst>
            <pc:docMk/>
            <pc:sldMk cId="2919462127" sldId="370"/>
            <ac:picMk id="15" creationId="{543EE61F-A08A-458A-073C-0934B97EA4E1}"/>
          </ac:picMkLst>
        </pc:pic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853269101" sldId="370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853269101" sldId="370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559" v="157" actId="27636"/>
          <ac:spMkLst>
            <pc:docMk/>
            <pc:sldMk cId="3853269101" sldId="370"/>
            <ac:spMk id="3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892416411" sldId="37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92416411" sldId="371"/>
            <ac:spMk id="7680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49:03.402" v="381" actId="20577"/>
          <ac:spMkLst>
            <pc:docMk/>
            <pc:sldMk cId="1892416411" sldId="371"/>
            <ac:spMk id="992259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947809902" sldId="372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947809902" sldId="372"/>
            <ac:spMk id="7885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947809902" sldId="372"/>
            <ac:spMk id="994307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993966866" sldId="376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993966866" sldId="376"/>
            <ac:spMk id="8499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3:13.020" v="439" actId="404"/>
          <ac:spMkLst>
            <pc:docMk/>
            <pc:sldMk cId="2993966866" sldId="376"/>
            <ac:spMk id="1000451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191140520" sldId="377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91140520" sldId="377"/>
            <ac:spMk id="829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91140520" sldId="377"/>
            <ac:spMk id="99840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8:10.957" v="194" actId="47"/>
        <pc:sldMkLst>
          <pc:docMk/>
          <pc:sldMk cId="2838632199" sldId="378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838632199" sldId="378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838632199" sldId="378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2.944" v="184" actId="47"/>
        <pc:sldMkLst>
          <pc:docMk/>
          <pc:sldMk cId="473241377" sldId="37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73241377" sldId="37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73241377" sldId="379"/>
            <ac:spMk id="4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0T22:37:33.653" v="185" actId="47"/>
        <pc:sldMkLst>
          <pc:docMk/>
          <pc:sldMk cId="1786227742" sldId="380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786227742" sldId="380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786227742" sldId="380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5.727" v="186" actId="47"/>
        <pc:sldMkLst>
          <pc:docMk/>
          <pc:sldMk cId="3367426915" sldId="38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367426915" sldId="381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367426915" sldId="381"/>
            <ac:spMk id="36866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7.449" v="187" actId="47"/>
        <pc:sldMkLst>
          <pc:docMk/>
          <pc:sldMk cId="729559112" sldId="383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29559112" sldId="383"/>
            <ac:spMk id="3789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29559112" sldId="383"/>
            <ac:spMk id="94515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8.814" v="188" actId="47"/>
        <pc:sldMkLst>
          <pc:docMk/>
          <pc:sldMk cId="1863325439" sldId="384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63325439" sldId="384"/>
            <ac:spMk id="3993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63325439" sldId="384"/>
            <ac:spMk id="94515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9.563" v="189" actId="47"/>
        <pc:sldMkLst>
          <pc:docMk/>
          <pc:sldMk cId="3130787355" sldId="38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130787355" sldId="38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130787355" sldId="385"/>
            <ac:spMk id="3" creationId="{00000000-0000-0000-0000-000000000000}"/>
          </ac:spMkLst>
        </pc:spChg>
      </pc:sldChg>
      <pc:sldChg chg="addSp 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324387180" sldId="386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2324387180" sldId="386"/>
            <ac:spMk id="6" creationId="{6F855D8C-DD19-054C-E82B-BF47273F4E47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324387180" sldId="386"/>
            <ac:spMk id="6" creationId="{B4A6BAAE-0518-77FD-9289-15682E231AC9}"/>
          </ac:spMkLst>
        </pc:spChg>
        <pc:spChg chg="mod ord">
          <ac:chgData name="Soheil Abbasloo" userId="d71572ce-aea6-4a3a-9d7a-c1bc96c12f67" providerId="ADAL" clId="{ED41F9C1-8274-4F08-8693-1523C4FF26CB}" dt="2022-08-10T22:35:24.503" v="150" actId="27636"/>
          <ac:spMkLst>
            <pc:docMk/>
            <pc:sldMk cId="2324387180" sldId="386"/>
            <ac:spMk id="5837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9.979" v="190" actId="47"/>
        <pc:sldMkLst>
          <pc:docMk/>
          <pc:sldMk cId="2144239421" sldId="41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44239421" sldId="41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44239421" sldId="411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8:27.957" v="195" actId="47"/>
        <pc:sldMkLst>
          <pc:docMk/>
          <pc:sldMk cId="766159866" sldId="414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66159866" sldId="41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66159866" sldId="414"/>
            <ac:spMk id="3" creationId="{00000000-0000-0000-0000-000000000000}"/>
          </ac:spMkLst>
        </pc:spChg>
      </pc:sldChg>
      <pc:sldChg chg="addSp delSp 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059347016" sldId="415"/>
        </pc:sldMkLst>
        <pc:spChg chg="add del mod ord">
          <ac:chgData name="Soheil Abbasloo" userId="d71572ce-aea6-4a3a-9d7a-c1bc96c12f67" providerId="ADAL" clId="{ED41F9C1-8274-4F08-8693-1523C4FF26CB}" dt="2022-08-10T22:38:53.858" v="198" actId="478"/>
          <ac:spMkLst>
            <pc:docMk/>
            <pc:sldMk cId="1059347016" sldId="415"/>
            <ac:spMk id="2" creationId="{21764E1E-15DC-9E87-1816-B84224E0E3F9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059347016" sldId="415"/>
            <ac:spMk id="2" creationId="{8AE14C25-20BC-8F10-E2A5-11A1C0F174C7}"/>
          </ac:spMkLst>
        </pc:spChg>
        <pc:spChg chg="mod">
          <ac:chgData name="Soheil Abbasloo" userId="d71572ce-aea6-4a3a-9d7a-c1bc96c12f67" providerId="ADAL" clId="{ED41F9C1-8274-4F08-8693-1523C4FF26CB}" dt="2022-08-10T22:38:48.105" v="197" actId="120"/>
          <ac:spMkLst>
            <pc:docMk/>
            <pc:sldMk cId="1059347016" sldId="415"/>
            <ac:spMk id="4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517" v="152" actId="27636"/>
          <ac:spMkLst>
            <pc:docMk/>
            <pc:sldMk cId="1059347016" sldId="415"/>
            <ac:spMk id="58375" creationId="{00000000-0000-0000-0000-000000000000}"/>
          </ac:spMkLst>
        </pc:spChg>
      </pc:sldChg>
      <pc:sldChg chg="addSp delSp modSp add del mod modClrScheme delAnim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926849671" sldId="416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926849671" sldId="416"/>
            <ac:spMk id="2" creationId="{A702A45F-5FC1-76D3-81D0-BC4C0F44390B}"/>
          </ac:spMkLst>
        </pc:spChg>
        <pc:spChg chg="add del mod ord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2" creationId="{EB744AF1-5D55-B9EF-A814-35171039B091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0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0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1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1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5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3" creationId="{78610880-7182-B7B8-EE80-A64F4526330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4" creationId="{C3C72713-FE3E-4421-C252-530DF7408F1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5" creationId="{271F1FDB-5FBA-0DA7-5D48-1C7179070417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6" creationId="{17E48382-47BB-48DE-CE8A-566C3A7C840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7" creationId="{05E971F4-C4EF-57B5-9FBE-B1EE89F6BDD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8" creationId="{DF815817-A71E-4BFB-B06E-71403056617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9" creationId="{71348FD3-2A11-696C-A29E-D1342A159D34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0" creationId="{6BBD447F-24C5-4FBF-3099-16A84BF47236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1" creationId="{C6F2AA49-24DF-2691-CA57-C84328DF0BF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2" creationId="{3E622595-9322-0E39-4821-0E39AD283F6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3" creationId="{439526DF-6416-6A1A-AF8A-B987DDCD620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4" creationId="{01E0AC43-8D0F-4CFF-3F1C-23CB9925D58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5" creationId="{E1F97037-024B-FC13-F964-3957D164F32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7" creationId="{8299A346-BFE6-6576-74B5-24A66DF5FBD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8" creationId="{3CDAA53F-EA7C-3DE9-93EB-F5508B5786A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9" creationId="{DD14C125-14C9-B75B-3CB3-F7DED0C9B8F7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0" creationId="{2F8D3EDD-4BC9-2B94-276A-A6A36601D75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1" creationId="{352B4E09-2B96-960D-16F1-B1D1930B51E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2" creationId="{CCCCF191-7A97-733F-C5A5-EEDA4E105E6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3" creationId="{621425AF-AC68-A40B-99AB-7DBB26A68DE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4" creationId="{3DAFA2EC-FDDD-8ACE-542B-D06F129EF04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5" creationId="{D07BB266-66F1-853F-AA4A-8CD0641F312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7" creationId="{4EC0AF33-BDEB-B1DB-29CF-D68802DF9B6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8" creationId="{29208F88-6B9D-581D-CA89-6B1624FB336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9" creationId="{7F4D468C-0C14-614B-6C71-66EA18D9D1F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0" creationId="{A69C7C2E-CDA8-4472-8717-4C16D69DE9E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1" creationId="{0D5D7470-953D-ADE8-38A1-36A34C3058B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2" creationId="{CA994FA0-22C3-C9DD-3A42-7399F05B5A7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3" creationId="{DEBB1F31-CA22-D6EE-9A98-51A05CE104FC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4" creationId="{FAEA0655-229E-5C4D-302B-495B8E28A1F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5" creationId="{3B00C185-55CE-2B43-CE1D-F4561366336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7" creationId="{292FF827-4385-1A55-40AE-B93FE1E83B9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8" creationId="{76E864A8-01EC-A5E4-6DB7-DBA50B74102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9" creationId="{4BCBC30D-74BE-8353-E7C9-09EB79CA2CD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0" creationId="{552D98DE-B893-9129-2B34-7D28336DC80C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1" creationId="{9F7BC596-1701-34D7-5B64-78CE8D8F287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2" creationId="{05836483-AFA8-701F-998D-DF6CA520AE2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3" creationId="{AC67ACD0-3028-8FF5-7957-23270FD5045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4" creationId="{D4F47B7C-944B-6320-D6FD-19B4A17D129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5" creationId="{750C7773-C6B8-6D2B-F297-24579214092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7" creationId="{8FE5EFB2-46A9-F928-62A7-48DC43EA6A0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8" creationId="{5F583514-DECE-8647-AFDB-C527F352192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9" creationId="{0B229885-413B-C3E4-FDC4-F0077DA4527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0" creationId="{F12D8151-CA39-DB7C-1C73-70C5093CC05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1" creationId="{34290C76-1D7D-B6AF-F38C-17216F579D8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3" creationId="{E5F2A9D2-7519-84F0-26EB-0AF1221DD500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4" creationId="{D23A850E-FFB5-3E2B-9391-BE49D5E2807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5" creationId="{2748CC3B-E09F-9F3F-454A-1F539F895C0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6" creationId="{82598D39-B42A-619E-D82C-9C53669522C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7" creationId="{CB0F6B3E-A433-FE4D-6436-8231C8E69D2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9" creationId="{4E041D2F-88C4-0AA6-A41A-15D5104E246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0" creationId="{383C697B-3204-CFC2-606A-112D2271FB2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1" creationId="{20D3ECF8-E324-DB8F-EBD1-18FB7720481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2" creationId="{2D03B138-A906-B126-88C6-5D586029E15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3" creationId="{B55B3D28-640C-3E6F-3CDA-0A78E84CA88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5" creationId="{64BC1220-D97E-A3F9-41F9-85FE27747AB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6" creationId="{7B97551C-25C6-563F-D5FF-F8F3BA4F6FE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7" creationId="{1C411D3E-BD3F-5CFE-36DD-403146F526C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8" creationId="{2E385CA5-BA8E-17F3-B17E-644863101B77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9" creationId="{6DDCB152-AE98-FBDB-E06E-0872B877807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1" creationId="{6229F645-616C-1A40-2A50-E3C7B413672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2" creationId="{1C33D85C-99B3-CA9C-6737-4D5D6E0DA9C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3" creationId="{AE2C9816-AEB9-990B-8613-7FEEBFD8DF44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4" creationId="{AAB41D5F-906B-3831-4EBE-449CBBB5C6E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5" creationId="{37F11302-542C-E721-C28B-E6137B48BD5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6" creationId="{EEC999F7-E435-31BD-7227-3C75A24FAA6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7" creationId="{92250827-472F-FE01-3EB2-3102CB3C2C4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8" creationId="{3D4BBB6B-788D-AADF-1A31-3F68E8CE1BE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9" creationId="{6BDD4DF4-9C29-8C70-1247-507D7208BC3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1" creationId="{D6CC125F-F71D-83BF-40E1-ADA9D0507F7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2" creationId="{CCC06DFE-9827-193A-A247-4A0261E8FF0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3" creationId="{CD7E8BA5-7213-7998-D7DF-8E26998141C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4" creationId="{235005E7-67C9-4606-EA79-AE8E4736FE7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5" creationId="{0DDFB4C6-4D47-F565-BD10-86EA813082F2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6" creationId="{BF674B6E-6BAE-0830-8D43-DEC70DE9964B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7" creationId="{211EC85E-4838-DEDB-B1F0-7CFEF0D8B60A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8" creationId="{FCA03333-5209-47E9-935A-23EB55917B7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9" creationId="{4D72D8F6-7471-2BC9-A9FB-9404D77ED9F5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0" creationId="{56CDD4E4-9BDA-C107-45CA-58C76091E89D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1" creationId="{3331D10E-3AB2-DDF2-AFAF-963B409CE489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2" creationId="{9D1E37CA-35A5-2B74-17AE-D07857E32649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3" creationId="{984A4D5B-462A-AB9F-6F0D-9BD4EDA64291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4" creationId="{DC446A10-3208-E823-BF06-8368BB998835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5" creationId="{347EED49-CB99-1A17-2550-293EDA21769A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6" creationId="{8AEAA118-E673-603E-F35A-C4E1FEA509A2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7" creationId="{AD98B183-7908-C8A1-020A-14AAD29278C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8" creationId="{0394FAC8-732F-4124-8E48-8F5622725967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9" creationId="{65BCEB89-21EE-2598-1441-D027EFACB12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0" creationId="{1CCD1C52-216A-0CF4-D272-24A00F4E1787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1" creationId="{8EFC2EE9-8B8D-8183-F436-874EA298E34E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2" creationId="{9C250778-5AE1-F4DA-779A-AA6BE7AF8B2E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3" creationId="{55315CE4-FCEF-4B5A-4E25-C14F9444699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4" creationId="{34BF50AF-CE59-D325-C9D6-DC68BECED3A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57" creationId="{29FD1E0B-5836-F34A-94D7-93131B39E99E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8" creationId="{289BC333-5289-F509-9472-2231B116AFC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0" creationId="{C554CC3E-A294-8CDC-5828-410569B3A931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1" creationId="{505DD2DF-B2FC-086E-29ED-19FE49D80C5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2" creationId="{6FFCF567-C14A-19A3-43CE-E1D765B6F9F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3" creationId="{D5CD13AB-2436-DDC9-D1C1-A0400A9C634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4" creationId="{3DC6D1D5-FB02-C612-D874-D5F36A6055FD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5" creationId="{52EEE938-E77C-1941-21E4-5CC9880FDDC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6" creationId="{E1C5F166-3630-0C3C-25B3-1453D011D52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7" creationId="{10E08A3D-23CE-2270-C7C5-82BA0CE7109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8" creationId="{53237138-481E-A857-C4B4-5F46FA0B75C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9" creationId="{F9F8F1F0-B6A3-C05A-2296-423C7BC1375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0" creationId="{C9538600-5532-3645-C714-4D9B8A7E35FD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1" creationId="{007604B8-4183-864C-A1A4-E427D9FCEC1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2" creationId="{FA14D45C-89E3-B80A-0C82-7082E32B85D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4" creationId="{E94EF2B7-2DF8-A553-BE3C-129BED74AB3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5" creationId="{2486195B-F928-7A23-E4ED-52817ED9AD0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6" creationId="{FB8D69DD-1650-CF5F-16E5-35945D836AB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7" creationId="{6C3B2BFB-C5AB-686B-5966-F2DDA961775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8" creationId="{86C90633-3673-14ED-F1B6-60596E68326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9" creationId="{1D78D92F-0BD6-B7F2-ECB0-A58888BEB2A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0" creationId="{062584F5-8E43-FFC5-018C-EEE17E0BB29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1" creationId="{E0A56860-FEE0-B5EC-5DF8-C9A004641E6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2" creationId="{582FADAF-85CF-3D06-44B0-5323C052D78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4" creationId="{013CE4C4-F3EA-7BB1-A15A-EB704222BD9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5" creationId="{1BCE62F8-6EE7-56E4-407F-12F73EBC6F0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6" creationId="{0D893EE5-148F-022A-8EBB-5F2DD06063A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7" creationId="{E88C3659-1994-8346-CEE0-C735DC26016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8" creationId="{29474A4A-CF99-27AD-64C1-C149D041674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9" creationId="{28AC9E4E-DE28-72C6-BA26-55825DA27D3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0" creationId="{CBD3251D-CF0E-03A2-9353-16C1C0B7FBD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1" creationId="{234D36DB-A152-5650-4929-23ECDAFA795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2" creationId="{819FC19F-D6B3-752C-219B-3A0B266A848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4" creationId="{5047147D-93BF-B551-FCFD-B9E26DF6CEA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5" creationId="{95898304-F80E-05C5-1306-61886534A57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6" creationId="{C395441D-A70C-D911-D2C3-992BC9A1F7F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7" creationId="{116C4A15-91E7-3F6E-727D-9C6319F3B86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8" creationId="{A5558A41-A81E-AFFA-FA1F-3F40D6F603B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9" creationId="{39DA62FD-401B-671C-6205-43D4280A7A1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0" creationId="{077746C4-E7C9-5806-752E-8E33E5424F8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1" creationId="{AE39CE20-3925-119D-B465-959BFBAC408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2" creationId="{113AA817-67A7-E5EB-2EE6-5F2A356A9E6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4" creationId="{C8026398-1343-9D91-8222-9A94DA9068B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5" creationId="{6798C8A5-F999-EDBB-732E-6284CCEAACDE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6" creationId="{866484E4-A616-843C-2020-5A8FEC077A6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7" creationId="{0DC89C4C-21E7-D8FD-5A9F-CEA92033F596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8" creationId="{E6B881C1-3BEC-3FE8-D4F2-A9437CA9501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0" creationId="{AFA7658F-0312-35CA-1709-A72158514E5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1" creationId="{21897A45-1219-C1B7-62FF-D7AB4F8F98F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2" creationId="{3B4D98F4-F592-EDC4-9A10-F8F40215385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3" creationId="{BD33FD95-8B42-4C81-BC70-C90D87C1C08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4" creationId="{4CA417CB-3976-BA72-6BC2-50EFA251BBB6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6" creationId="{597465B5-E917-5600-FB3E-7AA7D3A652F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7" creationId="{7DDF6E25-3FCF-7E68-6426-B49E6CC6F78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8" creationId="{E0DC956F-7D83-02CC-3F10-AFA6BB07C54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9" creationId="{500D7343-ECCF-E533-1CE9-7D6B849D71F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0" creationId="{DFE076ED-8490-84B0-CA0C-A0F23B610D4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2" creationId="{84CE0244-088C-09FF-B0D3-B8F22A11F83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3" creationId="{CE3A1449-2FF6-4FA4-31E0-DB18412458A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4" creationId="{32866920-E228-18C6-563F-9B1C462AAE3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5" creationId="{A507516A-5492-01F7-E565-785755E67FF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6" creationId="{ECFA8D66-B6ED-6FB8-7CC6-CD8826BC56F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8" creationId="{9948853A-95F3-180D-96BC-D20EEF50271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9" creationId="{C355AC67-A1DB-BF4F-7839-82EAB78BC21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0" creationId="{C04450D6-D103-F2F4-A01B-B99234726FDE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1" creationId="{66CAB0C0-6279-70A1-2305-61D4DBB726F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2" creationId="{A8160B1A-1CEF-A694-0989-946FF826A36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3" creationId="{A383448D-F8F9-F0FE-103D-16B4363809B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4" creationId="{3260D76F-B179-A610-1292-27FBF678C40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5" creationId="{9D5047E6-9499-41A8-5DD4-95CB02AAFAB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6" creationId="{3DB9E91E-8102-31C1-95FB-B29D8C2423B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8" creationId="{5B7E978A-DCD3-F99B-1B34-34E7E2F067D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9" creationId="{9D5B63C0-3527-991D-E365-32AB03C3D3C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40" creationId="{C156CA08-DB5D-B534-7FC4-8268073E2BCD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41" creationId="{545209C8-8D2C-97C7-D7DD-C18BE3B7F15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42" creationId="{38CBF8C0-0FEE-1ACB-9BEC-40DF2A93B08F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3" creationId="{8E28BAB7-5A4D-3315-58E8-49971788048D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4" creationId="{D0B391DC-697F-FC23-E074-A1AE99480916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5" creationId="{5542F1B2-8513-6D1F-B69A-559FB829F2D7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6" creationId="{F7F6CF81-F7DE-C2DF-D282-80BCC6F02E6E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7" creationId="{E50D00A8-B932-C1F3-FB90-F9B6DB91FCDB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8" creationId="{E529FADA-501F-1FA2-7B04-46467AD74E9A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9" creationId="{55320F2C-89CE-A394-358A-32DF9BAD4823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0" creationId="{4777DB3E-A699-3F3A-5AA9-A35C8D9B037A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1" creationId="{FBD887DA-8BC9-7FC5-5B3F-236E03605EBC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2" creationId="{9148963A-C29B-6F41-7C3F-D01E103AA0F4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3" creationId="{B766770C-FA33-374A-F553-83103FB3689B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4" creationId="{A3B2DBF1-DC52-7054-6293-15ECBF284706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5" creationId="{ECD99890-556D-F026-7746-8C9DBA84452F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6" creationId="{D8487416-D8B4-F99A-ECCA-BA0A8D1706F5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7" creationId="{84E78B57-D4E8-7B4B-86DC-ADCE42A99D4D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8" creationId="{997C7684-ACEB-A242-BE9B-56B7BC439517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9" creationId="{B9D04E38-21CD-C8FF-47F8-E97F5B83F395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60" creationId="{DBED0DD2-A234-5DB3-013D-F3EB184D7297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61" creationId="{9EA4271B-AEBF-5013-F44B-2A2F43F011E6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64" creationId="{0F7E8753-E7E8-35CE-3E16-77AFA84CDA62}"/>
          </ac:spMkLst>
        </pc:spChg>
        <pc:spChg chg="add mod">
          <ac:chgData name="Soheil Abbasloo" userId="d71572ce-aea6-4a3a-9d7a-c1bc96c12f67" providerId="ADAL" clId="{ED41F9C1-8274-4F08-8693-1523C4FF26CB}" dt="2022-08-10T22:42:04.256" v="234" actId="1076"/>
          <ac:spMkLst>
            <pc:docMk/>
            <pc:sldMk cId="926849671" sldId="416"/>
            <ac:spMk id="365" creationId="{36AD205D-9A2E-9289-9C3C-9286B98746C8}"/>
          </ac:spMkLst>
        </pc:spChg>
        <pc:spChg chg="mod ord">
          <ac:chgData name="Soheil Abbasloo" userId="d71572ce-aea6-4a3a-9d7a-c1bc96c12f67" providerId="ADAL" clId="{ED41F9C1-8274-4F08-8693-1523C4FF26CB}" dt="2022-08-10T22:40:56.168" v="225" actId="255"/>
          <ac:spMkLst>
            <pc:docMk/>
            <pc:sldMk cId="926849671" sldId="416"/>
            <ac:spMk id="58375" creationId="{00000000-0000-0000-0000-000000000000}"/>
          </ac:spMkLst>
        </pc:s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4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1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4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6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7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92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98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09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1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2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48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52" creationId="{5B858BD5-5808-7871-4C69-C7D061CCCD82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66" creationId="{7023DF0E-06CA-BF33-931C-1F1454492C99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76" creationId="{F0CAD1AD-F290-4CFD-F6A3-74B32E11907A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86" creationId="{EB173B5D-4861-9324-7CA5-EEA78CB964B1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96" creationId="{86DE8B99-5B8E-BE83-AFE4-8D2DF771D6DE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02" creationId="{57A4B6A7-4CAC-75F7-0281-72DC800EC1B9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08" creationId="{20ECEE77-7D14-1FEF-1FD3-09D0C1FD84F8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14" creationId="{D6EFDE8A-CBEE-8778-BFB8-74447B046B52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20" creationId="{3C87DFAC-AF57-706C-E5AA-845AD2CBAC51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30" creationId="{FF746233-17D2-3E59-9D7B-E96E67D8D6E2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55" creationId="{8725C5DC-86F6-BE49-9512-4FCF7DDB0077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59" creationId="{EB0A818E-7407-42FC-CBBE-AB1096A08E05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73" creationId="{027C36E1-B2C6-F952-B086-CD18C92ED4AE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83" creationId="{3CD16971-3977-BEDD-44C1-73AEB4FD9A98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93" creationId="{C4F17A10-E22C-5812-2AB7-AC99F89A339E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03" creationId="{B59EB584-982E-DF32-D7E5-61F7385B2D74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09" creationId="{6517D0DB-1CEC-8527-F6ED-FB1E3ACDAE94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15" creationId="{81189911-1351-963E-82A9-B622D1197E56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21" creationId="{0712AB3E-A640-364A-A3C9-288B8889D519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27" creationId="{11CF8313-E280-D587-5303-BCC8B0AE231B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37" creationId="{0111105B-D406-9112-8102-6D3CF31CD49E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62" creationId="{A1A7D639-CDFF-659A-1D21-4EAF1D382E1E}"/>
          </ac:grpSpMkLst>
        </pc:grpChg>
        <pc:picChg chg="mod">
          <ac:chgData name="Soheil Abbasloo" userId="d71572ce-aea6-4a3a-9d7a-c1bc96c12f67" providerId="ADAL" clId="{ED41F9C1-8274-4F08-8693-1523C4FF26CB}" dt="2022-08-10T22:41:06.673" v="226"/>
          <ac:picMkLst>
            <pc:docMk/>
            <pc:sldMk cId="926849671" sldId="416"/>
            <ac:picMk id="256" creationId="{620648BC-3BBD-3E09-9676-8575EC3E48C2}"/>
          </ac:picMkLst>
        </pc:picChg>
        <pc:picChg chg="mod">
          <ac:chgData name="Soheil Abbasloo" userId="d71572ce-aea6-4a3a-9d7a-c1bc96c12f67" providerId="ADAL" clId="{ED41F9C1-8274-4F08-8693-1523C4FF26CB}" dt="2022-08-10T22:41:10.153" v="232"/>
          <ac:picMkLst>
            <pc:docMk/>
            <pc:sldMk cId="926849671" sldId="416"/>
            <ac:picMk id="363" creationId="{10F48476-90B3-335E-1791-CD4C71EAFF58}"/>
          </ac:picMkLst>
        </pc:picChg>
      </pc:sldChg>
      <pc:sldChg chg="addSp delSp modSp add del mod modClrScheme delAnim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023182198" sldId="417"/>
        </pc:sldMkLst>
        <pc:spChg chg="add del mod ord">
          <ac:chgData name="Soheil Abbasloo" userId="d71572ce-aea6-4a3a-9d7a-c1bc96c12f67" providerId="ADAL" clId="{ED41F9C1-8274-4F08-8693-1523C4FF26CB}" dt="2022-08-10T22:43:25.186" v="247" actId="478"/>
          <ac:spMkLst>
            <pc:docMk/>
            <pc:sldMk cId="1023182198" sldId="417"/>
            <ac:spMk id="2" creationId="{079CA013-2592-5487-52C4-8C10AC7E6BA8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023182198" sldId="417"/>
            <ac:spMk id="2" creationId="{8DB27B77-5E76-E25C-D886-9DB020906F17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66" creationId="{0B47D287-8C08-12C4-4378-B7B26A0B1EE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67" creationId="{FF278513-C95B-302F-54FA-1008E3C014B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0" creationId="{21E75236-B2DB-E740-7FE3-60FCBAFFB612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6" creationId="{27C3DCF0-E83F-C4EE-00B0-6DA7493546F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7" creationId="{F1A2161D-366E-88EE-743B-30C5DE48743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8" creationId="{9BB6C95A-72C5-9927-1603-FE349ECCDB2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9" creationId="{BDEA22D6-0661-8F33-DAC4-445AF4BC5A3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93" creationId="{13E24045-CD88-DA97-66B0-1FF24FEE049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94" creationId="{2CDD07E1-1CB4-5DDF-10BC-8A911E4EA0BA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20" creationId="{04D405B5-4789-E09C-3AE3-C7A8F0501BF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6" creationId="{3422DA57-AF48-41C3-CD5B-D06594AF840E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7" creationId="{922B48D6-ECD0-FB64-D5F0-73101CD8F8A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8" creationId="{77B11396-EF55-84A7-351A-BF0B52FD022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9" creationId="{788D39D7-D012-A513-1DA2-6C153BF7B38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0" creationId="{F745C25E-7B49-108E-A89D-DE7E17F5037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3" creationId="{D86E6295-E661-BC5E-6E8A-3661EF15445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4" creationId="{C9F45791-6E1D-EF2C-19B7-CE4CB175E35E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5" creationId="{E0ECAE5D-78F6-1658-ADB7-9C9C0047DD0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6" creationId="{22CF218B-0880-AD96-8F7C-B086DEB4E5E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7" creationId="{FA958BF6-6A2E-43D6-F696-DFAA6266FE8F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8" creationId="{4F4203BA-BA0B-41D8-A073-098C382D9097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3" creationId="{3EDFC52B-3921-9900-FF13-94B3D8F7DDD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4" creationId="{95EFA41A-5338-9121-5202-46C673D55B2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5" creationId="{5D3CCEFF-B132-0DE9-5678-EB31AFF31F2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6" creationId="{D482D5DF-5BAB-A2B8-ABE5-58C1CE65F6A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7" creationId="{A962A24B-BBF5-DA99-F254-F457EE6BB7C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8" creationId="{2F52B006-9708-DFE4-8AF6-974DAEC7326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0" creationId="{9DAF8412-BB6B-2EF8-7B27-1F18DD4B719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1" creationId="{1976DAAF-148B-AB48-8077-D097C09612B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4" creationId="{8FC4D3D3-FE25-4163-DDD3-46C4BB7111E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5" creationId="{FB9C9246-13DE-7B93-D72A-4084B1457EA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7" creationId="{EB4D3943-0011-8241-BE1F-C998AF49E84F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8" creationId="{582362D2-4900-CA48-0B49-8ED85FB64F2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70" creationId="{ED440150-9D78-AB4F-3ADE-59F3DC90966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71" creationId="{AC4ADBBE-033C-7EC3-84C3-362601C5C39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73" creationId="{155C1196-1BCF-8691-7C14-3D69E84C33A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77" creationId="{549827A2-5EF1-3D3B-4DE2-6374A904781C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78" creationId="{75B67649-BA88-5F88-98BE-D8B81EE8249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79" creationId="{49932343-457C-75E0-F683-E1C8818F879A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0" creationId="{D8CF68B9-A0C3-1573-7B42-2055F9008C8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1" creationId="{05A29883-09C3-EB07-2ABB-C1BE30513F9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2" creationId="{EEDEB87D-B79E-65CD-32E7-F00064EC67EF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3" creationId="{8BB312CC-D537-15BD-DB66-31668321322C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6" creationId="{AB4FC724-E5C2-F84E-D854-328E8880F65D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7" creationId="{D9B4EA7E-E06E-A67B-ACA8-97B0FF90AD61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8" creationId="{EE8954C3-CBA2-A3BE-5A6B-2E6D8B41D73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6" creationId="{2CB7A100-95F4-2231-9F4E-2CB985C71721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7" creationId="{2898E25B-80E6-707B-7E23-E6EA66E1398F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8" creationId="{9B1B4F82-36D4-9D16-EA99-C22634AFEBF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9" creationId="{67EE7A2F-6D0C-71A5-9B19-FC0802510A89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0" creationId="{C0C47101-2859-A435-FD06-DF123B60B0BD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1" creationId="{F8344F40-C2F3-A61F-F7E7-44A5C35C999D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2" creationId="{AE031C16-B7EC-19FA-EE1B-85CFAE41192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3" creationId="{B9F596DB-CD3F-091C-9C04-D8DC93BD59F9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4" creationId="{8D502F1A-23B5-3F08-87A8-185D0EC2D04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5" creationId="{75D97D7D-C79F-8972-5931-CB1C41C1A24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6" creationId="{4B0534F4-26C4-54D5-D3D3-899DED164DF8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1" creationId="{0B75E12F-0851-EFE7-56CD-80900D4710B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2" creationId="{E2804804-A04C-FD75-60EA-1522DD77C7F0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3" creationId="{802495D9-9779-EB3C-5CD0-5CAF09D2F541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4" creationId="{264E289B-1E6A-108E-9FC6-8987BE7462D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5" creationId="{7EA73798-BAC9-C7FA-436C-0B5C9F9661C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6" creationId="{01B42DED-259A-E267-DAB7-4A60447394A7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8" creationId="{45B1762C-277C-8A1C-3333-5AE2765D520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9" creationId="{A9C00987-8622-0BA2-1662-73C323532DC7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2" creationId="{CF610FC2-A798-ED6B-E405-2143675B6D2A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3" creationId="{9BDCDEBB-1483-6D4B-DB0B-37AF10A1BCF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5" creationId="{CE04D4D7-804E-7E63-1462-6DE3749F8BD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6" creationId="{10720DD2-669D-08E2-156C-943258ED5A14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8" creationId="{DA9062CA-856E-3B50-DBD8-CAE1202779AF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9" creationId="{87C3DE29-EB9C-5D9E-EE95-335A92D0AFA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31" creationId="{0031CE89-91F9-6638-8055-FB36F2B484BB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23182198" sldId="417"/>
            <ac:spMk id="58375" creationId="{00000000-0000-0000-0000-000000000000}"/>
          </ac:spMkLst>
        </pc:spChg>
        <pc:grpChg chg="del">
          <ac:chgData name="Soheil Abbasloo" userId="d71572ce-aea6-4a3a-9d7a-c1bc96c12f67" providerId="ADAL" clId="{ED41F9C1-8274-4F08-8693-1523C4FF26CB}" dt="2022-08-10T22:43:25.186" v="247" actId="478"/>
          <ac:grpSpMkLst>
            <pc:docMk/>
            <pc:sldMk cId="1023182198" sldId="417"/>
            <ac:grpSpMk id="5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3:25.186" v="247" actId="478"/>
          <ac:grpSpMkLst>
            <pc:docMk/>
            <pc:sldMk cId="1023182198" sldId="417"/>
            <ac:grpSpMk id="60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3:31.482" v="255"/>
          <ac:grpSpMkLst>
            <pc:docMk/>
            <pc:sldMk cId="1023182198" sldId="417"/>
            <ac:grpSpMk id="62" creationId="{FAD42ECE-A115-928E-49FA-1C7EEFA54434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86" creationId="{5E27BB22-BB25-94EC-27F8-FE3A86AB7CB1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131" creationId="{C27D6C4D-510B-AAF9-DD34-41B65210C52C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133" creationId="{23D7AE07-C234-8F0E-4F27-49E59F41DAE5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135" creationId="{187FD69B-9195-F846-88B5-8692E304E229}"/>
          </ac:grpSpMkLst>
        </pc:grpChg>
        <pc:grpChg chg="add del mod">
          <ac:chgData name="Soheil Abbasloo" userId="d71572ce-aea6-4a3a-9d7a-c1bc96c12f67" providerId="ADAL" clId="{ED41F9C1-8274-4F08-8693-1523C4FF26CB}" dt="2022-08-10T22:43:31.482" v="255"/>
          <ac:grpSpMkLst>
            <pc:docMk/>
            <pc:sldMk cId="1023182198" sldId="417"/>
            <ac:grpSpMk id="149" creationId="{2BA6C869-8D68-FDCF-7B7B-6883741267D7}"/>
          </ac:grpSpMkLst>
        </pc:grpChg>
        <pc:grpChg chg="add mod">
          <ac:chgData name="Soheil Abbasloo" userId="d71572ce-aea6-4a3a-9d7a-c1bc96c12f67" providerId="ADAL" clId="{ED41F9C1-8274-4F08-8693-1523C4FF26CB}" dt="2022-08-10T22:43:33.917" v="257" actId="1076"/>
          <ac:grpSpMkLst>
            <pc:docMk/>
            <pc:sldMk cId="1023182198" sldId="417"/>
            <ac:grpSpMk id="174" creationId="{FE9AFE84-40ED-F69A-0482-FCFA86E57EDC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84" creationId="{09BC7DA1-F07B-C24C-3152-356269B0D659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91" creationId="{BC5E8E52-0AFF-3243-5EAB-211B4DAEEC0A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93" creationId="{59DDF025-0ADB-8039-F5B4-58543E9B6715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95" creationId="{7B4CD69F-A00C-F567-5415-0791570F7268}"/>
          </ac:grpSpMkLst>
        </pc:grpChg>
        <pc:grpChg chg="add mod">
          <ac:chgData name="Soheil Abbasloo" userId="d71572ce-aea6-4a3a-9d7a-c1bc96c12f67" providerId="ADAL" clId="{ED41F9C1-8274-4F08-8693-1523C4FF26CB}" dt="2022-08-10T22:43:33.917" v="257" actId="1076"/>
          <ac:grpSpMkLst>
            <pc:docMk/>
            <pc:sldMk cId="1023182198" sldId="417"/>
            <ac:grpSpMk id="207" creationId="{D2BFA43B-2BD4-5B63-214C-5BB7C98E0061}"/>
          </ac:grpSpMkLst>
        </pc:grp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64" creationId="{EDF24F52-C5C9-5E38-2C13-17AE92CE67F6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65" creationId="{04A5B004-EC16-DC73-59EE-EA6FA75A24DD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87" creationId="{7F4E61F7-7B0B-80E2-0361-1A573FAED7D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24" creationId="{15BC2249-E35C-7E93-9DE4-671AE9F74CA5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28" creationId="{D642532D-815C-D48D-7F17-56AA2CEF5C72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32" creationId="{67E67BC0-68EC-F0EB-34B4-2B3CF796E338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34" creationId="{E76D3062-CB16-C379-0F95-FF37DB309A8B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51" creationId="{F85E1036-6E36-8859-9A1F-72FFDC538E09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52" creationId="{8700FB26-2B4F-6FD7-1183-C7CDC58CBB57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59" creationId="{6D30CDED-11AA-079F-F43C-64909F7334BB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2" creationId="{EFBC8030-03BF-677F-07B6-03C8E4408DBD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3" creationId="{D43609E6-4638-3784-925D-C3A026FF1204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6" creationId="{397FD1DC-6969-20E2-4780-95A837C74EDC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9" creationId="{BAD6A51D-5DC1-D76A-D69A-4951376B92E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75" creationId="{048984F7-3905-99AA-BA69-4312D7B4E24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76" creationId="{BDC1AB8E-FEC1-DE50-8F21-D3268D30C3B1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85" creationId="{E405545C-8CF6-1F75-5B02-594525E1D18B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89" creationId="{CFA1D8DB-CFBC-BD0D-A3CA-73571A32DC67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90" creationId="{B4FE50E1-873C-3540-EDD2-F9BBE1D477D1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92" creationId="{B4B90079-321A-A862-B7D4-DE50AEEB64EE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94" creationId="{766DF4DD-4AF1-1BF4-5A83-25E6C9163C83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09" creationId="{0E750C17-B1F9-416C-1F77-B2B723F6027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10" creationId="{8C517BC3-6E28-468A-55E9-42CE702AF02A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17" creationId="{369E5C46-0865-CFB0-CA7D-F9B4585E02C6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0" creationId="{C8055437-86C8-6D0B-721C-FFC762378D45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1" creationId="{204214BC-704C-F790-8C35-0E93450D9032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4" creationId="{4E6FF111-4B58-D394-214D-7B6A6A1807B6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7" creationId="{5E502CA2-3B0C-CCE4-F8E7-AC975985C1A8}"/>
          </ac:graphicFrameMkLst>
        </pc:graphicFrameChg>
        <pc:picChg chg="mod">
          <ac:chgData name="Soheil Abbasloo" userId="d71572ce-aea6-4a3a-9d7a-c1bc96c12f67" providerId="ADAL" clId="{ED41F9C1-8274-4F08-8693-1523C4FF26CB}" dt="2022-08-10T22:43:25.917" v="248"/>
          <ac:picMkLst>
            <pc:docMk/>
            <pc:sldMk cId="1023182198" sldId="417"/>
            <ac:picMk id="150" creationId="{5FBCFB64-EF26-225C-8400-3135929A144F}"/>
          </ac:picMkLst>
        </pc:picChg>
        <pc:picChg chg="mod">
          <ac:chgData name="Soheil Abbasloo" userId="d71572ce-aea6-4a3a-9d7a-c1bc96c12f67" providerId="ADAL" clId="{ED41F9C1-8274-4F08-8693-1523C4FF26CB}" dt="2022-08-10T22:43:25.917" v="248"/>
          <ac:picMkLst>
            <pc:docMk/>
            <pc:sldMk cId="1023182198" sldId="417"/>
            <ac:picMk id="172" creationId="{2BC926BC-349C-01B8-33D1-F9CDE7D91D5A}"/>
          </ac:picMkLst>
        </pc:picChg>
        <pc:picChg chg="mod">
          <ac:chgData name="Soheil Abbasloo" userId="d71572ce-aea6-4a3a-9d7a-c1bc96c12f67" providerId="ADAL" clId="{ED41F9C1-8274-4F08-8693-1523C4FF26CB}" dt="2022-08-10T22:43:31.501" v="256"/>
          <ac:picMkLst>
            <pc:docMk/>
            <pc:sldMk cId="1023182198" sldId="417"/>
            <ac:picMk id="208" creationId="{B0266F9A-BBD0-29E0-E4CC-CDD881CD7EA9}"/>
          </ac:picMkLst>
        </pc:picChg>
        <pc:picChg chg="mod">
          <ac:chgData name="Soheil Abbasloo" userId="d71572ce-aea6-4a3a-9d7a-c1bc96c12f67" providerId="ADAL" clId="{ED41F9C1-8274-4F08-8693-1523C4FF26CB}" dt="2022-08-10T22:43:31.501" v="256"/>
          <ac:picMkLst>
            <pc:docMk/>
            <pc:sldMk cId="1023182198" sldId="417"/>
            <ac:picMk id="230" creationId="{81EBA384-CC80-F1A0-60E2-E9594ED00DC3}"/>
          </ac:picMkLst>
        </pc:pic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579477118" sldId="418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579477118" sldId="418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45:51.758" v="338" actId="404"/>
          <ac:spMkLst>
            <pc:docMk/>
            <pc:sldMk cId="579477118" sldId="418"/>
            <ac:spMk id="3" creationId="{673C67BD-AEE4-05E0-7F38-0E806A78A11E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579477118" sldId="418"/>
            <ac:spMk id="3" creationId="{AD3E6F8B-B5BA-6ADC-B9BB-40F84B206ACD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5" creationId="{B3E6639D-27EF-6498-C2FF-152F8A85BF10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6" creationId="{3FF36379-4DB9-8CAF-7B43-BB91E689691E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7" creationId="{627F3A8B-100C-D322-9CBC-74CCBD82F791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9" creationId="{2F67BD92-10C9-DC47-52F1-C391ECF07CF9}"/>
          </ac:spMkLst>
        </pc:spChg>
        <pc:spChg chg="del mod">
          <ac:chgData name="Soheil Abbasloo" userId="d71572ce-aea6-4a3a-9d7a-c1bc96c12f67" providerId="ADAL" clId="{ED41F9C1-8274-4F08-8693-1523C4FF26CB}" dt="2022-08-10T22:45:31.770" v="325" actId="478"/>
          <ac:spMkLst>
            <pc:docMk/>
            <pc:sldMk cId="579477118" sldId="418"/>
            <ac:spMk id="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37" creationId="{676A31F0-2FC7-64A0-C82C-A1A18FBD989B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38" creationId="{CF235ABC-091A-6892-CB25-D5D48743596C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39" creationId="{0E8EAAC0-D6A3-A1AA-C43B-1DD80BBC91E6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40" creationId="{C5720D7D-057C-1A15-2BAB-A2CA78C5093C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6" creationId="{5DC2133C-91E6-C0F7-DC3A-8922F528CEF4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7" creationId="{C3CF773C-4EE7-630B-31EE-C5C094F0C8A0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8" creationId="{8F630AAA-45DE-7E46-5AD6-5662F0B47082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9" creationId="{3BEF5B74-2D6E-0D43-0409-D229B1F20014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4" creationId="{CDF6D30F-6B77-858C-76DA-FACD92155872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5" creationId="{8E4818BC-5E75-E42F-E655-5DE081448458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6" creationId="{57332535-51E6-31F8-4D1A-9FF94D30C7B8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7" creationId="{A1849488-170B-FFA9-1C8B-BC82C32DFB9B}"/>
          </ac:spMkLst>
        </pc:spChg>
        <pc:grpChg chg="add del mod">
          <ac:chgData name="Soheil Abbasloo" userId="d71572ce-aea6-4a3a-9d7a-c1bc96c12f67" providerId="ADAL" clId="{ED41F9C1-8274-4F08-8693-1523C4FF26CB}" dt="2022-08-10T22:46:06.073" v="343"/>
          <ac:grpSpMkLst>
            <pc:docMk/>
            <pc:sldMk cId="579477118" sldId="418"/>
            <ac:grpSpMk id="23" creationId="{E48EC49E-249D-1E13-C57C-CA1CE836A007}"/>
          </ac:grpSpMkLst>
        </pc:grpChg>
        <pc:grpChg chg="del">
          <ac:chgData name="Soheil Abbasloo" userId="d71572ce-aea6-4a3a-9d7a-c1bc96c12f67" providerId="ADAL" clId="{ED41F9C1-8274-4F08-8693-1523C4FF26CB}" dt="2022-08-10T22:45:56.226" v="339" actId="478"/>
          <ac:grpSpMkLst>
            <pc:docMk/>
            <pc:sldMk cId="579477118" sldId="418"/>
            <ac:grpSpMk id="36" creationId="{00000000-0000-0000-0000-000000000000}"/>
          </ac:grpSpMkLst>
        </pc:grpChg>
        <pc:grpChg chg="add mod">
          <ac:chgData name="Soheil Abbasloo" userId="d71572ce-aea6-4a3a-9d7a-c1bc96c12f67" providerId="ADAL" clId="{ED41F9C1-8274-4F08-8693-1523C4FF26CB}" dt="2022-08-10T22:46:08.625" v="345" actId="1076"/>
          <ac:grpSpMkLst>
            <pc:docMk/>
            <pc:sldMk cId="579477118" sldId="418"/>
            <ac:grpSpMk id="45" creationId="{3806899A-41A8-2289-3569-128357D54BFD}"/>
          </ac:grpSpMkLst>
        </pc:grp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9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11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13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15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22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24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28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30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1" creationId="{54A42B32-6447-3C30-D404-3B92AC16D9CF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2" creationId="{6561AC9E-C899-69E5-B8BE-49F3AB91B52E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4" creationId="{7EF1790A-003A-A0CF-2C71-DDAFDDE7B65E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5" creationId="{61EED78B-4453-E358-64E2-AE24200541F3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1" creationId="{36849CF5-B625-602D-6D13-0F36014923C5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2" creationId="{20C161D9-CB15-61C9-0E1C-1CA7AC661935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3" creationId="{C0B8E51F-F754-59B1-0AC1-D1ABB3C0E03E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4" creationId="{E45C76F3-EFD5-E72B-7E7B-A9A2D7230ECE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0" creationId="{4922B5CC-3C41-1E19-F718-918E211F61D1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1" creationId="{A9E4E400-ADAB-3AD6-3117-5A4308B54DA0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2" creationId="{735B8869-7876-7ABF-9CAD-5429B5AA35FA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3" creationId="{66C90A69-B365-AD6F-4282-B37C31D25C5B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8" creationId="{CA9BCC28-145B-151F-9BCA-ADB5563F08B6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9" creationId="{E0733223-AAD8-B943-D513-4902CD5DCE40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60" creationId="{86A1E57A-4581-E612-A10F-C95723F8E69A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61" creationId="{F1969617-B9F1-C5B9-84A0-F1E85BF57473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929262914" sldId="41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929262914" sldId="419"/>
            <ac:spMk id="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7:40.519" v="375" actId="1035"/>
          <ac:spMkLst>
            <pc:docMk/>
            <pc:sldMk cId="929262914" sldId="419"/>
            <ac:spMk id="3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929262914" sldId="419"/>
            <ac:spMk id="10" creationId="{9499C272-CDDA-5B8F-C9BB-8E2B8F48B9E6}"/>
          </ac:spMkLst>
        </pc:spChg>
        <pc:spChg chg="add mod ord">
          <ac:chgData name="Soheil Abbasloo" userId="d71572ce-aea6-4a3a-9d7a-c1bc96c12f67" providerId="ADAL" clId="{ED41F9C1-8274-4F08-8693-1523C4FF26CB}" dt="2022-08-10T22:47:16.485" v="360" actId="14100"/>
          <ac:spMkLst>
            <pc:docMk/>
            <pc:sldMk cId="929262914" sldId="419"/>
            <ac:spMk id="10" creationId="{C357DA36-A59F-0913-746B-97AA600A35AC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26" creationId="{37F04506-9360-044D-6961-44EE2A606F4F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27" creationId="{A2863A81-978E-ABB7-5E03-0AA87C4DFCD2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29" creationId="{D07C9843-8F78-FEB6-892C-45FD64B571DA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31" creationId="{B9202B47-DF80-7579-FE24-9446217427BA}"/>
          </ac:spMkLst>
        </pc:spChg>
        <pc:spChg chg="del mod">
          <ac:chgData name="Soheil Abbasloo" userId="d71572ce-aea6-4a3a-9d7a-c1bc96c12f67" providerId="ADAL" clId="{ED41F9C1-8274-4F08-8693-1523C4FF26CB}" dt="2022-08-10T22:46:32.784" v="347" actId="478"/>
          <ac:spMkLst>
            <pc:docMk/>
            <pc:sldMk cId="929262914" sldId="419"/>
            <ac:spMk id="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38" creationId="{0CEC384B-3376-48A5-38CA-3D37F4CD360D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39" creationId="{27C9A91C-AFDF-9EB8-C1C4-B2AF098C7FF9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40" creationId="{FBB7A29A-0F20-7CE2-5249-6139436724F5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41" creationId="{665A9AE0-C53A-24A9-04F6-6FDF3EAA6CDB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47" creationId="{B99D4EC6-6AB1-37CF-1637-32CEA146D4AF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48" creationId="{3C2E75D1-7118-969E-755B-D5E50F9F5CEC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49" creationId="{797FEA9D-9679-301F-C76B-8E31C25ED7DE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0" creationId="{342B3078-311F-9F9A-37A4-8756DF5E9FCF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5" creationId="{BD7AD7E9-1034-F4A3-AF6B-FCA3D688CBFA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6" creationId="{B03666F3-7EAD-AB38-2401-D0D39CEFBF83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7" creationId="{591728A4-C7E2-4DA2-AC90-F6EC0F80AA6A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8" creationId="{D28E5537-95E0-616A-BE1D-FD2214387FB2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4" creationId="{6C935DC9-ABC1-C68B-386F-28EFDFE65474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5" creationId="{98B3CEF9-71C0-330B-695E-21D7C95104E9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6" creationId="{3D396E02-0EB7-C541-8C04-D51C6A6E01F2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7" creationId="{6E0B7304-7F7D-0EA0-8967-22211B35081C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2" creationId="{D7836AEF-068D-E167-BAFE-EED435E95CE8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3" creationId="{76EE19A7-CA52-F534-E453-EF25701A2E76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4" creationId="{D6D27375-7047-D9A2-82A0-AACDC76F4A32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5" creationId="{F4C6EC1B-0BC5-75B8-E9EC-4BB06ACD24E0}"/>
          </ac:spMkLst>
        </pc:spChg>
        <pc:grpChg chg="add del mod">
          <ac:chgData name="Soheil Abbasloo" userId="d71572ce-aea6-4a3a-9d7a-c1bc96c12f67" providerId="ADAL" clId="{ED41F9C1-8274-4F08-8693-1523C4FF26CB}" dt="2022-08-10T22:47:29.348" v="364" actId="478"/>
          <ac:grpSpMkLst>
            <pc:docMk/>
            <pc:sldMk cId="929262914" sldId="419"/>
            <ac:grpSpMk id="25" creationId="{16B2D080-987D-902A-A56C-C6D1FE19DA31}"/>
          </ac:grpSpMkLst>
        </pc:grpChg>
        <pc:grpChg chg="del">
          <ac:chgData name="Soheil Abbasloo" userId="d71572ce-aea6-4a3a-9d7a-c1bc96c12f67" providerId="ADAL" clId="{ED41F9C1-8274-4F08-8693-1523C4FF26CB}" dt="2022-08-10T22:47:17.890" v="361" actId="478"/>
          <ac:grpSpMkLst>
            <pc:docMk/>
            <pc:sldMk cId="929262914" sldId="419"/>
            <ac:grpSpMk id="36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7:32.089" v="368"/>
          <ac:grpSpMkLst>
            <pc:docMk/>
            <pc:sldMk cId="929262914" sldId="419"/>
            <ac:grpSpMk id="46" creationId="{E43309EF-5B69-3FDC-8C64-4911D9D3C82F}"/>
          </ac:grpSpMkLst>
        </pc:grpChg>
        <pc:grpChg chg="add mod">
          <ac:chgData name="Soheil Abbasloo" userId="d71572ce-aea6-4a3a-9d7a-c1bc96c12f67" providerId="ADAL" clId="{ED41F9C1-8274-4F08-8693-1523C4FF26CB}" dt="2022-08-10T22:47:35.178" v="370" actId="1076"/>
          <ac:grpSpMkLst>
            <pc:docMk/>
            <pc:sldMk cId="929262914" sldId="419"/>
            <ac:grpSpMk id="63" creationId="{DAEFEDFF-2D7B-B465-6FFE-D0C4B09B4E86}"/>
          </ac:grpSpMkLst>
        </pc:grp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9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11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13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15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22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24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28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30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2" creationId="{41AEE9D8-1C82-C8CD-E047-5112EB6F2678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4" creationId="{CEC012A1-79C9-3FEB-4231-730CB25B3164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5" creationId="{3A24D06E-5F39-3E64-D2BD-21B2D1B09571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7" creationId="{86403F19-A4BA-7D62-2126-481B848436FC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2" creationId="{DD6CF7C3-C3D9-4B36-CB34-DAA3E2E00732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3" creationId="{24CC07F9-E6F1-4E38-3677-F3D7E04BA750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4" creationId="{33B59F3D-42FB-E6E2-9A7B-1E660B19708D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5" creationId="{04C9D340-F719-10E7-591E-65317E476783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1" creationId="{6A04EE07-A511-58A9-B687-F9949525BD9B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2" creationId="{34045DEF-7E84-6225-51F1-206CF95BD158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3" creationId="{197B1A4D-788F-DD3F-E4BF-0C5C86FC2142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4" creationId="{1D409C14-0523-9828-11BA-59EABAE385C1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9" creationId="{275E1928-6216-D7FE-0DD2-1A713755F82C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60" creationId="{1F477EDA-5DAE-B026-5F84-586DB71FBF6E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61" creationId="{715F6C45-8512-4AA8-820C-7C6CE27B0BEF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62" creationId="{AA55BD9D-1E6E-475D-4B71-923AFD76A8BC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68" creationId="{EA5AA079-8F07-A582-B149-2D4E265293E2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69" creationId="{23E63357-5C56-7DBC-8EC1-66C394C8C398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0" creationId="{4298729D-FB70-5EA9-9C8E-730AB89167EC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1" creationId="{8C0F7D6E-FFFF-074F-5193-5EF05D2F6A2C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6" creationId="{F18B0431-FB79-52F0-00ED-2DF30C2D54B9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7" creationId="{71C5A8EC-4C56-FDB3-9E00-6EC220C48389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8" creationId="{9E4D2955-F28C-FE6D-4C58-8266146B1D15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9" creationId="{814BA8D4-45FE-2905-1660-8EACBB1D67E7}"/>
          </ac:cxnSpMkLst>
        </pc:cxnChg>
      </pc:sldChg>
      <pc:sldChg chg="addSp delSp 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369981030" sldId="420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369981030" sldId="420"/>
            <ac:spMk id="2" creationId="{A20A5628-E395-B356-83A2-C8262CF58E31}"/>
          </ac:spMkLst>
        </pc:spChg>
        <pc:spChg chg="add del mod ord">
          <ac:chgData name="Soheil Abbasloo" userId="d71572ce-aea6-4a3a-9d7a-c1bc96c12f67" providerId="ADAL" clId="{ED41F9C1-8274-4F08-8693-1523C4FF26CB}" dt="2022-08-10T22:43:42.790" v="258" actId="700"/>
          <ac:spMkLst>
            <pc:docMk/>
            <pc:sldMk cId="369981030" sldId="420"/>
            <ac:spMk id="2" creationId="{EAB8F488-0DBB-4981-EF41-887A8944D6C0}"/>
          </ac:spMkLst>
        </pc:spChg>
        <pc:spChg chg="add mod ord">
          <ac:chgData name="Soheil Abbasloo" userId="d71572ce-aea6-4a3a-9d7a-c1bc96c12f67" providerId="ADAL" clId="{ED41F9C1-8274-4F08-8693-1523C4FF26CB}" dt="2022-08-10T22:44:30.349" v="277" actId="12"/>
          <ac:spMkLst>
            <pc:docMk/>
            <pc:sldMk cId="369981030" sldId="420"/>
            <ac:spMk id="3" creationId="{C2756616-786C-9A8D-9D06-9F4C219F5E0C}"/>
          </ac:spMkLst>
        </pc:spChg>
        <pc:spChg chg="mod ord">
          <ac:chgData name="Soheil Abbasloo" userId="d71572ce-aea6-4a3a-9d7a-c1bc96c12f67" providerId="ADAL" clId="{ED41F9C1-8274-4F08-8693-1523C4FF26CB}" dt="2022-08-10T22:43:42.790" v="258" actId="700"/>
          <ac:spMkLst>
            <pc:docMk/>
            <pc:sldMk cId="369981030" sldId="420"/>
            <ac:spMk id="58375" creationId="{00000000-0000-0000-0000-000000000000}"/>
          </ac:spMkLst>
        </pc:spChg>
        <pc:spChg chg="del mod">
          <ac:chgData name="Soheil Abbasloo" userId="d71572ce-aea6-4a3a-9d7a-c1bc96c12f67" providerId="ADAL" clId="{ED41F9C1-8274-4F08-8693-1523C4FF26CB}" dt="2022-08-10T22:44:01.096" v="260" actId="478"/>
          <ac:spMkLst>
            <pc:docMk/>
            <pc:sldMk cId="369981030" sldId="420"/>
            <ac:spMk id="96565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695064541" sldId="42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695064541" sldId="42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695064541" sldId="421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58:06.994" v="491" actId="47"/>
        <pc:sldMkLst>
          <pc:docMk/>
          <pc:sldMk cId="910048962" sldId="422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910048962" sldId="42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3:29.413" v="440" actId="6549"/>
          <ac:spMkLst>
            <pc:docMk/>
            <pc:sldMk cId="910048962" sldId="422"/>
            <ac:spMk id="3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4094624747" sldId="423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094624747" sldId="423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4094624747" sldId="423"/>
            <ac:spMk id="4" creationId="{6083A285-B488-51EC-83F0-7B66F8EEB631}"/>
          </ac:spMkLst>
        </pc:spChg>
        <pc:spChg chg="add del mod ord">
          <ac:chgData name="Soheil Abbasloo" userId="d71572ce-aea6-4a3a-9d7a-c1bc96c12f67" providerId="ADAL" clId="{ED41F9C1-8274-4F08-8693-1523C4FF26CB}" dt="2022-08-10T22:42:27.910" v="238" actId="478"/>
          <ac:spMkLst>
            <pc:docMk/>
            <pc:sldMk cId="4094624747" sldId="423"/>
            <ac:spMk id="4" creationId="{C289BC12-04D8-88F0-235D-4846814CF24E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598507801" sldId="424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598507801" sldId="424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598507801" sldId="424"/>
            <ac:spMk id="3" creationId="{3B71D9E4-DF85-DAD0-8302-15C04F8DDA7E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598507801" sldId="424"/>
            <ac:spMk id="3" creationId="{E136D1CC-AF3F-550E-3E26-5E5E4BE3AE5F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598507801" sldId="424"/>
            <ac:spMk id="4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2435462095" sldId="42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435462095" sldId="425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435462095" sldId="425"/>
            <ac:spMk id="3" creationId="{5F25159E-426F-9A96-DF60-F1F7BD0342F9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2435462095" sldId="425"/>
            <ac:spMk id="3" creationId="{6EB2C342-9107-702E-7725-3E82CE1E897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435462095" sldId="425"/>
            <ac:spMk id="4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378290541" sldId="426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378290541" sldId="426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378290541" sldId="426"/>
            <ac:spMk id="3" creationId="{98D8C268-CAF8-3888-3AF9-06822A2D3AE2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378290541" sldId="426"/>
            <ac:spMk id="3" creationId="{B6F842CA-3671-0CD9-68E6-2F2FB8874E68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378290541" sldId="426"/>
            <ac:spMk id="4" creationId="{00000000-0000-0000-0000-000000000000}"/>
          </ac:spMkLst>
        </pc:spChg>
      </pc:sldChg>
      <pc:sldChg chg="addSp modSp add del mod modClrScheme chgLayout modNotes">
        <pc:chgData name="Soheil Abbasloo" userId="d71572ce-aea6-4a3a-9d7a-c1bc96c12f67" providerId="ADAL" clId="{ED41F9C1-8274-4F08-8693-1523C4FF26CB}" dt="2022-08-10T22:50:13.483" v="397" actId="47"/>
        <pc:sldMkLst>
          <pc:docMk/>
          <pc:sldMk cId="868029373" sldId="427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868029373" sldId="427"/>
            <ac:spMk id="2" creationId="{47A90ADD-F2D0-4E0A-2147-0D255A3B955F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868029373" sldId="427"/>
            <ac:spMk id="2" creationId="{DA18ADDF-B3D5-F811-FD55-0090C2C929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868029373" sldId="427"/>
            <ac:spMk id="80899" creationId="{00000000-0000-0000-0000-000000000000}"/>
          </ac:spMkLst>
        </pc:spChg>
      </pc:sldChg>
      <pc:sldChg chg="modSp del">
        <pc:chgData name="Soheil Abbasloo" userId="d71572ce-aea6-4a3a-9d7a-c1bc96c12f67" providerId="ADAL" clId="{ED41F9C1-8274-4F08-8693-1523C4FF26CB}" dt="2022-08-12T22:29:24.926" v="6087" actId="47"/>
        <pc:sldMkLst>
          <pc:docMk/>
          <pc:sldMk cId="692970175" sldId="428"/>
        </pc:sldMkLst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692970175" sldId="428"/>
            <ac:spMk id="27651" creationId="{2431E5CB-7662-ABE3-2518-F75379530A64}"/>
          </ac:spMkLst>
        </pc:spChg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692970175" sldId="428"/>
            <ac:spMk id="27652" creationId="{7A50BA24-DCF5-A868-721A-B9070AC58A18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5:40.954" v="160" actId="47"/>
        <pc:sldMkLst>
          <pc:docMk/>
          <pc:sldMk cId="1248519644" sldId="43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248519644" sldId="43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248519644" sldId="431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9:09.810" v="199" actId="47"/>
        <pc:sldMkLst>
          <pc:docMk/>
          <pc:sldMk cId="1828357473" sldId="432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28357473" sldId="43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28357473" sldId="432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ED41F9C1-8274-4F08-8693-1523C4FF26CB}" dt="2022-08-17T17:35:14.845" v="7045" actId="20577"/>
        <pc:sldMkLst>
          <pc:docMk/>
          <pc:sldMk cId="880369482" sldId="450"/>
        </pc:sldMkLst>
        <pc:spChg chg="mod">
          <ac:chgData name="Soheil Abbasloo" userId="d71572ce-aea6-4a3a-9d7a-c1bc96c12f67" providerId="ADAL" clId="{ED41F9C1-8274-4F08-8693-1523C4FF26CB}" dt="2022-08-17T17:35:14.845" v="7045" actId="20577"/>
          <ac:spMkLst>
            <pc:docMk/>
            <pc:sldMk cId="880369482" sldId="450"/>
            <ac:spMk id="2" creationId="{09C2587D-5EB9-081D-E718-EE8DC906049E}"/>
          </ac:spMkLst>
        </pc:spChg>
      </pc:sldChg>
      <pc:sldChg chg="addSp delSp modSp new mod modClrScheme chgLayout">
        <pc:chgData name="Soheil Abbasloo" userId="d71572ce-aea6-4a3a-9d7a-c1bc96c12f67" providerId="ADAL" clId="{ED41F9C1-8274-4F08-8693-1523C4FF26CB}" dt="2022-08-17T16:43:38.031" v="6463" actId="404"/>
        <pc:sldMkLst>
          <pc:docMk/>
          <pc:sldMk cId="1007427872" sldId="451"/>
        </pc:sldMkLst>
        <pc:spChg chg="mod ord">
          <ac:chgData name="Soheil Abbasloo" userId="d71572ce-aea6-4a3a-9d7a-c1bc96c12f67" providerId="ADAL" clId="{ED41F9C1-8274-4F08-8693-1523C4FF26CB}" dt="2022-08-17T16:41:08.852" v="6428" actId="700"/>
          <ac:spMkLst>
            <pc:docMk/>
            <pc:sldMk cId="1007427872" sldId="451"/>
            <ac:spMk id="2" creationId="{158BFBAA-8AFC-3E77-3665-A43B5FC85EDC}"/>
          </ac:spMkLst>
        </pc:spChg>
        <pc:spChg chg="del mod ord">
          <ac:chgData name="Soheil Abbasloo" userId="d71572ce-aea6-4a3a-9d7a-c1bc96c12f67" providerId="ADAL" clId="{ED41F9C1-8274-4F08-8693-1523C4FF26CB}" dt="2022-08-17T16:40:58.653" v="6426" actId="700"/>
          <ac:spMkLst>
            <pc:docMk/>
            <pc:sldMk cId="1007427872" sldId="451"/>
            <ac:spMk id="3" creationId="{9DE744FE-B3D1-D5DD-EC8B-BC451B6073E3}"/>
          </ac:spMkLst>
        </pc:spChg>
        <pc:spChg chg="add del mod ord">
          <ac:chgData name="Soheil Abbasloo" userId="d71572ce-aea6-4a3a-9d7a-c1bc96c12f67" providerId="ADAL" clId="{ED41F9C1-8274-4F08-8693-1523C4FF26CB}" dt="2022-08-17T16:41:03.161" v="6427" actId="700"/>
          <ac:spMkLst>
            <pc:docMk/>
            <pc:sldMk cId="1007427872" sldId="451"/>
            <ac:spMk id="4" creationId="{67A9D05F-50FF-84B3-256A-56F681CA3ADF}"/>
          </ac:spMkLst>
        </pc:spChg>
        <pc:spChg chg="add del mod ord">
          <ac:chgData name="Soheil Abbasloo" userId="d71572ce-aea6-4a3a-9d7a-c1bc96c12f67" providerId="ADAL" clId="{ED41F9C1-8274-4F08-8693-1523C4FF26CB}" dt="2022-08-17T16:41:03.161" v="6427" actId="700"/>
          <ac:spMkLst>
            <pc:docMk/>
            <pc:sldMk cId="1007427872" sldId="451"/>
            <ac:spMk id="5" creationId="{E0D6095F-7961-B03E-F41A-2D2EFCD5F980}"/>
          </ac:spMkLst>
        </pc:spChg>
        <pc:spChg chg="add del mod ord">
          <ac:chgData name="Soheil Abbasloo" userId="d71572ce-aea6-4a3a-9d7a-c1bc96c12f67" providerId="ADAL" clId="{ED41F9C1-8274-4F08-8693-1523C4FF26CB}" dt="2022-08-17T16:41:08.852" v="6428" actId="700"/>
          <ac:spMkLst>
            <pc:docMk/>
            <pc:sldMk cId="1007427872" sldId="451"/>
            <ac:spMk id="6" creationId="{B83DBB85-D6D6-2126-1948-EB3017035E56}"/>
          </ac:spMkLst>
        </pc:spChg>
        <pc:spChg chg="add del mod ord">
          <ac:chgData name="Soheil Abbasloo" userId="d71572ce-aea6-4a3a-9d7a-c1bc96c12f67" providerId="ADAL" clId="{ED41F9C1-8274-4F08-8693-1523C4FF26CB}" dt="2022-08-17T16:41:08.852" v="6428" actId="700"/>
          <ac:spMkLst>
            <pc:docMk/>
            <pc:sldMk cId="1007427872" sldId="451"/>
            <ac:spMk id="7" creationId="{3BFCAFDC-7B51-3A8C-B290-BEA9D8B24AC6}"/>
          </ac:spMkLst>
        </pc:spChg>
        <pc:spChg chg="add mod ord">
          <ac:chgData name="Soheil Abbasloo" userId="d71572ce-aea6-4a3a-9d7a-c1bc96c12f67" providerId="ADAL" clId="{ED41F9C1-8274-4F08-8693-1523C4FF26CB}" dt="2022-08-17T16:43:38.031" v="6463" actId="404"/>
          <ac:spMkLst>
            <pc:docMk/>
            <pc:sldMk cId="1007427872" sldId="451"/>
            <ac:spMk id="8" creationId="{CE7E0B69-BD3F-4C25-8431-DB540D1F149B}"/>
          </ac:spMkLst>
        </pc:spChg>
        <pc:spChg chg="add mod ord">
          <ac:chgData name="Soheil Abbasloo" userId="d71572ce-aea6-4a3a-9d7a-c1bc96c12f67" providerId="ADAL" clId="{ED41F9C1-8274-4F08-8693-1523C4FF26CB}" dt="2022-08-17T16:41:08.852" v="6428" actId="700"/>
          <ac:spMkLst>
            <pc:docMk/>
            <pc:sldMk cId="1007427872" sldId="451"/>
            <ac:spMk id="9" creationId="{4E42AE49-1E30-6198-6656-A4F2BCA3B52B}"/>
          </ac:spMkLst>
        </pc:spChg>
        <pc:spChg chg="add del">
          <ac:chgData name="Soheil Abbasloo" userId="d71572ce-aea6-4a3a-9d7a-c1bc96c12f67" providerId="ADAL" clId="{ED41F9C1-8274-4F08-8693-1523C4FF26CB}" dt="2022-08-17T16:41:19.185" v="6448" actId="22"/>
          <ac:spMkLst>
            <pc:docMk/>
            <pc:sldMk cId="1007427872" sldId="451"/>
            <ac:spMk id="11" creationId="{0D7BA8ED-DA73-EF4E-B18B-E0787179E836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8:13.367" v="6279" actId="5793"/>
        <pc:sldMkLst>
          <pc:docMk/>
          <pc:sldMk cId="3671188629" sldId="585"/>
        </pc:sldMkLst>
        <pc:spChg chg="mod ord">
          <ac:chgData name="Soheil Abbasloo" userId="d71572ce-aea6-4a3a-9d7a-c1bc96c12f67" providerId="ADAL" clId="{ED41F9C1-8274-4F08-8693-1523C4FF26CB}" dt="2022-08-17T16:24:14.456" v="6139" actId="255"/>
          <ac:spMkLst>
            <pc:docMk/>
            <pc:sldMk cId="3671188629" sldId="585"/>
            <ac:spMk id="25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8:13.367" v="6279" actId="5793"/>
          <ac:spMkLst>
            <pc:docMk/>
            <pc:sldMk cId="3671188629" sldId="585"/>
            <ac:spMk id="25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40.421" v="6103" actId="700"/>
          <ac:spMkLst>
            <pc:docMk/>
            <pc:sldMk cId="3671188629" sldId="585"/>
            <ac:spMk id="260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8:27.207" v="6282" actId="6549"/>
        <pc:sldMkLst>
          <pc:docMk/>
          <pc:sldMk cId="1167374619" sldId="587"/>
        </pc:sldMkLst>
        <pc:spChg chg="mod ord">
          <ac:chgData name="Soheil Abbasloo" userId="d71572ce-aea6-4a3a-9d7a-c1bc96c12f67" providerId="ADAL" clId="{ED41F9C1-8274-4F08-8693-1523C4FF26CB}" dt="2022-08-17T16:28:00.974" v="6276" actId="255"/>
          <ac:spMkLst>
            <pc:docMk/>
            <pc:sldMk cId="1167374619" sldId="587"/>
            <ac:spMk id="25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8:27.207" v="6282" actId="6549"/>
          <ac:spMkLst>
            <pc:docMk/>
            <pc:sldMk cId="1167374619" sldId="587"/>
            <ac:spMk id="25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167374619" sldId="587"/>
            <ac:spMk id="260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29:55.899" v="6303" actId="313"/>
        <pc:sldMkLst>
          <pc:docMk/>
          <pc:sldMk cId="3972933123" sldId="588"/>
        </pc:sldMkLst>
        <pc:spChg chg="add del mod ord">
          <ac:chgData name="Soheil Abbasloo" userId="d71572ce-aea6-4a3a-9d7a-c1bc96c12f67" providerId="ADAL" clId="{ED41F9C1-8274-4F08-8693-1523C4FF26CB}" dt="2022-08-17T16:24:22.195" v="6140" actId="700"/>
          <ac:spMkLst>
            <pc:docMk/>
            <pc:sldMk cId="3972933123" sldId="588"/>
            <ac:spMk id="2" creationId="{B3B5BBE9-6C69-C287-2BF2-54B1B172FDB5}"/>
          </ac:spMkLst>
        </pc:spChg>
        <pc:spChg chg="add del mod ord">
          <ac:chgData name="Soheil Abbasloo" userId="d71572ce-aea6-4a3a-9d7a-c1bc96c12f67" providerId="ADAL" clId="{ED41F9C1-8274-4F08-8693-1523C4FF26CB}" dt="2022-08-17T16:24:22.195" v="6140" actId="700"/>
          <ac:spMkLst>
            <pc:docMk/>
            <pc:sldMk cId="3972933123" sldId="588"/>
            <ac:spMk id="4" creationId="{88DCAB04-5FA7-6A43-30CA-43E2230D247F}"/>
          </ac:spMkLst>
        </pc:spChg>
        <pc:spChg chg="mod">
          <ac:chgData name="Soheil Abbasloo" userId="d71572ce-aea6-4a3a-9d7a-c1bc96c12f67" providerId="ADAL" clId="{ED41F9C1-8274-4F08-8693-1523C4FF26CB}" dt="2022-08-17T16:29:55.899" v="6303" actId="313"/>
          <ac:spMkLst>
            <pc:docMk/>
            <pc:sldMk cId="3972933123" sldId="588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31.863" v="6146" actId="20577"/>
          <ac:spMkLst>
            <pc:docMk/>
            <pc:sldMk cId="3972933123" sldId="588"/>
            <ac:spMk id="3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06.930" v="6181" actId="1076"/>
          <ac:spMkLst>
            <pc:docMk/>
            <pc:sldMk cId="3972933123" sldId="588"/>
            <ac:spMk id="4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52.519" v="6301" actId="313"/>
          <ac:spMkLst>
            <pc:docMk/>
            <pc:sldMk cId="3972933123" sldId="588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28.573" v="6283" actId="313"/>
          <ac:spMkLst>
            <pc:docMk/>
            <pc:sldMk cId="3972933123" sldId="588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39.327" v="6158" actId="20577"/>
          <ac:spMkLst>
            <pc:docMk/>
            <pc:sldMk cId="3972933123" sldId="588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42.405" v="6164" actId="20577"/>
          <ac:spMkLst>
            <pc:docMk/>
            <pc:sldMk cId="3972933123" sldId="588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45.750" v="6170" actId="20577"/>
          <ac:spMkLst>
            <pc:docMk/>
            <pc:sldMk cId="3972933123" sldId="588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35.979" v="6152" actId="20577"/>
          <ac:spMkLst>
            <pc:docMk/>
            <pc:sldMk cId="3972933123" sldId="588"/>
            <ac:spMk id="74804" creationId="{00000000-0000-0000-0000-000000000000}"/>
          </ac:spMkLst>
        </pc:spChg>
        <pc:graphicFrameChg chg="mod modGraphic">
          <ac:chgData name="Soheil Abbasloo" userId="d71572ce-aea6-4a3a-9d7a-c1bc96c12f67" providerId="ADAL" clId="{ED41F9C1-8274-4F08-8693-1523C4FF26CB}" dt="2022-08-17T16:29:55.392" v="6302" actId="313"/>
          <ac:graphicFrameMkLst>
            <pc:docMk/>
            <pc:sldMk cId="3972933123" sldId="588"/>
            <ac:graphicFrameMk id="43" creationId="{00000000-0000-0000-0000-000000000000}"/>
          </ac:graphicFrameMkLst>
        </pc:graphicFrameChg>
      </pc:sldChg>
      <pc:sldChg chg="modSp mod modClrScheme chgLayout">
        <pc:chgData name="Soheil Abbasloo" userId="d71572ce-aea6-4a3a-9d7a-c1bc96c12f67" providerId="ADAL" clId="{ED41F9C1-8274-4F08-8693-1523C4FF26CB}" dt="2022-08-17T16:33:59.166" v="6335" actId="5793"/>
        <pc:sldMkLst>
          <pc:docMk/>
          <pc:sldMk cId="2641329988" sldId="590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2641329988" sldId="590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33:59.166" v="6335" actId="5793"/>
          <ac:spMkLst>
            <pc:docMk/>
            <pc:sldMk cId="2641329988" sldId="590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67112355" sldId="591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67112355" sldId="59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67112355" sldId="591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857636285" sldId="592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857636285" sldId="59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857636285" sldId="592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35:56.759" v="6340" actId="5793"/>
        <pc:sldMkLst>
          <pc:docMk/>
          <pc:sldMk cId="531892156" sldId="594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531892156" sldId="59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35:56.759" v="6340" actId="5793"/>
          <ac:spMkLst>
            <pc:docMk/>
            <pc:sldMk cId="531892156" sldId="594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297572354" sldId="595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297572354" sldId="59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297572354" sldId="595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6:45.774" v="6254" actId="313"/>
        <pc:sldMkLst>
          <pc:docMk/>
          <pc:sldMk cId="3117962938" sldId="596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117962938" sldId="596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6:45.774" v="6254" actId="313"/>
          <ac:spMkLst>
            <pc:docMk/>
            <pc:sldMk cId="3117962938" sldId="596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1486738136" sldId="597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486738136" sldId="597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486738136" sldId="597"/>
            <ac:spMk id="3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7:59.292" v="6343" actId="478"/>
        <pc:sldMkLst>
          <pc:docMk/>
          <pc:sldMk cId="2810563514" sldId="598"/>
        </pc:sldMkLst>
        <pc:spChg chg="mod ord">
          <ac:chgData name="Soheil Abbasloo" userId="d71572ce-aea6-4a3a-9d7a-c1bc96c12f67" providerId="ADAL" clId="{ED41F9C1-8274-4F08-8693-1523C4FF26CB}" dt="2022-08-17T16:37:57.135" v="6342" actId="700"/>
          <ac:spMkLst>
            <pc:docMk/>
            <pc:sldMk cId="2810563514" sldId="598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7:59.292" v="6343" actId="478"/>
          <ac:spMkLst>
            <pc:docMk/>
            <pc:sldMk cId="2810563514" sldId="598"/>
            <ac:spMk id="3" creationId="{264FBDF8-CDFF-05A9-4775-CF081AB2960D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01.874" v="6344" actId="478"/>
        <pc:sldMkLst>
          <pc:docMk/>
          <pc:sldMk cId="3310188990" sldId="599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310188990" sldId="599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01.874" v="6344" actId="478"/>
          <ac:spMkLst>
            <pc:docMk/>
            <pc:sldMk cId="3310188990" sldId="599"/>
            <ac:spMk id="3" creationId="{DAA7274F-CC55-EF5A-46ED-0075DB5686BF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07.007" v="6345" actId="478"/>
        <pc:sldMkLst>
          <pc:docMk/>
          <pc:sldMk cId="1778742335" sldId="600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778742335" sldId="600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07.007" v="6345" actId="478"/>
          <ac:spMkLst>
            <pc:docMk/>
            <pc:sldMk cId="1778742335" sldId="600"/>
            <ac:spMk id="3" creationId="{DBF79803-C660-58BA-445C-8E21E8C0314F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08.967" v="6346" actId="478"/>
        <pc:sldMkLst>
          <pc:docMk/>
          <pc:sldMk cId="3018325089" sldId="601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018325089" sldId="601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08.967" v="6346" actId="478"/>
          <ac:spMkLst>
            <pc:docMk/>
            <pc:sldMk cId="3018325089" sldId="601"/>
            <ac:spMk id="4" creationId="{AEE219CB-7D3C-1D27-6EDC-E8511096B69D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18.631" v="6347" actId="478"/>
        <pc:sldMkLst>
          <pc:docMk/>
          <pc:sldMk cId="1289220748" sldId="602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289220748" sldId="602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18.631" v="6347" actId="478"/>
          <ac:spMkLst>
            <pc:docMk/>
            <pc:sldMk cId="1289220748" sldId="602"/>
            <ac:spMk id="3" creationId="{9E93D99E-12D0-B0A6-9F4E-41A307577CE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21.680" v="6348" actId="478"/>
        <pc:sldMkLst>
          <pc:docMk/>
          <pc:sldMk cId="1804994886" sldId="603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804994886" sldId="603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21.680" v="6348" actId="478"/>
          <ac:spMkLst>
            <pc:docMk/>
            <pc:sldMk cId="1804994886" sldId="603"/>
            <ac:spMk id="4" creationId="{AE27160A-1BC0-E62B-096F-B713C5AB7A39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1030538923" sldId="604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030538923" sldId="60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030538923" sldId="604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31:36.523" v="6332" actId="5793"/>
        <pc:sldMkLst>
          <pc:docMk/>
          <pc:sldMk cId="1046243241" sldId="605"/>
        </pc:sldMkLst>
        <pc:spChg chg="mod ord">
          <ac:chgData name="Soheil Abbasloo" userId="d71572ce-aea6-4a3a-9d7a-c1bc96c12f67" providerId="ADAL" clId="{ED41F9C1-8274-4F08-8693-1523C4FF26CB}" dt="2022-08-17T16:31:36.523" v="6332" actId="5793"/>
          <ac:spMkLst>
            <pc:docMk/>
            <pc:sldMk cId="1046243241" sldId="60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046243241" sldId="605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046243241" sldId="605"/>
            <ac:spMk id="260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31:08.139" v="6331" actId="6549"/>
        <pc:sldMkLst>
          <pc:docMk/>
          <pc:sldMk cId="773415661" sldId="606"/>
        </pc:sldMkLst>
        <pc:spChg chg="mod ord">
          <ac:chgData name="Soheil Abbasloo" userId="d71572ce-aea6-4a3a-9d7a-c1bc96c12f67" providerId="ADAL" clId="{ED41F9C1-8274-4F08-8693-1523C4FF26CB}" dt="2022-08-17T16:31:00.407" v="6325" actId="255"/>
          <ac:spMkLst>
            <pc:docMk/>
            <pc:sldMk cId="773415661" sldId="606"/>
            <ac:spMk id="25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31:08.139" v="6331" actId="6549"/>
          <ac:spMkLst>
            <pc:docMk/>
            <pc:sldMk cId="773415661" sldId="606"/>
            <ac:spMk id="25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773415661" sldId="606"/>
            <ac:spMk id="260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0:45.239" v="6324" actId="1076"/>
        <pc:sldMkLst>
          <pc:docMk/>
          <pc:sldMk cId="3931839122" sldId="607"/>
        </pc:sldMkLst>
        <pc:spChg chg="add del mod ord">
          <ac:chgData name="Soheil Abbasloo" userId="d71572ce-aea6-4a3a-9d7a-c1bc96c12f67" providerId="ADAL" clId="{ED41F9C1-8274-4F08-8693-1523C4FF26CB}" dt="2022-08-17T16:25:29.893" v="6186" actId="700"/>
          <ac:spMkLst>
            <pc:docMk/>
            <pc:sldMk cId="3931839122" sldId="607"/>
            <ac:spMk id="2" creationId="{AFA8E1BC-CB7E-5D76-11E5-C757121A3EF9}"/>
          </ac:spMkLst>
        </pc:spChg>
        <pc:spChg chg="add del mod ord">
          <ac:chgData name="Soheil Abbasloo" userId="d71572ce-aea6-4a3a-9d7a-c1bc96c12f67" providerId="ADAL" clId="{ED41F9C1-8274-4F08-8693-1523C4FF26CB}" dt="2022-08-17T16:25:29.893" v="6186" actId="700"/>
          <ac:spMkLst>
            <pc:docMk/>
            <pc:sldMk cId="3931839122" sldId="607"/>
            <ac:spMk id="4" creationId="{D876AAA0-0A5D-185D-D76D-5A02BEA24CB2}"/>
          </ac:spMkLst>
        </pc:spChg>
        <pc:spChg chg="mod">
          <ac:chgData name="Soheil Abbasloo" userId="d71572ce-aea6-4a3a-9d7a-c1bc96c12f67" providerId="ADAL" clId="{ED41F9C1-8274-4F08-8693-1523C4FF26CB}" dt="2022-08-17T16:29:57.740" v="6306" actId="313"/>
          <ac:spMkLst>
            <pc:docMk/>
            <pc:sldMk cId="3931839122" sldId="607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30:45.239" v="6324" actId="1076"/>
          <ac:spMkLst>
            <pc:docMk/>
            <pc:sldMk cId="3931839122" sldId="607"/>
            <ac:spMk id="4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03.848" v="6199" actId="313"/>
          <ac:spMkLst>
            <pc:docMk/>
            <pc:sldMk cId="3931839122" sldId="607"/>
            <ac:spMk id="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56.986" v="6304" actId="313"/>
          <ac:spMkLst>
            <pc:docMk/>
            <pc:sldMk cId="3931839122" sldId="607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30.294" v="6285" actId="313"/>
          <ac:spMkLst>
            <pc:docMk/>
            <pc:sldMk cId="3931839122" sldId="607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58.102" v="6191" actId="313"/>
          <ac:spMkLst>
            <pc:docMk/>
            <pc:sldMk cId="3931839122" sldId="607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58.638" v="6192" actId="313"/>
          <ac:spMkLst>
            <pc:docMk/>
            <pc:sldMk cId="3931839122" sldId="607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59.004" v="6193" actId="313"/>
          <ac:spMkLst>
            <pc:docMk/>
            <pc:sldMk cId="3931839122" sldId="607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59.518" v="6194" actId="313"/>
          <ac:spMkLst>
            <pc:docMk/>
            <pc:sldMk cId="3931839122" sldId="607"/>
            <ac:spMk id="74804" creationId="{00000000-0000-0000-0000-000000000000}"/>
          </ac:spMkLst>
        </pc:spChg>
        <pc:graphicFrameChg chg="modGraphic">
          <ac:chgData name="Soheil Abbasloo" userId="d71572ce-aea6-4a3a-9d7a-c1bc96c12f67" providerId="ADAL" clId="{ED41F9C1-8274-4F08-8693-1523C4FF26CB}" dt="2022-08-17T16:29:58.012" v="6307" actId="313"/>
          <ac:graphicFrameMkLst>
            <pc:docMk/>
            <pc:sldMk cId="3931839122" sldId="607"/>
            <ac:graphicFrameMk id="39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29:57.411" v="6305" actId="313"/>
          <ac:graphicFrameMkLst>
            <pc:docMk/>
            <pc:sldMk cId="3931839122" sldId="607"/>
            <ac:graphicFrameMk id="43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29:58.782" v="6308" actId="313"/>
          <ac:graphicFrameMkLst>
            <pc:docMk/>
            <pc:sldMk cId="3931839122" sldId="607"/>
            <ac:graphicFrameMk id="44" creationId="{00000000-0000-0000-0000-000000000000}"/>
          </ac:graphicFrameMkLst>
        </pc:graphicFrameChg>
      </pc:sldChg>
      <pc:sldChg chg="modSp mod modClrScheme chgLayout">
        <pc:chgData name="Soheil Abbasloo" userId="d71572ce-aea6-4a3a-9d7a-c1bc96c12f67" providerId="ADAL" clId="{ED41F9C1-8274-4F08-8693-1523C4FF26CB}" dt="2022-08-17T16:31:47.316" v="6334" actId="5793"/>
        <pc:sldMkLst>
          <pc:docMk/>
          <pc:sldMk cId="1789214455" sldId="608"/>
        </pc:sldMkLst>
        <pc:spChg chg="mod ord">
          <ac:chgData name="Soheil Abbasloo" userId="d71572ce-aea6-4a3a-9d7a-c1bc96c12f67" providerId="ADAL" clId="{ED41F9C1-8274-4F08-8693-1523C4FF26CB}" dt="2022-08-17T16:31:47.316" v="6334" actId="5793"/>
          <ac:spMkLst>
            <pc:docMk/>
            <pc:sldMk cId="1789214455" sldId="608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789214455" sldId="608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789214455" sldId="608"/>
            <ac:spMk id="260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3504518619" sldId="609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504518619" sldId="60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504518619" sldId="609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504518619" sldId="609"/>
            <ac:spMk id="260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1457956912" sldId="613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457956912" sldId="613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457956912" sldId="613"/>
            <ac:spMk id="5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46:32.282" v="6475" actId="207"/>
        <pc:sldMkLst>
          <pc:docMk/>
          <pc:sldMk cId="1372016015" sldId="614"/>
        </pc:sldMkLst>
        <pc:spChg chg="add del mod ord">
          <ac:chgData name="Soheil Abbasloo" userId="d71572ce-aea6-4a3a-9d7a-c1bc96c12f67" providerId="ADAL" clId="{ED41F9C1-8274-4F08-8693-1523C4FF26CB}" dt="2022-08-17T16:38:57.666" v="6349" actId="700"/>
          <ac:spMkLst>
            <pc:docMk/>
            <pc:sldMk cId="1372016015" sldId="614"/>
            <ac:spMk id="2" creationId="{607F0736-1010-574B-BC05-75920CDFBB48}"/>
          </ac:spMkLst>
        </pc:spChg>
        <pc:spChg chg="add del mod ord">
          <ac:chgData name="Soheil Abbasloo" userId="d71572ce-aea6-4a3a-9d7a-c1bc96c12f67" providerId="ADAL" clId="{ED41F9C1-8274-4F08-8693-1523C4FF26CB}" dt="2022-08-17T16:38:57.666" v="6349" actId="700"/>
          <ac:spMkLst>
            <pc:docMk/>
            <pc:sldMk cId="1372016015" sldId="614"/>
            <ac:spMk id="3" creationId="{CBDF2571-13FF-849F-7EFD-130DDA76C53D}"/>
          </ac:spMkLst>
        </pc:spChg>
        <pc:spChg chg="mod">
          <ac:chgData name="Soheil Abbasloo" userId="d71572ce-aea6-4a3a-9d7a-c1bc96c12f67" providerId="ADAL" clId="{ED41F9C1-8274-4F08-8693-1523C4FF26CB}" dt="2022-08-17T16:46:32.282" v="6475" actId="207"/>
          <ac:spMkLst>
            <pc:docMk/>
            <pc:sldMk cId="1372016015" sldId="614"/>
            <ac:spMk id="31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32.282" v="6475" actId="207"/>
          <ac:spMkLst>
            <pc:docMk/>
            <pc:sldMk cId="1372016015" sldId="614"/>
            <ac:spMk id="31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32.282" v="6475" actId="207"/>
          <ac:spMkLst>
            <pc:docMk/>
            <pc:sldMk cId="1372016015" sldId="614"/>
            <ac:spMk id="316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46:38.487" v="6476" actId="207"/>
        <pc:sldMkLst>
          <pc:docMk/>
          <pc:sldMk cId="541555224" sldId="615"/>
        </pc:sldMkLst>
        <pc:spChg chg="add del mod ord">
          <ac:chgData name="Soheil Abbasloo" userId="d71572ce-aea6-4a3a-9d7a-c1bc96c12f67" providerId="ADAL" clId="{ED41F9C1-8274-4F08-8693-1523C4FF26CB}" dt="2022-08-17T16:39:05.064" v="6350" actId="700"/>
          <ac:spMkLst>
            <pc:docMk/>
            <pc:sldMk cId="541555224" sldId="615"/>
            <ac:spMk id="2" creationId="{F837CA72-CA98-AC1F-CF83-A8A7289396A8}"/>
          </ac:spMkLst>
        </pc:spChg>
        <pc:spChg chg="add del mod ord">
          <ac:chgData name="Soheil Abbasloo" userId="d71572ce-aea6-4a3a-9d7a-c1bc96c12f67" providerId="ADAL" clId="{ED41F9C1-8274-4F08-8693-1523C4FF26CB}" dt="2022-08-17T16:39:05.064" v="6350" actId="700"/>
          <ac:spMkLst>
            <pc:docMk/>
            <pc:sldMk cId="541555224" sldId="615"/>
            <ac:spMk id="3" creationId="{99BC13A4-F732-8E43-A23E-F62ABEFD2218}"/>
          </ac:spMkLst>
        </pc:spChg>
        <pc:spChg chg="mod">
          <ac:chgData name="Soheil Abbasloo" userId="d71572ce-aea6-4a3a-9d7a-c1bc96c12f67" providerId="ADAL" clId="{ED41F9C1-8274-4F08-8693-1523C4FF26CB}" dt="2022-08-17T16:46:38.487" v="6476" actId="207"/>
          <ac:spMkLst>
            <pc:docMk/>
            <pc:sldMk cId="541555224" sldId="615"/>
            <ac:spMk id="35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38.487" v="6476" actId="207"/>
          <ac:spMkLst>
            <pc:docMk/>
            <pc:sldMk cId="541555224" sldId="615"/>
            <ac:spMk id="3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38.487" v="6476" actId="207"/>
          <ac:spMkLst>
            <pc:docMk/>
            <pc:sldMk cId="541555224" sldId="615"/>
            <ac:spMk id="360" creationId="{00000000-0000-0000-0000-000000000000}"/>
          </ac:spMkLst>
        </pc:spChg>
      </pc:sldChg>
      <pc:sldChg chg="modSp mod modClrScheme modAnim chgLayout">
        <pc:chgData name="Soheil Abbasloo" userId="d71572ce-aea6-4a3a-9d7a-c1bc96c12f67" providerId="ADAL" clId="{ED41F9C1-8274-4F08-8693-1523C4FF26CB}" dt="2022-08-17T16:42:36.693" v="6456" actId="207"/>
        <pc:sldMkLst>
          <pc:docMk/>
          <pc:sldMk cId="2852798299" sldId="616"/>
        </pc:sldMkLst>
        <pc:spChg chg="mod ord">
          <ac:chgData name="Soheil Abbasloo" userId="d71572ce-aea6-4a3a-9d7a-c1bc96c12f67" providerId="ADAL" clId="{ED41F9C1-8274-4F08-8693-1523C4FF26CB}" dt="2022-08-17T16:42:32.458" v="6455" actId="207"/>
          <ac:spMkLst>
            <pc:docMk/>
            <pc:sldMk cId="2852798299" sldId="616"/>
            <ac:spMk id="40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2:36.693" v="6456" actId="207"/>
          <ac:spMkLst>
            <pc:docMk/>
            <pc:sldMk cId="2852798299" sldId="616"/>
            <ac:spMk id="403" creationId="{00000000-0000-0000-0000-000000000000}"/>
          </ac:spMkLst>
        </pc:spChg>
      </pc:sldChg>
      <pc:sldChg chg="modSp del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1765185616" sldId="617"/>
        </pc:sldMkLst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1765185616" sldId="617"/>
            <ac:spMk id="2" creationId="{BE1271E5-B108-E9A1-BBD3-4655FA69A198}"/>
          </ac:spMkLst>
        </pc:spChg>
      </pc:sldChg>
      <pc:sldChg chg="modSp del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136661981" sldId="618"/>
        </pc:sldMkLst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2136661981" sldId="618"/>
            <ac:spMk id="2" creationId="{E0DF90D4-35C4-6A7E-215D-1A7713C7B436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0:52.121" v="69" actId="47"/>
        <pc:sldMkLst>
          <pc:docMk/>
          <pc:sldMk cId="58707094" sldId="619"/>
        </pc:sldMkLst>
        <pc:spChg chg="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58707094" sldId="619"/>
            <ac:spMk id="2457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58707094" sldId="619"/>
            <ac:spMk id="939011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067327999" sldId="61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7327999" sldId="61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7327999" sldId="619"/>
            <ac:spMk id="3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0T22:30:57.928" v="71" actId="47"/>
        <pc:sldMkLst>
          <pc:docMk/>
          <pc:sldMk cId="2050749804" sldId="620"/>
        </pc:sldMkLst>
        <pc:spChg chg="add 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2050749804" sldId="620"/>
            <ac:spMk id="2" creationId="{9308D836-BBA1-198C-D86A-679DB10AF288}"/>
          </ac:spMkLst>
        </pc:spChg>
        <pc:spChg chg="mod ord">
          <ac:chgData name="Soheil Abbasloo" userId="d71572ce-aea6-4a3a-9d7a-c1bc96c12f67" providerId="ADAL" clId="{ED41F9C1-8274-4F08-8693-1523C4FF26CB}" dt="2022-08-10T22:30:19.022" v="66" actId="27636"/>
          <ac:spMkLst>
            <pc:docMk/>
            <pc:sldMk cId="2050749804" sldId="620"/>
            <ac:spMk id="58375" creationId="{00000000-0000-0000-0000-000000000000}"/>
          </ac:spMkLst>
        </pc:spChg>
      </pc:sldChg>
      <pc:sldChg chg="addSp delSp modSp new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2382530684" sldId="620"/>
        </pc:sldMkLst>
        <pc:spChg chg="mod ord">
          <ac:chgData name="Soheil Abbasloo" userId="d71572ce-aea6-4a3a-9d7a-c1bc96c12f67" providerId="ADAL" clId="{ED41F9C1-8274-4F08-8693-1523C4FF26CB}" dt="2022-08-10T22:49:54.507" v="391" actId="700"/>
          <ac:spMkLst>
            <pc:docMk/>
            <pc:sldMk cId="2382530684" sldId="620"/>
            <ac:spMk id="2" creationId="{50DB0EE2-E3FE-2E5C-100D-2DB7C0DBDD2B}"/>
          </ac:spMkLst>
        </pc:spChg>
        <pc:spChg chg="del">
          <ac:chgData name="Soheil Abbasloo" userId="d71572ce-aea6-4a3a-9d7a-c1bc96c12f67" providerId="ADAL" clId="{ED41F9C1-8274-4F08-8693-1523C4FF26CB}" dt="2022-08-10T22:49:37.762" v="383" actId="700"/>
          <ac:spMkLst>
            <pc:docMk/>
            <pc:sldMk cId="2382530684" sldId="620"/>
            <ac:spMk id="3" creationId="{3714E2AC-0B02-B3B6-5B48-3FCB60C308C8}"/>
          </ac:spMkLst>
        </pc:spChg>
        <pc:spChg chg="del">
          <ac:chgData name="Soheil Abbasloo" userId="d71572ce-aea6-4a3a-9d7a-c1bc96c12f67" providerId="ADAL" clId="{ED41F9C1-8274-4F08-8693-1523C4FF26CB}" dt="2022-08-10T22:49:37.762" v="383" actId="700"/>
          <ac:spMkLst>
            <pc:docMk/>
            <pc:sldMk cId="2382530684" sldId="620"/>
            <ac:spMk id="4" creationId="{E0DEE1E4-EB4F-0D43-FCED-80B342CAE49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5" creationId="{2DF157CA-3D12-44F8-689C-D090625F577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" creationId="{7B657D34-ACED-E237-3CFB-4FE230C70D6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" creationId="{B1907AC6-32A3-1647-4CBD-81C4F6C9715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9" creationId="{EA336A34-1AAE-56D1-373D-4DDA62C3AE1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" creationId="{C958E075-FBC6-C3A7-9DE5-6450311EC1F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" creationId="{A53C5F9F-1C14-7D69-8238-8191AEDBB3C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2" creationId="{9DA67571-EFF7-86B6-955A-2CEEB91030F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" creationId="{D0BF08E0-12D5-389E-749E-80D13DF98E2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4" creationId="{6AAAECEC-9FAB-006F-BA8D-24BCFEBFB7A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5" creationId="{0EE065BB-BB06-F817-3B3D-3F36B2A350A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6" creationId="{9EE49BA9-A583-0AE6-6F5A-E949C632047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7" creationId="{3A38BA6D-94F3-FD29-A514-2C2895815A5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8" creationId="{D08D7D55-C573-216A-53DB-6D29A7C9821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9" creationId="{551D91E7-7EBE-01B1-A507-418499B91DB0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0" creationId="{7A90BB42-DEF1-4490-2F46-4D0687996C1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1" creationId="{809B81DA-3975-CA70-FBBC-B120BC7284B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2" creationId="{38FAFB17-882D-E81B-0B4E-5B17858AABA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3" creationId="{294F4DA7-9A6A-4A2F-1352-6F9A366B95A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4" creationId="{C2135EF7-E69B-38BB-A630-B3681954DC2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5" creationId="{36A4A586-3F67-FC29-BE14-D587457C5DA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6" creationId="{F8633F70-AB05-62E6-62BC-3A427FFB98B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7" creationId="{F5352975-D536-0B7D-E530-8B448E80F8F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8" creationId="{F8FA8118-E148-2F41-78F8-E630DAF88ED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0" creationId="{8FD57453-DF90-08CD-5555-317A95630FA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1" creationId="{C197C6D2-2EC1-93A5-F0AA-99C983E3A7F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2" creationId="{40E8239A-DF50-F062-FF8C-EE35D3D85FE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3" creationId="{39760DFB-595D-85E5-CF5F-AAE5199F63C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4" creationId="{6151C20C-7862-7388-AD4D-A859874929A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5" creationId="{A39ED422-7468-4CCE-8AA3-DE41BBD263F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6" creationId="{D96C61D3-DF27-BC81-D862-2390A4BED39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8" creationId="{8F41A7B4-DAA9-109D-29F0-8DA231F7F51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9" creationId="{9161D6BC-ED3A-7E73-3440-20FC39679F5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0" creationId="{8E560352-479A-9BD4-AB70-145910F80D1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1" creationId="{C538C15B-0C1F-5452-587E-44A413205C9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2" creationId="{ECE43DBB-1ED6-0022-BA86-3D83AC29B7A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3" creationId="{0FED82CF-6FBD-747D-EC2A-B323FA385A6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4" creationId="{5D4D85F9-9A2C-8A6F-BE7D-5CF5B2874DE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5" creationId="{C515B699-1E16-1D72-A680-BDE1BB97795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6" creationId="{9197904F-1AC4-96E1-91C3-2DD5D30ABAF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7" creationId="{469DC767-B267-00F1-C39A-A4159F94534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8" creationId="{2352DE5F-7CE8-8DFE-CFCE-13C1D0A4D95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9" creationId="{634347CD-DFD0-DCB8-2993-9C97584BE54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0" creationId="{15F970C8-EF1B-9282-C2B5-ADAF7437DFA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1" creationId="{CD60B2D2-DB06-8213-99E5-2728E1B858E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2" creationId="{F490BCCC-5192-53F6-FCF2-7AD5A2F26CF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3" creationId="{C30985D9-4EC7-40E9-8FDC-79608127E64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4" creationId="{77F67688-19B4-855C-C5AE-9095F124E79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5" creationId="{8E5C77BD-C6A4-9F76-C1D9-6DA088DC1A7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6" creationId="{79576557-8A92-A1E8-7AEF-0F7998076B5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7" creationId="{BE5C56C9-D205-8CD9-59D6-D8F045CF8FC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8" creationId="{652092DF-52AF-CD0C-AF52-A83F7EC5460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9" creationId="{908D0E3B-B900-1E46-F238-79BEC4B569B2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0" creationId="{44486B9F-C12A-53A0-566C-2110D5F3039E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1" creationId="{31474B0C-0F91-1D17-88BD-6CE615DA8F03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2" creationId="{C4C65346-9D5C-FD2A-2423-363083284B88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3" creationId="{35927AF8-5F39-5FF5-C0CB-CE3ECF4E9BC4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4" creationId="{FE172D4E-735F-9B8E-BFC7-9C675596BE3B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5" creationId="{8013007D-FE75-7D0B-BF26-2D8782880F6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6" creationId="{FE9521C0-DEFF-86A1-8592-B136E5289E3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0" creationId="{F61F659C-4AE9-4F2B-E978-2A1128512A3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1" creationId="{696E675B-6AF0-1E52-DFFD-7902F4C39F9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2" creationId="{C6B5106D-4989-810E-09C3-5373F017136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3" creationId="{7E3E6568-3BD1-0DAF-FFAE-9F570AC0691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4" creationId="{FAA8E171-95BC-7FC4-145C-BFA847B31AB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5" creationId="{26972636-6CDD-F0F8-2146-4D0454BCC3E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6" creationId="{1DEB66C5-DBA8-4287-3915-5C1B2CF96D2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7" creationId="{D87B75D1-EFD0-EDBB-5051-5F283AC6E05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8" creationId="{185D046D-2D8F-1CFD-6B69-C67A17866F3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9" creationId="{0533B4ED-1F29-824F-2CB2-A0A64306271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0" creationId="{127B17F9-1A74-C1D6-C614-2E106D6902B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1" creationId="{C98E3340-6D81-84A8-73EA-CFE88FE7A96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2" creationId="{6EE1B4D4-5577-C15D-AC0E-1ED9FBD91F7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3" creationId="{365B701E-8908-A57F-97A8-8FBA04941F4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4" creationId="{9EEF9B63-387E-F29F-40CF-60D20696140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5" creationId="{7BE5B596-672E-5087-EF42-B315352A2B3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6" creationId="{5B833B06-532E-231F-5687-D7DAEE5D729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7" creationId="{E06F283A-4BF9-5855-40BE-857E0A3676D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8" creationId="{3084649E-318E-3A22-852C-9FF37FC7C2E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9" creationId="{68D1C2BF-5B1F-B9F3-78FB-1A05F0D25AF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90" creationId="{F2EB9212-3041-2A26-FD7B-1DF5A9F780A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91" creationId="{FB46B80E-21A4-D3E7-C12F-B5D006470978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2" creationId="{F913B4B8-72DC-D587-6982-44CF0343D053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3" creationId="{EE51E52B-A082-17FF-1FB2-73FAF11230EE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4" creationId="{75D47D30-7D80-AEF6-DF5A-5C3D5E0EF81F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5" creationId="{443D360C-E499-59F5-58AB-356C7BDEBE69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6" creationId="{30404981-C815-1556-577F-6038DAF95A17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7" creationId="{A079B153-89A0-B287-C182-72308D6B6A2C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8" creationId="{C0220719-E7C6-2077-F8B8-67B691A1190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0" creationId="{E41B5D95-C165-E20D-8DE3-BA9FB117D07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1" creationId="{657CF091-B39C-C671-ABC1-E9BFE282BD5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2" creationId="{8A7C9951-ED59-60AE-2642-EFBB412B7CD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3" creationId="{FEE284DC-3740-C51F-6B7E-FCB09067B11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4" creationId="{737B3C63-44C8-7DB4-D0C7-169AAA6E000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5" creationId="{A2B4F91D-BC8F-B3F0-FDF0-C2A1ADC8C8B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6" creationId="{BDBCB960-2B30-2E26-FAE7-F7678724DA1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7" creationId="{DE389E85-8E90-B0F1-E456-92C422D422B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8" creationId="{6A538CEA-CB1A-793B-83A8-EEFC6534291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9" creationId="{54AF6961-2284-47BF-4B7E-1FEE7BEC461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0" creationId="{F7ADAD64-BFBB-0F13-5D29-474345397C9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1" creationId="{ADB31AE8-F1EC-FB66-C7A6-A347D7178D1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2" creationId="{9837A2F4-76BD-292D-6235-A8B51092993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3" creationId="{21E9E49E-CDAE-3A42-D489-2AFFAB3C08F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4" creationId="{EF4A4FEC-FA15-1DBB-C165-FC951878EC9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5" creationId="{52C72A4C-1091-0843-4A3A-C510F454217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6" creationId="{B4AB44FD-3FA3-1EFF-781D-B63CC283B6E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7" creationId="{FA11C2B8-D74B-EF7A-1E5A-9104E4AA8C8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8" creationId="{660AC016-78C4-3324-85C9-58BED82E600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9" creationId="{3CFFFDFE-F7F9-AAF5-A560-EFACDEAE350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20" creationId="{96342CCC-2A82-1538-CB96-66B47820BBD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21" creationId="{29903C5D-8D1D-FAC0-3D62-C0E26EFFC728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2" creationId="{FC8F4993-1A49-2212-3CF0-A1645CB488B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3" creationId="{D509D06C-2914-0E50-F7A5-2BA80AF9345C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4" creationId="{DE4CC1AD-2E1A-1AD5-F2AE-D8AA69A77E00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5" creationId="{33055AEB-56B4-7849-B39A-D53C3E2C5D2D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6" creationId="{FABA1195-236D-4455-88D4-4042EAFEBA0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7" creationId="{31047FA7-A0A6-FAA9-53D4-28CE91A90895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8" creationId="{532A42AB-115A-164A-C16B-BD519907FA1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1" creationId="{7DA023B6-266F-D40D-F818-B876041F892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2" creationId="{A1DAC595-336A-E84C-F958-96F154A3377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3" creationId="{72103B0E-F0D5-C5C7-F73C-64D7A47FDA6F}"/>
          </ac:spMkLst>
        </pc:spChg>
        <pc:spChg chg="add mod">
          <ac:chgData name="Soheil Abbasloo" userId="d71572ce-aea6-4a3a-9d7a-c1bc96c12f67" providerId="ADAL" clId="{ED41F9C1-8274-4F08-8693-1523C4FF26CB}" dt="2022-08-10T22:49:58.140" v="392" actId="21"/>
          <ac:spMkLst>
            <pc:docMk/>
            <pc:sldMk cId="2382530684" sldId="620"/>
            <ac:spMk id="134" creationId="{A34A0562-262E-EF73-43C7-CC60064BE83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6" creationId="{1F499C19-828D-30B8-7B8C-FB65B118F62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7" creationId="{07244761-0C86-EF58-147F-41115E1B452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8" creationId="{B2585C0A-9299-0356-DD12-98F40BEC509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9" creationId="{25F90138-B2FC-A9DE-90DE-E06DE103C73F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0" creationId="{015AD2CF-5703-4E4B-046A-2409B03AE00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1" creationId="{4DBF5750-C8E4-EDFB-83E2-98FF833B55F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2" creationId="{1CA314C0-8C46-E655-1F76-8B8CB3D9735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3" creationId="{B805D0A3-304F-E750-293E-1C29E4089E1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4" creationId="{2775AF82-652E-1BDB-DA8F-BC95D8D86E9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5" creationId="{71F439C2-722F-C7DD-479A-818461701B5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6" creationId="{CA48CA96-2F65-F7D8-8A50-6E4C8672B53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7" creationId="{FDA85A73-77F5-191B-0298-80DBFC66C3BF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8" creationId="{6B9A6C8A-AF6F-82AD-C5FA-F05D86CF327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9" creationId="{5CD539AD-C750-11C0-EE94-6B9DF44BDB5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0" creationId="{578BFB66-C26C-F57C-740E-BAB6F1E0E02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1" creationId="{763ACF47-1B5F-F3CF-01E2-124D25A9530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2" creationId="{559BE590-CCD3-E297-9753-9B3EDA9B710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3" creationId="{F3B0FDF1-0CE2-646D-90AA-C5881169213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4" creationId="{5AA181DF-E0A2-46EA-51C4-DFED6842AF2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5" creationId="{2790BFB4-EE76-335F-6C41-F929D898403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6" creationId="{D2C56B04-E6BA-323C-1FA0-5CD9BFCE8B1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7" creationId="{BE70E597-5074-44FF-5990-0BCF57568E8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9" creationId="{7080F3F9-3A4A-805B-3B04-C8EC386C10C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0" creationId="{2DF93DC4-B545-A988-C3A7-FB2D854E1C6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1" creationId="{01351C67-0AA4-05AC-C5B6-58D039E0F7AF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2" creationId="{F3C4FA76-72D4-C904-4BFF-BC6D8367A95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3" creationId="{5E61BD70-FD21-1D81-C7EB-DF5AB537270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4" creationId="{8B833C1F-A271-F528-7A92-3113892D966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5" creationId="{EE900559-81F4-A2CD-65C8-7FB60EB99AC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7" creationId="{728B7E82-F454-8CBA-1F16-4478EA9949B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8" creationId="{70964C50-5EFF-5880-BCAB-B8E5280D90F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9" creationId="{C77F5945-90F3-3D57-3784-2E7C2148148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0" creationId="{15076559-5695-6A60-D276-E8B1C127B9D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1" creationId="{988A4642-AFEA-E4B4-BA51-C5BC03145ED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2" creationId="{A7C34ECF-F9A8-CD4C-A86D-EAA0D1878FB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3" creationId="{BD40EB1F-A032-E904-7428-40669E15E42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4" creationId="{39E35792-E4B4-267A-9787-C5AA14E2BB7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5" creationId="{1663FC7A-1694-EDBC-7BE9-95EDCC1AAEA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6" creationId="{7FCBF18E-6156-01D8-28BB-3C5408C68E9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7" creationId="{A7C03D90-FD07-9A9C-6660-27D39E2159C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8" creationId="{1D3095A7-C67C-B0BB-EF75-5886DF439FC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9" creationId="{F42F1AC5-FB63-E467-352A-AE6BBD2091C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0" creationId="{05453F81-6766-8AB5-E99E-40423500E2E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1" creationId="{596028D2-42C6-2425-DDD2-D462693739D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2" creationId="{792DB960-6D14-5309-9AD1-1E7BDFD5706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3" creationId="{FBA25E1A-BE20-F454-D58F-05DD176505E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4" creationId="{B037D715-446E-9B26-6728-329E1C49F05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5" creationId="{B192A907-8089-3BBA-C549-2DC0674D133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6" creationId="{E512FB1F-36D9-0B7C-CA30-4448C7A224F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7" creationId="{5CA0C3CA-4EE0-559C-DE27-40C6D649D91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8" creationId="{DC417CE7-91EB-8D99-29AA-403A11B22B9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89" creationId="{4466A73B-86B8-EC45-8CA8-BE97BEC73496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0" creationId="{1695A6D2-4A19-F00E-2920-69929977FD9F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1" creationId="{93F89FFF-7CC0-6C0D-8C4D-B9CEDD685DEC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2" creationId="{7E81F9B5-D7BF-4FFD-2DE0-9C893112D7BE}"/>
          </ac:spMkLst>
        </pc:spChg>
        <pc:spChg chg="add mod">
          <ac:chgData name="Soheil Abbasloo" userId="d71572ce-aea6-4a3a-9d7a-c1bc96c12f67" providerId="ADAL" clId="{ED41F9C1-8274-4F08-8693-1523C4FF26CB}" dt="2022-08-10T22:50:05.294" v="396" actId="1076"/>
          <ac:spMkLst>
            <pc:docMk/>
            <pc:sldMk cId="2382530684" sldId="620"/>
            <ac:spMk id="193" creationId="{5AFA72FD-1575-0203-F425-D0373FD8A01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4" creationId="{1C6C1F09-3FBE-6232-1E52-5760C853BC12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5" creationId="{DEE4FC9A-2B9F-24FC-2F98-824AB2A217E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99" creationId="{DE60B65B-9F83-57F0-495D-554F383A87B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0" creationId="{074B4A5C-5394-81C8-A39C-CA181C3C272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1" creationId="{FAB3F5CF-DAFE-21E5-F152-9B9C43D4713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2" creationId="{51CC4CC0-E10D-9B1B-8695-21EF45B5BA4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3" creationId="{A617F126-997C-F600-09E8-CEBEB067294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4" creationId="{23B667C4-4582-45DA-313A-DF95AD47115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5" creationId="{572FCAC2-E0E6-6304-5453-B8E32940D41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6" creationId="{3B299589-9E78-5C8B-7ACA-FE840135C28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7" creationId="{5E266E43-84A6-A8FD-A447-9AB1F950E47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8" creationId="{6E7D83A1-2441-5DC1-C251-BD5ED95851B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9" creationId="{DCBEC6BE-133E-57FB-0336-59A64D59BB0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0" creationId="{2F5C8BBD-0BAE-E574-620D-71A1633A33E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1" creationId="{033C1F61-D924-A969-1C53-8084482F6A9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2" creationId="{B369A428-50DB-4A30-2427-DAB2CF2871A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3" creationId="{983B0559-6A5D-5E3A-2E41-314A4B9B6E6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4" creationId="{FF8DB81B-50F6-CBE5-02DF-367B0C78A6F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5" creationId="{64D221DC-A228-248D-A7E7-1046598EFB4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6" creationId="{A5636963-199A-BDFA-53F5-2E7FA3682D1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7" creationId="{BDA71906-ED40-351A-153F-51A4812C7FF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8" creationId="{4DF856F3-9E96-8004-B96B-FD578F60DB5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9" creationId="{8F783C78-552B-9730-BC84-B6D1FCA5F0D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20" creationId="{F2B8AC02-7F6C-3157-BF5E-00C5468B2DC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1" creationId="{4B76EA7A-F57E-167A-012B-DC7F6FF9B048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2" creationId="{CE9B7E32-286C-A35F-30F0-FCCC76F33D39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3" creationId="{F21AEB56-FD2C-50C6-6ABC-9BD89CBDCABF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4" creationId="{79E33106-7564-6D4C-C2AE-5E46D8026C7C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5" creationId="{DFC319F0-342F-A128-0BB3-F7A417BDA654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6" creationId="{0E1CE2C2-0436-D1E7-46D1-8E144E638E92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7" creationId="{8E5C44D2-2621-231B-0FC8-B4C08101ED1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29" creationId="{8F291065-9560-AC74-6183-8387235C331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0" creationId="{CB9B7F73-B40F-A6B2-A377-28359DBA8E9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1" creationId="{FA398023-E51E-5F07-4C0D-7C550E9B03F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2" creationId="{61CF8C05-FB96-21D7-9F13-BE48CC3626B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3" creationId="{AC12E620-9A1D-C14F-9652-29C000A207D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4" creationId="{B62AE68D-6F28-5E88-A953-C5C53F2DD38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5" creationId="{391FE780-CCD1-2376-7AD3-7815B272E84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6" creationId="{4C26636A-19DB-922B-3A79-0175AAA6A26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7" creationId="{653F4A6B-A660-0EC6-1826-EE2B14A5F89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8" creationId="{50FC8786-14BB-1D12-DF27-8A45276626F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9" creationId="{2EB7F41D-07E8-82D8-ED07-C7398C76C86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0" creationId="{0CCABE96-F997-7669-3626-B8EB05EF3D4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1" creationId="{F2154760-6584-4638-36AE-1BA1F638A78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2" creationId="{59217E09-5E1D-3E19-150C-B1F4EFC45AC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3" creationId="{4272578B-4529-5973-CEAB-198B5A57267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4" creationId="{98769DC3-6E35-EC49-959C-85A40D192AD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5" creationId="{03790153-45AB-C58F-1309-3CB19703375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6" creationId="{7BE13039-7608-9CAC-E776-818080F8B8D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7" creationId="{3439F08D-3BA6-1A9E-E5FD-458BC9434B8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8" creationId="{ACCB64C7-7B0A-FD8A-36AD-FFC177E5BF3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9" creationId="{6992C297-6F43-40D4-23A0-1D0BC516ED4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50" creationId="{5A32F8AD-284A-F111-BB16-8E774153497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1" creationId="{300B431D-CDCE-2DCD-6DB6-558F9341352D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2" creationId="{EBBF256F-38FE-BA6B-A60B-38AC287BDCD0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3" creationId="{EB7F5D65-18B7-AA64-9161-5A848506CA35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4" creationId="{3BEDAA61-05CA-B3F8-7DB7-4ADD99A7291A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5" creationId="{FC960D98-2C25-5032-E221-AE809311D37B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6" creationId="{2BF6F06E-E615-53F5-B526-E370587178A2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7" creationId="{D666161A-328D-C320-9E46-8F0AFB0A4CC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60" creationId="{A6A7879C-4E2E-1B34-7D05-6AC6A1BC313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61" creationId="{641BFD0E-94B2-A43F-B706-6DF5BD224DE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62" creationId="{DB54EDF6-3469-8196-A884-416DCFCD377D}"/>
          </ac:spMkLst>
        </pc:spChg>
        <pc:spChg chg="add mod ord">
          <ac:chgData name="Soheil Abbasloo" userId="d71572ce-aea6-4a3a-9d7a-c1bc96c12f67" providerId="ADAL" clId="{ED41F9C1-8274-4F08-8693-1523C4FF26CB}" dt="2022-08-10T22:52:30.943" v="431" actId="255"/>
          <ac:spMkLst>
            <pc:docMk/>
            <pc:sldMk cId="2382530684" sldId="620"/>
            <ac:spMk id="263" creationId="{E8DAF213-775B-0244-CA96-E0771F619058}"/>
          </ac:spMkLst>
        </pc:s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6" creationId="{3119B358-90ED-9D1F-5EC4-CC224B0C8B6C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29" creationId="{69A5526F-77C5-FA0C-5911-62A812F6BAF6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37" creationId="{7EB3517E-49AD-C8CB-9B01-262C845EFDED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69" creationId="{9105AB4A-DF2C-0D37-8F1D-A6A79F58EFBF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99" creationId="{4FAA2558-654B-38A0-0B82-402966723250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130" creationId="{D53087D3-5860-B651-D7E9-87383B7E90FF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35" creationId="{F3B7C7FC-E973-9FA2-6F0F-C8F87BD04EE2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58" creationId="{4269B9F2-EF5C-14AB-6C79-2C129682C91E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66" creationId="{44FC1CE4-9BA7-116D-048D-BDB5A84ACD74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98" creationId="{34D955B6-2828-8B9E-B9A1-FADC239FF52C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228" creationId="{625E2287-D300-CCF7-E43D-2FA03833EC85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259" creationId="{DF4F30CE-A5A9-8737-F319-6215333E3957}"/>
          </ac:grpSpMkLst>
        </pc:grpChg>
        <pc:cxnChg chg="add del mod">
          <ac:chgData name="Soheil Abbasloo" userId="d71572ce-aea6-4a3a-9d7a-c1bc96c12f67" providerId="ADAL" clId="{ED41F9C1-8274-4F08-8693-1523C4FF26CB}" dt="2022-08-10T22:49:41.399" v="387"/>
          <ac:cxnSpMkLst>
            <pc:docMk/>
            <pc:sldMk cId="2382530684" sldId="620"/>
            <ac:cxnSpMk id="67" creationId="{5D705BD1-C4F6-9D9D-A409-1EF1E1015394}"/>
          </ac:cxnSpMkLst>
        </pc:cxnChg>
        <pc:cxnChg chg="add del mod">
          <ac:chgData name="Soheil Abbasloo" userId="d71572ce-aea6-4a3a-9d7a-c1bc96c12f67" providerId="ADAL" clId="{ED41F9C1-8274-4F08-8693-1523C4FF26CB}" dt="2022-08-10T22:49:41.399" v="387"/>
          <ac:cxnSpMkLst>
            <pc:docMk/>
            <pc:sldMk cId="2382530684" sldId="620"/>
            <ac:cxnSpMk id="68" creationId="{031A9318-A36C-BE78-7786-ECC5A3F068FD}"/>
          </ac:cxnSpMkLst>
        </pc:cxnChg>
        <pc:cxnChg chg="add del mod">
          <ac:chgData name="Soheil Abbasloo" userId="d71572ce-aea6-4a3a-9d7a-c1bc96c12f67" providerId="ADAL" clId="{ED41F9C1-8274-4F08-8693-1523C4FF26CB}" dt="2022-08-10T22:49:41.399" v="387"/>
          <ac:cxnSpMkLst>
            <pc:docMk/>
            <pc:sldMk cId="2382530684" sldId="620"/>
            <ac:cxnSpMk id="129" creationId="{E3664305-9CB2-CF1C-73A3-6DCEE070A1FD}"/>
          </ac:cxnSpMkLst>
        </pc:cxnChg>
        <pc:cxnChg chg="add mod">
          <ac:chgData name="Soheil Abbasloo" userId="d71572ce-aea6-4a3a-9d7a-c1bc96c12f67" providerId="ADAL" clId="{ED41F9C1-8274-4F08-8693-1523C4FF26CB}" dt="2022-08-10T22:49:45.945" v="389" actId="1076"/>
          <ac:cxnSpMkLst>
            <pc:docMk/>
            <pc:sldMk cId="2382530684" sldId="620"/>
            <ac:cxnSpMk id="196" creationId="{2A1857E8-6058-FDD7-D2D9-83A9FA6047C0}"/>
          </ac:cxnSpMkLst>
        </pc:cxnChg>
        <pc:cxnChg chg="add mod">
          <ac:chgData name="Soheil Abbasloo" userId="d71572ce-aea6-4a3a-9d7a-c1bc96c12f67" providerId="ADAL" clId="{ED41F9C1-8274-4F08-8693-1523C4FF26CB}" dt="2022-08-10T22:49:45.945" v="389" actId="1076"/>
          <ac:cxnSpMkLst>
            <pc:docMk/>
            <pc:sldMk cId="2382530684" sldId="620"/>
            <ac:cxnSpMk id="197" creationId="{34CF669A-0899-847F-0500-C4B7A25996CB}"/>
          </ac:cxnSpMkLst>
        </pc:cxnChg>
        <pc:cxnChg chg="add mod">
          <ac:chgData name="Soheil Abbasloo" userId="d71572ce-aea6-4a3a-9d7a-c1bc96c12f67" providerId="ADAL" clId="{ED41F9C1-8274-4F08-8693-1523C4FF26CB}" dt="2022-08-10T22:49:45.945" v="389" actId="1076"/>
          <ac:cxnSpMkLst>
            <pc:docMk/>
            <pc:sldMk cId="2382530684" sldId="620"/>
            <ac:cxnSpMk id="258" creationId="{D54F5D74-C273-A6D3-D9E7-C694C76126DD}"/>
          </ac:cxnSpMkLst>
        </pc:cxnChg>
      </pc:sldChg>
      <pc:sldChg chg="addSp delSp modSp new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2298973704" sldId="621"/>
        </pc:sldMkLst>
        <pc:spChg chg="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2" creationId="{0F352690-1878-8627-2DC2-AC4DAFE67749}"/>
          </ac:spMkLst>
        </pc:spChg>
        <pc:spChg chg="del 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3" creationId="{57126600-86DC-8E84-716A-32547D5076C2}"/>
          </ac:spMkLst>
        </pc:spChg>
        <pc:spChg chg="del 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4" creationId="{3EAE1060-70C1-2F61-83AB-B72C20190391}"/>
          </ac:spMkLst>
        </pc:spChg>
        <pc:spChg chg="add mod ord">
          <ac:chgData name="Soheil Abbasloo" userId="d71572ce-aea6-4a3a-9d7a-c1bc96c12f67" providerId="ADAL" clId="{ED41F9C1-8274-4F08-8693-1523C4FF26CB}" dt="2022-08-10T22:58:37.001" v="495" actId="20577"/>
          <ac:spMkLst>
            <pc:docMk/>
            <pc:sldMk cId="2298973704" sldId="621"/>
            <ac:spMk id="5" creationId="{8E2DBC7D-1DBF-8814-0761-F31385FDF4BC}"/>
          </ac:spMkLst>
        </pc:spChg>
        <pc:spChg chg="add 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6" creationId="{57750C5E-4A2C-3F32-D29E-5809692FF9ED}"/>
          </ac:spMkLst>
        </pc:spChg>
      </pc:sldChg>
      <pc:sldChg chg="addSp delSp modSp new del mod delAnim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1248753361" sldId="622"/>
        </pc:sldMkLst>
        <pc:spChg chg="mod">
          <ac:chgData name="Soheil Abbasloo" userId="d71572ce-aea6-4a3a-9d7a-c1bc96c12f67" providerId="ADAL" clId="{ED41F9C1-8274-4F08-8693-1523C4FF26CB}" dt="2022-08-12T16:36:26.466" v="533" actId="6549"/>
          <ac:spMkLst>
            <pc:docMk/>
            <pc:sldMk cId="1248753361" sldId="622"/>
            <ac:spMk id="3" creationId="{182F3191-F467-9E4E-B766-D99456B17A57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5" creationId="{3883F5C9-7119-BE2A-D179-8212226B9825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6" creationId="{5F4DBF56-3697-F97D-8CE0-347BF01271D1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8" creationId="{126D0454-2CA2-729E-450A-B3D4DB1973AA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9" creationId="{FAF482E7-A2D3-62EF-030C-98DE383228BF}"/>
          </ac:spMkLst>
        </pc:spChg>
        <pc:spChg chg="mod">
          <ac:chgData name="Soheil Abbasloo" userId="d71572ce-aea6-4a3a-9d7a-c1bc96c12f67" providerId="ADAL" clId="{ED41F9C1-8274-4F08-8693-1523C4FF26CB}" dt="2022-08-12T16:40:45.084" v="634" actId="207"/>
          <ac:spMkLst>
            <pc:docMk/>
            <pc:sldMk cId="1248753361" sldId="622"/>
            <ac:spMk id="11" creationId="{03817737-D90B-D246-8B24-20B118780D8A}"/>
          </ac:spMkLst>
        </pc:spChg>
        <pc:spChg chg="mod">
          <ac:chgData name="Soheil Abbasloo" userId="d71572ce-aea6-4a3a-9d7a-c1bc96c12f67" providerId="ADAL" clId="{ED41F9C1-8274-4F08-8693-1523C4FF26CB}" dt="2022-08-12T16:40:45.084" v="634" actId="207"/>
          <ac:spMkLst>
            <pc:docMk/>
            <pc:sldMk cId="1248753361" sldId="622"/>
            <ac:spMk id="12" creationId="{93A846A6-6301-F9C4-96C8-B80483712D68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14" creationId="{8AAEE0E4-A8F9-2294-5200-BEB663BE399F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15" creationId="{8967FEAC-28EA-084F-6025-97A30F19B2DF}"/>
          </ac:spMkLst>
        </pc:spChg>
        <pc:spChg chg="mod">
          <ac:chgData name="Soheil Abbasloo" userId="d71572ce-aea6-4a3a-9d7a-c1bc96c12f67" providerId="ADAL" clId="{ED41F9C1-8274-4F08-8693-1523C4FF26CB}" dt="2022-08-12T16:37:58.931" v="538" actId="207"/>
          <ac:spMkLst>
            <pc:docMk/>
            <pc:sldMk cId="1248753361" sldId="622"/>
            <ac:spMk id="17" creationId="{B5EF9CB7-297F-C50C-55B7-E50B0B5DBF5F}"/>
          </ac:spMkLst>
        </pc:spChg>
        <pc:spChg chg="mod">
          <ac:chgData name="Soheil Abbasloo" userId="d71572ce-aea6-4a3a-9d7a-c1bc96c12f67" providerId="ADAL" clId="{ED41F9C1-8274-4F08-8693-1523C4FF26CB}" dt="2022-08-12T16:37:58.931" v="538" actId="207"/>
          <ac:spMkLst>
            <pc:docMk/>
            <pc:sldMk cId="1248753361" sldId="622"/>
            <ac:spMk id="18" creationId="{5B2A6278-0C54-6AFE-644A-74FDA2D521A7}"/>
          </ac:spMkLst>
        </pc:spChg>
        <pc:spChg chg="add mod">
          <ac:chgData name="Soheil Abbasloo" userId="d71572ce-aea6-4a3a-9d7a-c1bc96c12f67" providerId="ADAL" clId="{ED41F9C1-8274-4F08-8693-1523C4FF26CB}" dt="2022-08-12T16:46:47.709" v="927" actId="1036"/>
          <ac:spMkLst>
            <pc:docMk/>
            <pc:sldMk cId="1248753361" sldId="622"/>
            <ac:spMk id="19" creationId="{256C37C4-E76C-E258-E5AE-F6D04CDF0893}"/>
          </ac:spMkLst>
        </pc:spChg>
        <pc:spChg chg="add del mod">
          <ac:chgData name="Soheil Abbasloo" userId="d71572ce-aea6-4a3a-9d7a-c1bc96c12f67" providerId="ADAL" clId="{ED41F9C1-8274-4F08-8693-1523C4FF26CB}" dt="2022-08-12T16:38:03.312" v="539" actId="478"/>
          <ac:spMkLst>
            <pc:docMk/>
            <pc:sldMk cId="1248753361" sldId="622"/>
            <ac:spMk id="20" creationId="{8F96D0E2-A4BA-E84F-FDFF-1D9A1CFBA2CA}"/>
          </ac:spMkLst>
        </pc:spChg>
        <pc:spChg chg="mod">
          <ac:chgData name="Soheil Abbasloo" userId="d71572ce-aea6-4a3a-9d7a-c1bc96c12f67" providerId="ADAL" clId="{ED41F9C1-8274-4F08-8693-1523C4FF26CB}" dt="2022-08-12T16:39:53.564" v="613" actId="13822"/>
          <ac:spMkLst>
            <pc:docMk/>
            <pc:sldMk cId="1248753361" sldId="622"/>
            <ac:spMk id="24" creationId="{195082BA-658F-70A6-CE5A-5903071C3A16}"/>
          </ac:spMkLst>
        </pc:spChg>
        <pc:spChg chg="mod">
          <ac:chgData name="Soheil Abbasloo" userId="d71572ce-aea6-4a3a-9d7a-c1bc96c12f67" providerId="ADAL" clId="{ED41F9C1-8274-4F08-8693-1523C4FF26CB}" dt="2022-08-12T16:40:05.867" v="615" actId="207"/>
          <ac:spMkLst>
            <pc:docMk/>
            <pc:sldMk cId="1248753361" sldId="622"/>
            <ac:spMk id="25" creationId="{7091CDA4-6D60-1D30-F7B6-FEA375F52D40}"/>
          </ac:spMkLst>
        </pc:spChg>
        <pc:spChg chg="mod">
          <ac:chgData name="Soheil Abbasloo" userId="d71572ce-aea6-4a3a-9d7a-c1bc96c12f67" providerId="ADAL" clId="{ED41F9C1-8274-4F08-8693-1523C4FF26CB}" dt="2022-08-12T16:38:24.267" v="543"/>
          <ac:spMkLst>
            <pc:docMk/>
            <pc:sldMk cId="1248753361" sldId="622"/>
            <ac:spMk id="27" creationId="{9562FA56-0A6C-647F-0EDE-53966CC9F50D}"/>
          </ac:spMkLst>
        </pc:spChg>
        <pc:spChg chg="mod">
          <ac:chgData name="Soheil Abbasloo" userId="d71572ce-aea6-4a3a-9d7a-c1bc96c12f67" providerId="ADAL" clId="{ED41F9C1-8274-4F08-8693-1523C4FF26CB}" dt="2022-08-12T16:38:52.329" v="583" actId="20577"/>
          <ac:spMkLst>
            <pc:docMk/>
            <pc:sldMk cId="1248753361" sldId="622"/>
            <ac:spMk id="28" creationId="{418ED092-0E07-C8A5-FE23-B25F3AD69888}"/>
          </ac:spMkLst>
        </pc:spChg>
        <pc:spChg chg="add del mod">
          <ac:chgData name="Soheil Abbasloo" userId="d71572ce-aea6-4a3a-9d7a-c1bc96c12f67" providerId="ADAL" clId="{ED41F9C1-8274-4F08-8693-1523C4FF26CB}" dt="2022-08-12T16:38:31.110" v="545" actId="478"/>
          <ac:spMkLst>
            <pc:docMk/>
            <pc:sldMk cId="1248753361" sldId="622"/>
            <ac:spMk id="29" creationId="{3EF5402D-76D1-95A1-2D6C-5A97DA311EC7}"/>
          </ac:spMkLst>
        </pc:spChg>
        <pc:spChg chg="add mod">
          <ac:chgData name="Soheil Abbasloo" userId="d71572ce-aea6-4a3a-9d7a-c1bc96c12f67" providerId="ADAL" clId="{ED41F9C1-8274-4F08-8693-1523C4FF26CB}" dt="2022-08-12T16:46:47.709" v="927" actId="1036"/>
          <ac:spMkLst>
            <pc:docMk/>
            <pc:sldMk cId="1248753361" sldId="622"/>
            <ac:spMk id="31" creationId="{D2F70E21-D2EC-B086-8CBE-04E4AF217AA2}"/>
          </ac:spMkLst>
        </pc:spChg>
        <pc:spChg chg="add mod">
          <ac:chgData name="Soheil Abbasloo" userId="d71572ce-aea6-4a3a-9d7a-c1bc96c12f67" providerId="ADAL" clId="{ED41F9C1-8274-4F08-8693-1523C4FF26CB}" dt="2022-08-12T20:41:47.689" v="4257" actId="20577"/>
          <ac:spMkLst>
            <pc:docMk/>
            <pc:sldMk cId="1248753361" sldId="622"/>
            <ac:spMk id="36" creationId="{49AA3B5E-A499-9FA1-959C-1BBCD832DA0B}"/>
          </ac:spMkLst>
        </pc:s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4" creationId="{131CC590-A3C6-C0F3-1FDA-A2E68073A9EA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7" creationId="{C92EF6F3-74E0-B088-10CF-473B26200276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10" creationId="{3C104737-7B12-E708-8D64-DFEDCB88315B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13" creationId="{79BE1E69-9DCE-3378-E751-EC9078EF2CB1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16" creationId="{71CF6501-472E-5110-BCA3-D757904B598B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23" creationId="{52AC6828-784A-8781-9B36-04C2F8B40FCB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26" creationId="{E0C4C2B9-671D-1F7D-BE98-90C296263B30}"/>
          </ac:grpSpMkLst>
        </pc:grpChg>
        <pc:cxnChg chg="add mod">
          <ac:chgData name="Soheil Abbasloo" userId="d71572ce-aea6-4a3a-9d7a-c1bc96c12f67" providerId="ADAL" clId="{ED41F9C1-8274-4F08-8693-1523C4FF26CB}" dt="2022-08-12T16:46:47.709" v="927" actId="1036"/>
          <ac:cxnSpMkLst>
            <pc:docMk/>
            <pc:sldMk cId="1248753361" sldId="622"/>
            <ac:cxnSpMk id="22" creationId="{AE07CED2-3E5E-3A0D-AD40-E047DA1930DF}"/>
          </ac:cxnSpMkLst>
        </pc:cxnChg>
        <pc:cxnChg chg="add mod">
          <ac:chgData name="Soheil Abbasloo" userId="d71572ce-aea6-4a3a-9d7a-c1bc96c12f67" providerId="ADAL" clId="{ED41F9C1-8274-4F08-8693-1523C4FF26CB}" dt="2022-08-12T16:46:47.709" v="927" actId="1036"/>
          <ac:cxnSpMkLst>
            <pc:docMk/>
            <pc:sldMk cId="1248753361" sldId="622"/>
            <ac:cxnSpMk id="30" creationId="{50EF2BFB-6335-FBEC-71E2-02E85B66971F}"/>
          </ac:cxnSpMkLst>
        </pc:cxnChg>
      </pc:sldChg>
      <pc:sldChg chg="addSp modSp new del mo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310457506" sldId="623"/>
        </pc:sldMkLst>
        <pc:spChg chg="mod">
          <ac:chgData name="Soheil Abbasloo" userId="d71572ce-aea6-4a3a-9d7a-c1bc96c12f67" providerId="ADAL" clId="{ED41F9C1-8274-4F08-8693-1523C4FF26CB}" dt="2022-08-12T17:21:32.240" v="1600" actId="20577"/>
          <ac:spMkLst>
            <pc:docMk/>
            <pc:sldMk cId="310457506" sldId="623"/>
            <ac:spMk id="3" creationId="{11ED3A6F-4AC4-FA81-74DB-CB2A8059F1AE}"/>
          </ac:spMkLst>
        </pc:spChg>
        <pc:spChg chg="mod">
          <ac:chgData name="Soheil Abbasloo" userId="d71572ce-aea6-4a3a-9d7a-c1bc96c12f67" providerId="ADAL" clId="{ED41F9C1-8274-4F08-8693-1523C4FF26CB}" dt="2022-08-12T17:22:38.808" v="1637" actId="20577"/>
          <ac:spMkLst>
            <pc:docMk/>
            <pc:sldMk cId="310457506" sldId="623"/>
            <ac:spMk id="4" creationId="{0D08DC10-195F-C71E-BBDE-E8765B4B971F}"/>
          </ac:spMkLst>
        </pc:spChg>
        <pc:spChg chg="add mod">
          <ac:chgData name="Soheil Abbasloo" userId="d71572ce-aea6-4a3a-9d7a-c1bc96c12f67" providerId="ADAL" clId="{ED41F9C1-8274-4F08-8693-1523C4FF26CB}" dt="2022-08-12T17:23:15.273" v="1648" actId="20577"/>
          <ac:spMkLst>
            <pc:docMk/>
            <pc:sldMk cId="310457506" sldId="623"/>
            <ac:spMk id="5" creationId="{DFA5BA59-58B2-56DD-E6E0-4F35D920C983}"/>
          </ac:spMkLst>
        </pc:spChg>
      </pc:sldChg>
      <pc:sldChg chg="addSp delSp modSp new del mod modAnim">
        <pc:chgData name="Soheil Abbasloo" userId="d71572ce-aea6-4a3a-9d7a-c1bc96c12f67" providerId="ADAL" clId="{ED41F9C1-8274-4F08-8693-1523C4FF26CB}" dt="2022-08-12T16:56:44.562" v="1307" actId="47"/>
        <pc:sldMkLst>
          <pc:docMk/>
          <pc:sldMk cId="4265895061" sldId="623"/>
        </pc:sldMkLst>
        <pc:spChg chg="add del mod">
          <ac:chgData name="Soheil Abbasloo" userId="d71572ce-aea6-4a3a-9d7a-c1bc96c12f67" providerId="ADAL" clId="{ED41F9C1-8274-4F08-8693-1523C4FF26CB}" dt="2022-08-12T16:52:14.463" v="1059" actId="5793"/>
          <ac:spMkLst>
            <pc:docMk/>
            <pc:sldMk cId="4265895061" sldId="623"/>
            <ac:spMk id="3" creationId="{B988CF83-F97B-20D2-3CB4-2F045EB4F001}"/>
          </ac:spMkLst>
        </pc:spChg>
        <pc:spChg chg="add del mod">
          <ac:chgData name="Soheil Abbasloo" userId="d71572ce-aea6-4a3a-9d7a-c1bc96c12f67" providerId="ADAL" clId="{ED41F9C1-8274-4F08-8693-1523C4FF26CB}" dt="2022-08-12T16:47:58.857" v="929"/>
          <ac:spMkLst>
            <pc:docMk/>
            <pc:sldMk cId="4265895061" sldId="623"/>
            <ac:spMk id="4" creationId="{CD525EA2-5F23-71CE-9075-77FA9EC603FD}"/>
          </ac:spMkLst>
        </pc:spChg>
      </pc:sldChg>
      <pc:sldChg chg="addSp delSp modSp add del mod modNotesTx">
        <pc:chgData name="Soheil Abbasloo" userId="d71572ce-aea6-4a3a-9d7a-c1bc96c12f67" providerId="ADAL" clId="{ED41F9C1-8274-4F08-8693-1523C4FF26CB}" dt="2022-08-17T16:10:26.218" v="6093" actId="2696"/>
        <pc:sldMkLst>
          <pc:docMk/>
          <pc:sldMk cId="3888194005" sldId="624"/>
        </pc:sldMkLst>
        <pc:spChg chg="add del mod">
          <ac:chgData name="Soheil Abbasloo" userId="d71572ce-aea6-4a3a-9d7a-c1bc96c12f67" providerId="ADAL" clId="{ED41F9C1-8274-4F08-8693-1523C4FF26CB}" dt="2022-08-12T19:16:33.834" v="2674" actId="21"/>
          <ac:spMkLst>
            <pc:docMk/>
            <pc:sldMk cId="3888194005" sldId="624"/>
            <ac:spMk id="2" creationId="{39B615EE-BB02-3E67-2DCF-ADA14E5E4C1D}"/>
          </ac:spMkLst>
        </pc:spChg>
        <pc:spChg chg="mod">
          <ac:chgData name="Soheil Abbasloo" userId="d71572ce-aea6-4a3a-9d7a-c1bc96c12f67" providerId="ADAL" clId="{ED41F9C1-8274-4F08-8693-1523C4FF26CB}" dt="2022-08-12T18:46:12.265" v="1830" actId="207"/>
          <ac:spMkLst>
            <pc:docMk/>
            <pc:sldMk cId="3888194005" sldId="624"/>
            <ac:spMk id="9" creationId="{449E11E8-CDC2-B57D-2670-63F2D62100F3}"/>
          </ac:spMkLst>
        </pc:spChg>
        <pc:spChg chg="add del mod">
          <ac:chgData name="Soheil Abbasloo" userId="d71572ce-aea6-4a3a-9d7a-c1bc96c12f67" providerId="ADAL" clId="{ED41F9C1-8274-4F08-8693-1523C4FF26CB}" dt="2022-08-12T19:13:48.155" v="2604" actId="478"/>
          <ac:spMkLst>
            <pc:docMk/>
            <pc:sldMk cId="3888194005" sldId="624"/>
            <ac:spMk id="11" creationId="{593C337C-099B-80D0-4721-71B2A99D3227}"/>
          </ac:spMkLst>
        </pc:spChg>
        <pc:spChg chg="add del mod">
          <ac:chgData name="Soheil Abbasloo" userId="d71572ce-aea6-4a3a-9d7a-c1bc96c12f67" providerId="ADAL" clId="{ED41F9C1-8274-4F08-8693-1523C4FF26CB}" dt="2022-08-12T19:16:46.568" v="2679"/>
          <ac:spMkLst>
            <pc:docMk/>
            <pc:sldMk cId="3888194005" sldId="624"/>
            <ac:spMk id="12" creationId="{91EB64E3-0A0E-539B-B1FC-F1D5283F53A3}"/>
          </ac:spMkLst>
        </pc:spChg>
        <pc:spChg chg="mod">
          <ac:chgData name="Soheil Abbasloo" userId="d71572ce-aea6-4a3a-9d7a-c1bc96c12f67" providerId="ADAL" clId="{ED41F9C1-8274-4F08-8693-1523C4FF26CB}" dt="2022-08-12T18:58:33.312" v="2110"/>
          <ac:spMkLst>
            <pc:docMk/>
            <pc:sldMk cId="3888194005" sldId="624"/>
            <ac:spMk id="43010" creationId="{0EE6D546-F623-246C-C71C-F0E6B33791B0}"/>
          </ac:spMkLst>
        </pc:spChg>
        <pc:picChg chg="mod">
          <ac:chgData name="Soheil Abbasloo" userId="d71572ce-aea6-4a3a-9d7a-c1bc96c12f67" providerId="ADAL" clId="{ED41F9C1-8274-4F08-8693-1523C4FF26CB}" dt="2022-08-12T18:51:04.726" v="1858" actId="1076"/>
          <ac:picMkLst>
            <pc:docMk/>
            <pc:sldMk cId="3888194005" sldId="624"/>
            <ac:picMk id="4" creationId="{E0AC9836-FD0C-3074-C494-58B379726E36}"/>
          </ac:picMkLst>
        </pc:picChg>
        <pc:picChg chg="del mod">
          <ac:chgData name="Soheil Abbasloo" userId="d71572ce-aea6-4a3a-9d7a-c1bc96c12f67" providerId="ADAL" clId="{ED41F9C1-8274-4F08-8693-1523C4FF26CB}" dt="2022-08-12T18:46:31.272" v="1834" actId="478"/>
          <ac:picMkLst>
            <pc:docMk/>
            <pc:sldMk cId="3888194005" sldId="624"/>
            <ac:picMk id="6" creationId="{EDB34A8D-F4E3-9629-E733-28B6F86A00D6}"/>
          </ac:picMkLst>
        </pc:picChg>
        <pc:picChg chg="add del mod">
          <ac:chgData name="Soheil Abbasloo" userId="d71572ce-aea6-4a3a-9d7a-c1bc96c12f67" providerId="ADAL" clId="{ED41F9C1-8274-4F08-8693-1523C4FF26CB}" dt="2022-08-12T18:50:45.599" v="1854" actId="478"/>
          <ac:picMkLst>
            <pc:docMk/>
            <pc:sldMk cId="3888194005" sldId="624"/>
            <ac:picMk id="10" creationId="{0CAC8CC7-A1B4-B89A-C4AF-696173EE4F06}"/>
          </ac:picMkLst>
        </pc:picChg>
        <pc:cxnChg chg="del">
          <ac:chgData name="Soheil Abbasloo" userId="d71572ce-aea6-4a3a-9d7a-c1bc96c12f67" providerId="ADAL" clId="{ED41F9C1-8274-4F08-8693-1523C4FF26CB}" dt="2022-08-12T18:46:14.716" v="1831" actId="478"/>
          <ac:cxnSpMkLst>
            <pc:docMk/>
            <pc:sldMk cId="3888194005" sldId="624"/>
            <ac:cxnSpMk id="8" creationId="{72B2C606-04F2-2CFE-10E2-684DFA099047}"/>
          </ac:cxnSpMkLst>
        </pc:cxnChg>
      </pc:sldChg>
      <pc:sldChg chg="add del">
        <pc:chgData name="Soheil Abbasloo" userId="d71572ce-aea6-4a3a-9d7a-c1bc96c12f67" providerId="ADAL" clId="{ED41F9C1-8274-4F08-8693-1523C4FF26CB}" dt="2022-08-12T18:46:54.216" v="1840" actId="47"/>
        <pc:sldMkLst>
          <pc:docMk/>
          <pc:sldMk cId="2766667209" sldId="625"/>
        </pc:sldMkLst>
      </pc:sldChg>
      <pc:sldChg chg="addSp delSp modSp add del mod">
        <pc:chgData name="Soheil Abbasloo" userId="d71572ce-aea6-4a3a-9d7a-c1bc96c12f67" providerId="ADAL" clId="{ED41F9C1-8274-4F08-8693-1523C4FF26CB}" dt="2022-08-12T18:51:47.355" v="1868" actId="47"/>
        <pc:sldMkLst>
          <pc:docMk/>
          <pc:sldMk cId="3538164178" sldId="626"/>
        </pc:sldMkLst>
        <pc:spChg chg="mod">
          <ac:chgData name="Soheil Abbasloo" userId="d71572ce-aea6-4a3a-9d7a-c1bc96c12f67" providerId="ADAL" clId="{ED41F9C1-8274-4F08-8693-1523C4FF26CB}" dt="2022-08-12T18:47:05.137" v="1841" actId="207"/>
          <ac:spMkLst>
            <pc:docMk/>
            <pc:sldMk cId="3538164178" sldId="626"/>
            <ac:spMk id="9" creationId="{449E11E8-CDC2-B57D-2670-63F2D62100F3}"/>
          </ac:spMkLst>
        </pc:spChg>
        <pc:picChg chg="add del mod modCrop">
          <ac:chgData name="Soheil Abbasloo" userId="d71572ce-aea6-4a3a-9d7a-c1bc96c12f67" providerId="ADAL" clId="{ED41F9C1-8274-4F08-8693-1523C4FF26CB}" dt="2022-08-12T18:51:31.044" v="1863" actId="21"/>
          <ac:picMkLst>
            <pc:docMk/>
            <pc:sldMk cId="3538164178" sldId="626"/>
            <ac:picMk id="3" creationId="{CFCF7D66-0137-88BC-39D1-6BBB4B4E949F}"/>
          </ac:picMkLst>
        </pc:picChg>
        <pc:picChg chg="del mod modCrop">
          <ac:chgData name="Soheil Abbasloo" userId="d71572ce-aea6-4a3a-9d7a-c1bc96c12f67" providerId="ADAL" clId="{ED41F9C1-8274-4F08-8693-1523C4FF26CB}" dt="2022-08-12T18:50:28.936" v="1850" actId="478"/>
          <ac:picMkLst>
            <pc:docMk/>
            <pc:sldMk cId="3538164178" sldId="626"/>
            <ac:picMk id="10" creationId="{0CAC8CC7-A1B4-B89A-C4AF-696173EE4F06}"/>
          </ac:picMkLst>
        </pc:picChg>
      </pc:sldChg>
      <pc:sldChg chg="addSp delSp modSp add del mod modNotesTx">
        <pc:chgData name="Soheil Abbasloo" userId="d71572ce-aea6-4a3a-9d7a-c1bc96c12f67" providerId="ADAL" clId="{ED41F9C1-8274-4F08-8693-1523C4FF26CB}" dt="2022-08-17T16:10:26.218" v="6093" actId="2696"/>
        <pc:sldMkLst>
          <pc:docMk/>
          <pc:sldMk cId="2676919859" sldId="627"/>
        </pc:sldMkLst>
        <pc:spChg chg="add del mod">
          <ac:chgData name="Soheil Abbasloo" userId="d71572ce-aea6-4a3a-9d7a-c1bc96c12f67" providerId="ADAL" clId="{ED41F9C1-8274-4F08-8693-1523C4FF26CB}" dt="2022-08-12T19:16:59.259" v="2681" actId="478"/>
          <ac:spMkLst>
            <pc:docMk/>
            <pc:sldMk cId="2676919859" sldId="627"/>
            <ac:spMk id="8" creationId="{DE070598-0BC0-E796-EB84-559BAD143E66}"/>
          </ac:spMkLst>
        </pc:spChg>
        <pc:spChg chg="mod">
          <ac:chgData name="Soheil Abbasloo" userId="d71572ce-aea6-4a3a-9d7a-c1bc96c12f67" providerId="ADAL" clId="{ED41F9C1-8274-4F08-8693-1523C4FF26CB}" dt="2022-08-12T18:52:53.145" v="1881" actId="207"/>
          <ac:spMkLst>
            <pc:docMk/>
            <pc:sldMk cId="2676919859" sldId="627"/>
            <ac:spMk id="9" creationId="{449E11E8-CDC2-B57D-2670-63F2D62100F3}"/>
          </ac:spMkLst>
        </pc:spChg>
        <pc:spChg chg="mod">
          <ac:chgData name="Soheil Abbasloo" userId="d71572ce-aea6-4a3a-9d7a-c1bc96c12f67" providerId="ADAL" clId="{ED41F9C1-8274-4F08-8693-1523C4FF26CB}" dt="2022-08-12T18:58:29.895" v="2109"/>
          <ac:spMkLst>
            <pc:docMk/>
            <pc:sldMk cId="2676919859" sldId="627"/>
            <ac:spMk id="43010" creationId="{0EE6D546-F623-246C-C71C-F0E6B33791B0}"/>
          </ac:spMkLst>
        </pc:spChg>
        <pc:picChg chg="del">
          <ac:chgData name="Soheil Abbasloo" userId="d71572ce-aea6-4a3a-9d7a-c1bc96c12f67" providerId="ADAL" clId="{ED41F9C1-8274-4F08-8693-1523C4FF26CB}" dt="2022-08-12T18:51:50.657" v="1869" actId="478"/>
          <ac:picMkLst>
            <pc:docMk/>
            <pc:sldMk cId="2676919859" sldId="627"/>
            <ac:picMk id="4" creationId="{E0AC9836-FD0C-3074-C494-58B379726E36}"/>
          </ac:picMkLst>
        </pc:picChg>
        <pc:picChg chg="add mod">
          <ac:chgData name="Soheil Abbasloo" userId="d71572ce-aea6-4a3a-9d7a-c1bc96c12f67" providerId="ADAL" clId="{ED41F9C1-8274-4F08-8693-1523C4FF26CB}" dt="2022-08-12T19:15:26.779" v="2637" actId="1076"/>
          <ac:picMkLst>
            <pc:docMk/>
            <pc:sldMk cId="2676919859" sldId="627"/>
            <ac:picMk id="7" creationId="{9B0F3492-AF11-096A-3BA5-3147C9EF0536}"/>
          </ac:picMkLst>
        </pc:picChg>
      </pc:sldChg>
      <pc:sldChg chg="addSp delSp modSp mod modClrScheme chgLayout">
        <pc:chgData name="Soheil Abbasloo" userId="d71572ce-aea6-4a3a-9d7a-c1bc96c12f67" providerId="ADAL" clId="{ED41F9C1-8274-4F08-8693-1523C4FF26CB}" dt="2022-08-17T16:35:39.332" v="6337" actId="700"/>
        <pc:sldMkLst>
          <pc:docMk/>
          <pc:sldMk cId="2797465744" sldId="628"/>
        </pc:sldMkLst>
        <pc:spChg chg="add del mod ord">
          <ac:chgData name="Soheil Abbasloo" userId="d71572ce-aea6-4a3a-9d7a-c1bc96c12f67" providerId="ADAL" clId="{ED41F9C1-8274-4F08-8693-1523C4FF26CB}" dt="2022-08-17T16:35:39.332" v="6337" actId="700"/>
          <ac:spMkLst>
            <pc:docMk/>
            <pc:sldMk cId="2797465744" sldId="628"/>
            <ac:spMk id="4" creationId="{8E7D3BEE-B4F1-E037-25C5-5AB35E23FE39}"/>
          </ac:spMkLst>
        </pc:spChg>
        <pc:spChg chg="add del mod ord">
          <ac:chgData name="Soheil Abbasloo" userId="d71572ce-aea6-4a3a-9d7a-c1bc96c12f67" providerId="ADAL" clId="{ED41F9C1-8274-4F08-8693-1523C4FF26CB}" dt="2022-08-17T16:35:39.332" v="6337" actId="700"/>
          <ac:spMkLst>
            <pc:docMk/>
            <pc:sldMk cId="2797465744" sldId="628"/>
            <ac:spMk id="6" creationId="{28F41DE1-C0A4-5A05-B8C2-2106570E3A77}"/>
          </ac:spMkLst>
        </pc:spChg>
        <pc:spChg chg="mod">
          <ac:chgData name="Soheil Abbasloo" userId="d71572ce-aea6-4a3a-9d7a-c1bc96c12f67" providerId="ADAL" clId="{ED41F9C1-8274-4F08-8693-1523C4FF26CB}" dt="2022-08-17T16:30:02.841" v="6316" actId="313"/>
          <ac:spMkLst>
            <pc:docMk/>
            <pc:sldMk cId="2797465744" sldId="628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0.595" v="6233" actId="313"/>
          <ac:spMkLst>
            <pc:docMk/>
            <pc:sldMk cId="2797465744" sldId="628"/>
            <ac:spMk id="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30:02.178" v="6314" actId="313"/>
          <ac:spMkLst>
            <pc:docMk/>
            <pc:sldMk cId="2797465744" sldId="628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33.196" v="6293" actId="313"/>
          <ac:spMkLst>
            <pc:docMk/>
            <pc:sldMk cId="2797465744" sldId="628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28.153" v="6225" actId="313"/>
          <ac:spMkLst>
            <pc:docMk/>
            <pc:sldMk cId="2797465744" sldId="628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28.397" v="6226" actId="313"/>
          <ac:spMkLst>
            <pc:docMk/>
            <pc:sldMk cId="2797465744" sldId="628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28.570" v="6227" actId="313"/>
          <ac:spMkLst>
            <pc:docMk/>
            <pc:sldMk cId="2797465744" sldId="628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28.798" v="6228" actId="313"/>
          <ac:spMkLst>
            <pc:docMk/>
            <pc:sldMk cId="2797465744" sldId="628"/>
            <ac:spMk id="74804" creationId="{00000000-0000-0000-0000-000000000000}"/>
          </ac:spMkLst>
        </pc:spChg>
        <pc:graphicFrameChg chg="modGraphic">
          <ac:chgData name="Soheil Abbasloo" userId="d71572ce-aea6-4a3a-9d7a-c1bc96c12f67" providerId="ADAL" clId="{ED41F9C1-8274-4F08-8693-1523C4FF26CB}" dt="2022-08-17T16:30:03.026" v="6317" actId="313"/>
          <ac:graphicFrameMkLst>
            <pc:docMk/>
            <pc:sldMk cId="2797465744" sldId="628"/>
            <ac:graphicFrameMk id="39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2.608" v="6315" actId="313"/>
          <ac:graphicFrameMkLst>
            <pc:docMk/>
            <pc:sldMk cId="2797465744" sldId="628"/>
            <ac:graphicFrameMk id="43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3.207" v="6318" actId="313"/>
          <ac:graphicFrameMkLst>
            <pc:docMk/>
            <pc:sldMk cId="2797465744" sldId="628"/>
            <ac:graphicFrameMk id="44" creationId="{00000000-0000-0000-0000-000000000000}"/>
          </ac:graphicFrameMkLst>
        </pc:graphicFrameChg>
      </pc:sldChg>
      <pc:sldChg chg="new del">
        <pc:chgData name="Soheil Abbasloo" userId="d71572ce-aea6-4a3a-9d7a-c1bc96c12f67" providerId="ADAL" clId="{ED41F9C1-8274-4F08-8693-1523C4FF26CB}" dt="2022-08-12T18:54:42.768" v="1884" actId="47"/>
        <pc:sldMkLst>
          <pc:docMk/>
          <pc:sldMk cId="4213199486" sldId="628"/>
        </pc:sldMkLst>
      </pc:sldChg>
      <pc:sldChg chg="addSp delSp modSp mod modClrScheme chgLayout">
        <pc:chgData name="Soheil Abbasloo" userId="d71572ce-aea6-4a3a-9d7a-c1bc96c12f67" providerId="ADAL" clId="{ED41F9C1-8274-4F08-8693-1523C4FF26CB}" dt="2022-08-17T16:35:49.157" v="6338" actId="700"/>
        <pc:sldMkLst>
          <pc:docMk/>
          <pc:sldMk cId="1815081551" sldId="629"/>
        </pc:sldMkLst>
        <pc:spChg chg="mod">
          <ac:chgData name="Soheil Abbasloo" userId="d71572ce-aea6-4a3a-9d7a-c1bc96c12f67" providerId="ADAL" clId="{ED41F9C1-8274-4F08-8693-1523C4FF26CB}" dt="2022-08-17T16:30:04.555" v="6323" actId="313"/>
          <ac:spMkLst>
            <pc:docMk/>
            <pc:sldMk cId="1815081551" sldId="629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5:49.157" v="6338" actId="700"/>
          <ac:spMkLst>
            <pc:docMk/>
            <pc:sldMk cId="1815081551" sldId="629"/>
            <ac:spMk id="4" creationId="{4CDF17A8-1B7F-1412-E697-B9415690270A}"/>
          </ac:spMkLst>
        </pc:spChg>
        <pc:spChg chg="add del mod ord">
          <ac:chgData name="Soheil Abbasloo" userId="d71572ce-aea6-4a3a-9d7a-c1bc96c12f67" providerId="ADAL" clId="{ED41F9C1-8274-4F08-8693-1523C4FF26CB}" dt="2022-08-17T16:35:49.157" v="6338" actId="700"/>
          <ac:spMkLst>
            <pc:docMk/>
            <pc:sldMk cId="1815081551" sldId="629"/>
            <ac:spMk id="5" creationId="{B9068936-5086-E427-A566-3E5DF9804956}"/>
          </ac:spMkLst>
        </pc:spChg>
        <pc:spChg chg="mod">
          <ac:chgData name="Soheil Abbasloo" userId="d71572ce-aea6-4a3a-9d7a-c1bc96c12f67" providerId="ADAL" clId="{ED41F9C1-8274-4F08-8693-1523C4FF26CB}" dt="2022-08-17T16:30:03.753" v="6320" actId="313"/>
          <ac:spMkLst>
            <pc:docMk/>
            <pc:sldMk cId="1815081551" sldId="629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6.226" v="6249" actId="313"/>
          <ac:spMkLst>
            <pc:docMk/>
            <pc:sldMk cId="1815081551" sldId="629"/>
            <ac:spMk id="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30:03.406" v="6319" actId="313"/>
          <ac:spMkLst>
            <pc:docMk/>
            <pc:sldMk cId="1815081551" sldId="629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33.993" v="6297" actId="313"/>
          <ac:spMkLst>
            <pc:docMk/>
            <pc:sldMk cId="1815081551" sldId="629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3.906" v="6241" actId="313"/>
          <ac:spMkLst>
            <pc:docMk/>
            <pc:sldMk cId="1815081551" sldId="629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4.086" v="6242" actId="313"/>
          <ac:spMkLst>
            <pc:docMk/>
            <pc:sldMk cId="1815081551" sldId="629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4.639" v="6243" actId="313"/>
          <ac:spMkLst>
            <pc:docMk/>
            <pc:sldMk cId="1815081551" sldId="629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5.038" v="6244" actId="313"/>
          <ac:spMkLst>
            <pc:docMk/>
            <pc:sldMk cId="1815081551" sldId="629"/>
            <ac:spMk id="74804" creationId="{00000000-0000-0000-0000-000000000000}"/>
          </ac:spMkLst>
        </pc:spChg>
        <pc:graphicFrameChg chg="modGraphic">
          <ac:chgData name="Soheil Abbasloo" userId="d71572ce-aea6-4a3a-9d7a-c1bc96c12f67" providerId="ADAL" clId="{ED41F9C1-8274-4F08-8693-1523C4FF26CB}" dt="2022-08-17T16:30:03.927" v="6321" actId="313"/>
          <ac:graphicFrameMkLst>
            <pc:docMk/>
            <pc:sldMk cId="1815081551" sldId="629"/>
            <ac:graphicFrameMk id="39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29:34.128" v="6298" actId="313"/>
          <ac:graphicFrameMkLst>
            <pc:docMk/>
            <pc:sldMk cId="1815081551" sldId="629"/>
            <ac:graphicFrameMk id="43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4.143" v="6322" actId="313"/>
          <ac:graphicFrameMkLst>
            <pc:docMk/>
            <pc:sldMk cId="1815081551" sldId="629"/>
            <ac:graphicFrameMk id="44" creationId="{00000000-0000-0000-0000-000000000000}"/>
          </ac:graphicFrameMkLst>
        </pc:graphicFrameChg>
      </pc:sldChg>
      <pc:sldChg chg="addSp delSp 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3652432546" sldId="629"/>
        </pc:sldMkLst>
        <pc:spChg chg="add mod">
          <ac:chgData name="Soheil Abbasloo" userId="d71572ce-aea6-4a3a-9d7a-c1bc96c12f67" providerId="ADAL" clId="{ED41F9C1-8274-4F08-8693-1523C4FF26CB}" dt="2022-08-12T18:59:12.269" v="2115" actId="207"/>
          <ac:spMkLst>
            <pc:docMk/>
            <pc:sldMk cId="3652432546" sldId="629"/>
            <ac:spMk id="2" creationId="{7F6CC869-FD50-6B7B-0F5A-B0A4B5ADECF1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5" creationId="{B26498B0-BDEC-93EA-50CB-1C6C9A34F6A9}"/>
          </ac:spMkLst>
        </pc:spChg>
        <pc:spChg chg="add mod">
          <ac:chgData name="Soheil Abbasloo" userId="d71572ce-aea6-4a3a-9d7a-c1bc96c12f67" providerId="ADAL" clId="{ED41F9C1-8274-4F08-8693-1523C4FF26CB}" dt="2022-08-12T18:56:20.598" v="1933" actId="14100"/>
          <ac:spMkLst>
            <pc:docMk/>
            <pc:sldMk cId="3652432546" sldId="629"/>
            <ac:spMk id="6" creationId="{119CDDAD-40EA-DB86-F0CA-D50796642C3C}"/>
          </ac:spMkLst>
        </pc:spChg>
        <pc:spChg chg="add mod">
          <ac:chgData name="Soheil Abbasloo" userId="d71572ce-aea6-4a3a-9d7a-c1bc96c12f67" providerId="ADAL" clId="{ED41F9C1-8274-4F08-8693-1523C4FF26CB}" dt="2022-08-12T18:55:46.271" v="1914" actId="13822"/>
          <ac:spMkLst>
            <pc:docMk/>
            <pc:sldMk cId="3652432546" sldId="629"/>
            <ac:spMk id="7" creationId="{FF7E9106-5B6D-68D5-E7A7-D31892E03AA3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8" creationId="{A4972A27-6502-AB22-C84C-B9882B32D353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10" creationId="{15ACDD2F-B28A-FC08-0782-C6D9173D5587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11" creationId="{E991057D-7C35-EAFF-B40C-5259D9ADB2EC}"/>
          </ac:spMkLst>
        </pc:spChg>
        <pc:spChg chg="add mod">
          <ac:chgData name="Soheil Abbasloo" userId="d71572ce-aea6-4a3a-9d7a-c1bc96c12f67" providerId="ADAL" clId="{ED41F9C1-8274-4F08-8693-1523C4FF26CB}" dt="2022-08-12T18:59:26.241" v="2122" actId="1038"/>
          <ac:spMkLst>
            <pc:docMk/>
            <pc:sldMk cId="3652432546" sldId="629"/>
            <ac:spMk id="12" creationId="{B8EFF811-FFE9-B773-3AD5-CBD810113081}"/>
          </ac:spMkLst>
        </pc:spChg>
        <pc:spChg chg="add mod">
          <ac:chgData name="Soheil Abbasloo" userId="d71572ce-aea6-4a3a-9d7a-c1bc96c12f67" providerId="ADAL" clId="{ED41F9C1-8274-4F08-8693-1523C4FF26CB}" dt="2022-08-12T18:57:00.078" v="2040" actId="1035"/>
          <ac:spMkLst>
            <pc:docMk/>
            <pc:sldMk cId="3652432546" sldId="629"/>
            <ac:spMk id="13" creationId="{51C00445-B517-569F-5C7A-40005D85DC67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907660000" sldId="630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907660000" sldId="630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907660000" sldId="630"/>
            <ac:spMk id="5" creationId="{00000000-0000-0000-0000-000000000000}"/>
          </ac:spMkLst>
        </pc:spChg>
      </pc:sldChg>
      <pc:sldChg chg="new del">
        <pc:chgData name="Soheil Abbasloo" userId="d71572ce-aea6-4a3a-9d7a-c1bc96c12f67" providerId="ADAL" clId="{ED41F9C1-8274-4F08-8693-1523C4FF26CB}" dt="2022-08-12T19:21:14.151" v="2683" actId="47"/>
        <pc:sldMkLst>
          <pc:docMk/>
          <pc:sldMk cId="1169548985" sldId="630"/>
        </pc:sldMkLst>
      </pc:sldChg>
      <pc:sldChg chg="modSp new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325632427" sldId="630"/>
        </pc:sldMkLst>
        <pc:spChg chg="mod">
          <ac:chgData name="Soheil Abbasloo" userId="d71572ce-aea6-4a3a-9d7a-c1bc96c12f67" providerId="ADAL" clId="{ED41F9C1-8274-4F08-8693-1523C4FF26CB}" dt="2022-08-12T19:40:08.319" v="3197" actId="207"/>
          <ac:spMkLst>
            <pc:docMk/>
            <pc:sldMk cId="2325632427" sldId="630"/>
            <ac:spMk id="3" creationId="{9E1D0CE4-35AA-3F2C-4A56-828C8AB8F438}"/>
          </ac:spMkLst>
        </pc:spChg>
        <pc:spChg chg="mod">
          <ac:chgData name="Soheil Abbasloo" userId="d71572ce-aea6-4a3a-9d7a-c1bc96c12f67" providerId="ADAL" clId="{ED41F9C1-8274-4F08-8693-1523C4FF26CB}" dt="2022-08-12T19:33:59.213" v="3127" actId="20577"/>
          <ac:spMkLst>
            <pc:docMk/>
            <pc:sldMk cId="2325632427" sldId="630"/>
            <ac:spMk id="4" creationId="{95EAF990-3A46-5340-EA5D-628413590742}"/>
          </ac:spMkLst>
        </pc:spChg>
      </pc:sldChg>
      <pc:sldChg chg="add del">
        <pc:chgData name="Soheil Abbasloo" userId="d71572ce-aea6-4a3a-9d7a-c1bc96c12f67" providerId="ADAL" clId="{ED41F9C1-8274-4F08-8693-1523C4FF26CB}" dt="2022-08-12T18:54:46.272" v="1886"/>
        <pc:sldMkLst>
          <pc:docMk/>
          <pc:sldMk cId="4133923056" sldId="630"/>
        </pc:sldMkLst>
      </pc:sldChg>
      <pc:sldChg chg="addSp delSp modSp mod modClrScheme chgLayout">
        <pc:chgData name="Soheil Abbasloo" userId="d71572ce-aea6-4a3a-9d7a-c1bc96c12f67" providerId="ADAL" clId="{ED41F9C1-8274-4F08-8693-1523C4FF26CB}" dt="2022-08-17T16:34:39.621" v="6336" actId="700"/>
        <pc:sldMkLst>
          <pc:docMk/>
          <pc:sldMk cId="1538422942" sldId="631"/>
        </pc:sldMkLst>
        <pc:spChg chg="add del mod ord">
          <ac:chgData name="Soheil Abbasloo" userId="d71572ce-aea6-4a3a-9d7a-c1bc96c12f67" providerId="ADAL" clId="{ED41F9C1-8274-4F08-8693-1523C4FF26CB}" dt="2022-08-17T16:34:39.621" v="6336" actId="700"/>
          <ac:spMkLst>
            <pc:docMk/>
            <pc:sldMk cId="1538422942" sldId="631"/>
            <ac:spMk id="2" creationId="{6747F095-78FE-7DE8-B504-1BC788801CBC}"/>
          </ac:spMkLst>
        </pc:spChg>
        <pc:spChg chg="add del mod ord">
          <ac:chgData name="Soheil Abbasloo" userId="d71572ce-aea6-4a3a-9d7a-c1bc96c12f67" providerId="ADAL" clId="{ED41F9C1-8274-4F08-8693-1523C4FF26CB}" dt="2022-08-17T16:34:39.621" v="6336" actId="700"/>
          <ac:spMkLst>
            <pc:docMk/>
            <pc:sldMk cId="1538422942" sldId="631"/>
            <ac:spMk id="4" creationId="{3827C96A-45C5-D2CF-6BC3-1FE18C14971F}"/>
          </ac:spMkLst>
        </pc:spChg>
        <pc:spChg chg="mod">
          <ac:chgData name="Soheil Abbasloo" userId="d71572ce-aea6-4a3a-9d7a-c1bc96c12f67" providerId="ADAL" clId="{ED41F9C1-8274-4F08-8693-1523C4FF26CB}" dt="2022-08-17T16:30:00.726" v="6311" actId="313"/>
          <ac:spMkLst>
            <pc:docMk/>
            <pc:sldMk cId="1538422942" sldId="631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6.722" v="6216" actId="313"/>
          <ac:spMkLst>
            <pc:docMk/>
            <pc:sldMk cId="1538422942" sldId="631"/>
            <ac:spMk id="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59.921" v="6309" actId="313"/>
          <ac:spMkLst>
            <pc:docMk/>
            <pc:sldMk cId="1538422942" sldId="631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32.089" v="6289" actId="313"/>
          <ac:spMkLst>
            <pc:docMk/>
            <pc:sldMk cId="1538422942" sldId="631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4.121" v="6208" actId="313"/>
          <ac:spMkLst>
            <pc:docMk/>
            <pc:sldMk cId="1538422942" sldId="631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4.305" v="6209" actId="313"/>
          <ac:spMkLst>
            <pc:docMk/>
            <pc:sldMk cId="1538422942" sldId="631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4.514" v="6210" actId="313"/>
          <ac:spMkLst>
            <pc:docMk/>
            <pc:sldMk cId="1538422942" sldId="631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4.824" v="6211" actId="313"/>
          <ac:spMkLst>
            <pc:docMk/>
            <pc:sldMk cId="1538422942" sldId="631"/>
            <ac:spMk id="74804" creationId="{00000000-0000-0000-0000-000000000000}"/>
          </ac:spMkLst>
        </pc:spChg>
        <pc:graphicFrameChg chg="modGraphic">
          <ac:chgData name="Soheil Abbasloo" userId="d71572ce-aea6-4a3a-9d7a-c1bc96c12f67" providerId="ADAL" clId="{ED41F9C1-8274-4F08-8693-1523C4FF26CB}" dt="2022-08-17T16:30:01.226" v="6312" actId="313"/>
          <ac:graphicFrameMkLst>
            <pc:docMk/>
            <pc:sldMk cId="1538422942" sldId="631"/>
            <ac:graphicFrameMk id="39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0.459" v="6310" actId="313"/>
          <ac:graphicFrameMkLst>
            <pc:docMk/>
            <pc:sldMk cId="1538422942" sldId="631"/>
            <ac:graphicFrameMk id="43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1.973" v="6313" actId="313"/>
          <ac:graphicFrameMkLst>
            <pc:docMk/>
            <pc:sldMk cId="1538422942" sldId="631"/>
            <ac:graphicFrameMk id="44" creationId="{00000000-0000-0000-0000-000000000000}"/>
          </ac:graphicFrameMkLst>
        </pc:graphicFrameChg>
      </pc:sldChg>
      <pc:sldChg chg="addSp delSp modSp new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3323585578" sldId="631"/>
        </pc:sldMkLst>
        <pc:spChg chg="del mod">
          <ac:chgData name="Soheil Abbasloo" userId="d71572ce-aea6-4a3a-9d7a-c1bc96c12f67" providerId="ADAL" clId="{ED41F9C1-8274-4F08-8693-1523C4FF26CB}" dt="2022-08-12T20:02:49.965" v="3635" actId="478"/>
          <ac:spMkLst>
            <pc:docMk/>
            <pc:sldMk cId="3323585578" sldId="631"/>
            <ac:spMk id="3" creationId="{8477CA08-C41D-0544-DE21-A0F131DF49BB}"/>
          </ac:spMkLst>
        </pc:spChg>
        <pc:spChg chg="mod">
          <ac:chgData name="Soheil Abbasloo" userId="d71572ce-aea6-4a3a-9d7a-c1bc96c12f67" providerId="ADAL" clId="{ED41F9C1-8274-4F08-8693-1523C4FF26CB}" dt="2022-08-12T22:30:01.390" v="6092" actId="20577"/>
          <ac:spMkLst>
            <pc:docMk/>
            <pc:sldMk cId="3323585578" sldId="631"/>
            <ac:spMk id="4" creationId="{BF7C6F73-DFD5-6BC6-F04F-3374406F020E}"/>
          </ac:spMkLst>
        </pc:spChg>
        <pc:spChg chg="add mod">
          <ac:chgData name="Soheil Abbasloo" userId="d71572ce-aea6-4a3a-9d7a-c1bc96c12f67" providerId="ADAL" clId="{ED41F9C1-8274-4F08-8693-1523C4FF26CB}" dt="2022-08-12T20:03:24.384" v="3647" actId="1036"/>
          <ac:spMkLst>
            <pc:docMk/>
            <pc:sldMk cId="3323585578" sldId="631"/>
            <ac:spMk id="8" creationId="{819BC1C8-FCCB-A543-9F2C-55AC17C3A4EB}"/>
          </ac:spMkLst>
        </pc:spChg>
        <pc:picChg chg="add mod">
          <ac:chgData name="Soheil Abbasloo" userId="d71572ce-aea6-4a3a-9d7a-c1bc96c12f67" providerId="ADAL" clId="{ED41F9C1-8274-4F08-8693-1523C4FF26CB}" dt="2022-08-12T20:02:48.981" v="3634" actId="1076"/>
          <ac:picMkLst>
            <pc:docMk/>
            <pc:sldMk cId="3323585578" sldId="631"/>
            <ac:picMk id="6" creationId="{2DF3812A-E199-FCD9-A3BA-7A317ACF54FF}"/>
          </ac:picMkLst>
        </pc:picChg>
      </pc:sldChg>
      <pc:sldChg chg="add del">
        <pc:chgData name="Soheil Abbasloo" userId="d71572ce-aea6-4a3a-9d7a-c1bc96c12f67" providerId="ADAL" clId="{ED41F9C1-8274-4F08-8693-1523C4FF26CB}" dt="2022-08-17T18:44:30.170" v="7056"/>
        <pc:sldMkLst>
          <pc:docMk/>
          <pc:sldMk cId="1361840119" sldId="632"/>
        </pc:sldMkLst>
      </pc:sldChg>
      <pc:sldChg chg="new del">
        <pc:chgData name="Soheil Abbasloo" userId="d71572ce-aea6-4a3a-9d7a-c1bc96c12f67" providerId="ADAL" clId="{ED41F9C1-8274-4F08-8693-1523C4FF26CB}" dt="2022-08-12T20:42:04.325" v="4264" actId="47"/>
        <pc:sldMkLst>
          <pc:docMk/>
          <pc:sldMk cId="2439036134" sldId="632"/>
        </pc:sldMkLst>
      </pc:sldChg>
      <pc:sldChg chg="add del">
        <pc:chgData name="Soheil Abbasloo" userId="d71572ce-aea6-4a3a-9d7a-c1bc96c12f67" providerId="ADAL" clId="{ED41F9C1-8274-4F08-8693-1523C4FF26CB}" dt="2022-08-17T18:44:32.086" v="7058"/>
        <pc:sldMkLst>
          <pc:docMk/>
          <pc:sldMk cId="3128765366" sldId="632"/>
        </pc:sldMkLst>
      </pc:sldChg>
      <pc:sldChg chg="modSp new del mo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1572606953" sldId="633"/>
        </pc:sldMkLst>
        <pc:spChg chg="mod">
          <ac:chgData name="Soheil Abbasloo" userId="d71572ce-aea6-4a3a-9d7a-c1bc96c12f67" providerId="ADAL" clId="{ED41F9C1-8274-4F08-8693-1523C4FF26CB}" dt="2022-08-12T20:10:13.457" v="3817" actId="1076"/>
          <ac:spMkLst>
            <pc:docMk/>
            <pc:sldMk cId="1572606953" sldId="633"/>
            <ac:spMk id="3" creationId="{F42D1391-A3A6-10AD-30F8-A1B972126FC4}"/>
          </ac:spMkLst>
        </pc:spChg>
        <pc:spChg chg="mod">
          <ac:chgData name="Soheil Abbasloo" userId="d71572ce-aea6-4a3a-9d7a-c1bc96c12f67" providerId="ADAL" clId="{ED41F9C1-8274-4F08-8693-1523C4FF26CB}" dt="2022-08-12T20:09:01.396" v="3752" actId="20577"/>
          <ac:spMkLst>
            <pc:docMk/>
            <pc:sldMk cId="1572606953" sldId="633"/>
            <ac:spMk id="4" creationId="{8C060AC9-2037-252B-540A-502642D69038}"/>
          </ac:spMkLst>
        </pc:spChg>
      </pc:sldChg>
      <pc:sldChg chg="addSp delSp modSp new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452871104" sldId="634"/>
        </pc:sldMkLst>
        <pc:spChg chg="mod ord">
          <ac:chgData name="Soheil Abbasloo" userId="d71572ce-aea6-4a3a-9d7a-c1bc96c12f67" providerId="ADAL" clId="{ED41F9C1-8274-4F08-8693-1523C4FF26CB}" dt="2022-08-12T20:10:39.162" v="3820" actId="700"/>
          <ac:spMkLst>
            <pc:docMk/>
            <pc:sldMk cId="3452871104" sldId="634"/>
            <ac:spMk id="2" creationId="{AC0ED678-5372-F7EA-3FFC-F813BA907204}"/>
          </ac:spMkLst>
        </pc:spChg>
        <pc:spChg chg="del">
          <ac:chgData name="Soheil Abbasloo" userId="d71572ce-aea6-4a3a-9d7a-c1bc96c12f67" providerId="ADAL" clId="{ED41F9C1-8274-4F08-8693-1523C4FF26CB}" dt="2022-08-12T20:10:39.162" v="3820" actId="700"/>
          <ac:spMkLst>
            <pc:docMk/>
            <pc:sldMk cId="3452871104" sldId="634"/>
            <ac:spMk id="3" creationId="{E4ECE01A-D177-DFE8-6BC6-32A5FE9F9B8D}"/>
          </ac:spMkLst>
        </pc:spChg>
        <pc:spChg chg="del mod ord">
          <ac:chgData name="Soheil Abbasloo" userId="d71572ce-aea6-4a3a-9d7a-c1bc96c12f67" providerId="ADAL" clId="{ED41F9C1-8274-4F08-8693-1523C4FF26CB}" dt="2022-08-12T20:10:39.162" v="3820" actId="700"/>
          <ac:spMkLst>
            <pc:docMk/>
            <pc:sldMk cId="3452871104" sldId="634"/>
            <ac:spMk id="4" creationId="{074B8D02-07DB-46DB-7AEC-074128F36273}"/>
          </ac:spMkLst>
        </pc:spChg>
        <pc:spChg chg="add del mod ord">
          <ac:chgData name="Soheil Abbasloo" userId="d71572ce-aea6-4a3a-9d7a-c1bc96c12f67" providerId="ADAL" clId="{ED41F9C1-8274-4F08-8693-1523C4FF26CB}" dt="2022-08-12T20:17:05.338" v="3827" actId="478"/>
          <ac:spMkLst>
            <pc:docMk/>
            <pc:sldMk cId="3452871104" sldId="634"/>
            <ac:spMk id="5" creationId="{E3EAB198-CFFC-1B79-CCBE-7964EECF2A42}"/>
          </ac:spMkLst>
        </pc:spChg>
        <pc:spChg chg="add mod">
          <ac:chgData name="Soheil Abbasloo" userId="d71572ce-aea6-4a3a-9d7a-c1bc96c12f67" providerId="ADAL" clId="{ED41F9C1-8274-4F08-8693-1523C4FF26CB}" dt="2022-08-12T20:31:38.822" v="4078" actId="1076"/>
          <ac:spMkLst>
            <pc:docMk/>
            <pc:sldMk cId="3452871104" sldId="634"/>
            <ac:spMk id="8" creationId="{278DE515-3C01-A06F-DC17-581A682D0B21}"/>
          </ac:spMkLst>
        </pc:spChg>
        <pc:spChg chg="add del mod">
          <ac:chgData name="Soheil Abbasloo" userId="d71572ce-aea6-4a3a-9d7a-c1bc96c12f67" providerId="ADAL" clId="{ED41F9C1-8274-4F08-8693-1523C4FF26CB}" dt="2022-08-12T20:26:10.009" v="3891" actId="478"/>
          <ac:spMkLst>
            <pc:docMk/>
            <pc:sldMk cId="3452871104" sldId="634"/>
            <ac:spMk id="11" creationId="{76B07C0D-AE71-2B5C-A82C-78E4E01487E4}"/>
          </ac:spMkLst>
        </pc:spChg>
        <pc:spChg chg="add del mod">
          <ac:chgData name="Soheil Abbasloo" userId="d71572ce-aea6-4a3a-9d7a-c1bc96c12f67" providerId="ADAL" clId="{ED41F9C1-8274-4F08-8693-1523C4FF26CB}" dt="2022-08-12T20:25:06.448" v="3872"/>
          <ac:spMkLst>
            <pc:docMk/>
            <pc:sldMk cId="3452871104" sldId="634"/>
            <ac:spMk id="12" creationId="{B9AE8D6B-1AB1-33BF-39DA-775BCF1DCDF5}"/>
          </ac:spMkLst>
        </pc:spChg>
        <pc:spChg chg="add mod">
          <ac:chgData name="Soheil Abbasloo" userId="d71572ce-aea6-4a3a-9d7a-c1bc96c12f67" providerId="ADAL" clId="{ED41F9C1-8274-4F08-8693-1523C4FF26CB}" dt="2022-08-12T20:32:32.116" v="4165" actId="1035"/>
          <ac:spMkLst>
            <pc:docMk/>
            <pc:sldMk cId="3452871104" sldId="634"/>
            <ac:spMk id="20" creationId="{3AF6B19D-295F-E083-BD4F-32BB05F858CA}"/>
          </ac:spMkLst>
        </pc:spChg>
        <pc:spChg chg="add del mod">
          <ac:chgData name="Soheil Abbasloo" userId="d71572ce-aea6-4a3a-9d7a-c1bc96c12f67" providerId="ADAL" clId="{ED41F9C1-8274-4F08-8693-1523C4FF26CB}" dt="2022-08-12T20:30:01.131" v="3945" actId="478"/>
          <ac:spMkLst>
            <pc:docMk/>
            <pc:sldMk cId="3452871104" sldId="634"/>
            <ac:spMk id="21" creationId="{23DF6874-B4FD-D9EE-B693-D91D0CDEB7F2}"/>
          </ac:spMkLst>
        </pc:spChg>
        <pc:spChg chg="add mod">
          <ac:chgData name="Soheil Abbasloo" userId="d71572ce-aea6-4a3a-9d7a-c1bc96c12f67" providerId="ADAL" clId="{ED41F9C1-8274-4F08-8693-1523C4FF26CB}" dt="2022-08-12T20:37:03.290" v="4213" actId="14100"/>
          <ac:spMkLst>
            <pc:docMk/>
            <pc:sldMk cId="3452871104" sldId="634"/>
            <ac:spMk id="36" creationId="{FFA76097-EC6D-328E-0428-C80C11C6D061}"/>
          </ac:spMkLst>
        </pc:spChg>
        <pc:spChg chg="add mod">
          <ac:chgData name="Soheil Abbasloo" userId="d71572ce-aea6-4a3a-9d7a-c1bc96c12f67" providerId="ADAL" clId="{ED41F9C1-8274-4F08-8693-1523C4FF26CB}" dt="2022-08-12T20:38:28.918" v="4234" actId="207"/>
          <ac:spMkLst>
            <pc:docMk/>
            <pc:sldMk cId="3452871104" sldId="634"/>
            <ac:spMk id="38" creationId="{F2A793E1-B192-F0CA-9953-17348F7D99CC}"/>
          </ac:spMkLst>
        </pc:spChg>
        <pc:grpChg chg="add mod">
          <ac:chgData name="Soheil Abbasloo" userId="d71572ce-aea6-4a3a-9d7a-c1bc96c12f67" providerId="ADAL" clId="{ED41F9C1-8274-4F08-8693-1523C4FF26CB}" dt="2022-08-12T20:32:32.116" v="4165" actId="1035"/>
          <ac:grpSpMkLst>
            <pc:docMk/>
            <pc:sldMk cId="3452871104" sldId="634"/>
            <ac:grpSpMk id="19" creationId="{BFD3EC1D-D444-CDFA-9132-256498705569}"/>
          </ac:grpSpMkLst>
        </pc:grpChg>
        <pc:picChg chg="add mod modCrop">
          <ac:chgData name="Soheil Abbasloo" userId="d71572ce-aea6-4a3a-9d7a-c1bc96c12f67" providerId="ADAL" clId="{ED41F9C1-8274-4F08-8693-1523C4FF26CB}" dt="2022-08-12T20:31:32.423" v="4077" actId="1076"/>
          <ac:picMkLst>
            <pc:docMk/>
            <pc:sldMk cId="3452871104" sldId="634"/>
            <ac:picMk id="7" creationId="{7D24FD4E-2DF4-55CA-A787-7994CECD4D3F}"/>
          </ac:picMkLst>
        </pc:picChg>
        <pc:picChg chg="add del">
          <ac:chgData name="Soheil Abbasloo" userId="d71572ce-aea6-4a3a-9d7a-c1bc96c12f67" providerId="ADAL" clId="{ED41F9C1-8274-4F08-8693-1523C4FF26CB}" dt="2022-08-12T20:25:06.444" v="3870" actId="478"/>
          <ac:picMkLst>
            <pc:docMk/>
            <pc:sldMk cId="3452871104" sldId="634"/>
            <ac:picMk id="10" creationId="{C2CAD4A4-C276-89CD-D651-2E776C7D6503}"/>
          </ac:picMkLst>
        </pc:picChg>
        <pc:picChg chg="add mod modCrop">
          <ac:chgData name="Soheil Abbasloo" userId="d71572ce-aea6-4a3a-9d7a-c1bc96c12f67" providerId="ADAL" clId="{ED41F9C1-8274-4F08-8693-1523C4FF26CB}" dt="2022-08-12T20:29:42.649" v="3935" actId="164"/>
          <ac:picMkLst>
            <pc:docMk/>
            <pc:sldMk cId="3452871104" sldId="634"/>
            <ac:picMk id="14" creationId="{C3C4E441-8793-B790-74C3-02807F77EB37}"/>
          </ac:picMkLst>
        </pc:picChg>
        <pc:picChg chg="add mod">
          <ac:chgData name="Soheil Abbasloo" userId="d71572ce-aea6-4a3a-9d7a-c1bc96c12f67" providerId="ADAL" clId="{ED41F9C1-8274-4F08-8693-1523C4FF26CB}" dt="2022-08-12T20:35:17.043" v="4181" actId="1076"/>
          <ac:picMkLst>
            <pc:docMk/>
            <pc:sldMk cId="3452871104" sldId="634"/>
            <ac:picMk id="23" creationId="{B08DE1E0-D265-38EA-17AC-883CBF57B484}"/>
          </ac:picMkLst>
        </pc:picChg>
        <pc:cxnChg chg="add mod">
          <ac:chgData name="Soheil Abbasloo" userId="d71572ce-aea6-4a3a-9d7a-c1bc96c12f67" providerId="ADAL" clId="{ED41F9C1-8274-4F08-8693-1523C4FF26CB}" dt="2022-08-12T20:32:25.443" v="4133" actId="1035"/>
          <ac:cxnSpMkLst>
            <pc:docMk/>
            <pc:sldMk cId="3452871104" sldId="634"/>
            <ac:cxnSpMk id="16" creationId="{659DD90C-B96E-7C30-89A5-FCD7FC252D22}"/>
          </ac:cxnSpMkLst>
        </pc:cxnChg>
        <pc:cxnChg chg="add mod">
          <ac:chgData name="Soheil Abbasloo" userId="d71572ce-aea6-4a3a-9d7a-c1bc96c12f67" providerId="ADAL" clId="{ED41F9C1-8274-4F08-8693-1523C4FF26CB}" dt="2022-08-12T20:35:04.227" v="4174" actId="14100"/>
          <ac:cxnSpMkLst>
            <pc:docMk/>
            <pc:sldMk cId="3452871104" sldId="634"/>
            <ac:cxnSpMk id="24" creationId="{047BEBE1-45AF-A67E-E1F0-EF5DFAFB6FA0}"/>
          </ac:cxnSpMkLst>
        </pc:cxnChg>
        <pc:cxnChg chg="add mod">
          <ac:chgData name="Soheil Abbasloo" userId="d71572ce-aea6-4a3a-9d7a-c1bc96c12f67" providerId="ADAL" clId="{ED41F9C1-8274-4F08-8693-1523C4FF26CB}" dt="2022-08-12T20:35:17.043" v="4181" actId="1076"/>
          <ac:cxnSpMkLst>
            <pc:docMk/>
            <pc:sldMk cId="3452871104" sldId="634"/>
            <ac:cxnSpMk id="26" creationId="{627EEC1D-84C5-62A8-31D4-F8C11F388476}"/>
          </ac:cxnSpMkLst>
        </pc:cxnChg>
        <pc:cxnChg chg="add mod">
          <ac:chgData name="Soheil Abbasloo" userId="d71572ce-aea6-4a3a-9d7a-c1bc96c12f67" providerId="ADAL" clId="{ED41F9C1-8274-4F08-8693-1523C4FF26CB}" dt="2022-08-12T20:35:35.061" v="4185" actId="14100"/>
          <ac:cxnSpMkLst>
            <pc:docMk/>
            <pc:sldMk cId="3452871104" sldId="634"/>
            <ac:cxnSpMk id="29" creationId="{7C575C7F-2E0E-A166-212C-1F151066C10D}"/>
          </ac:cxnSpMkLst>
        </pc:cxnChg>
      </pc:sldChg>
      <pc:sldChg chg="addSp delSp modSp add del mo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2546119110" sldId="635"/>
        </pc:sldMkLst>
        <pc:spChg chg="add del mod">
          <ac:chgData name="Soheil Abbasloo" userId="d71572ce-aea6-4a3a-9d7a-c1bc96c12f67" providerId="ADAL" clId="{ED41F9C1-8274-4F08-8693-1523C4FF26CB}" dt="2022-08-12T21:34:37.132" v="5276" actId="478"/>
          <ac:spMkLst>
            <pc:docMk/>
            <pc:sldMk cId="2546119110" sldId="635"/>
            <ac:spMk id="2" creationId="{19BCCB48-44D1-2EFB-306B-926AD97D33FB}"/>
          </ac:spMkLst>
        </pc:spChg>
        <pc:spChg chg="add del">
          <ac:chgData name="Soheil Abbasloo" userId="d71572ce-aea6-4a3a-9d7a-c1bc96c12f67" providerId="ADAL" clId="{ED41F9C1-8274-4F08-8693-1523C4FF26CB}" dt="2022-08-12T21:37:02.108" v="5278" actId="478"/>
          <ac:spMkLst>
            <pc:docMk/>
            <pc:sldMk cId="2546119110" sldId="635"/>
            <ac:spMk id="3" creationId="{73E7582E-7105-286B-1FBD-C259DEBF4864}"/>
          </ac:spMkLst>
        </pc:spChg>
        <pc:spChg chg="add del mod">
          <ac:chgData name="Soheil Abbasloo" userId="d71572ce-aea6-4a3a-9d7a-c1bc96c12f67" providerId="ADAL" clId="{ED41F9C1-8274-4F08-8693-1523C4FF26CB}" dt="2022-08-12T21:37:22.682" v="5281" actId="478"/>
          <ac:spMkLst>
            <pc:docMk/>
            <pc:sldMk cId="2546119110" sldId="635"/>
            <ac:spMk id="4" creationId="{D06A8543-32E0-6942-8E6E-018CBD1B4C13}"/>
          </ac:spMkLst>
        </pc:spChg>
        <pc:spChg chg="add mod">
          <ac:chgData name="Soheil Abbasloo" userId="d71572ce-aea6-4a3a-9d7a-c1bc96c12f67" providerId="ADAL" clId="{ED41F9C1-8274-4F08-8693-1523C4FF26CB}" dt="2022-08-12T21:37:54.104" v="5288" actId="1076"/>
          <ac:spMkLst>
            <pc:docMk/>
            <pc:sldMk cId="2546119110" sldId="635"/>
            <ac:spMk id="5" creationId="{BB324F35-3950-9982-38CD-4CF564BF2554}"/>
          </ac:spMkLst>
        </pc:spChg>
        <pc:spChg chg="mod">
          <ac:chgData name="Soheil Abbasloo" userId="d71572ce-aea6-4a3a-9d7a-c1bc96c12f67" providerId="ADAL" clId="{ED41F9C1-8274-4F08-8693-1523C4FF26CB}" dt="2022-08-12T21:33:55.706" v="5270" actId="404"/>
          <ac:spMkLst>
            <pc:docMk/>
            <pc:sldMk cId="2546119110" sldId="635"/>
            <ac:spMk id="78851" creationId="{11FB9309-E1DD-12C2-C3F5-0DFA0BDFCDCE}"/>
          </ac:spMkLst>
        </pc:spChg>
        <pc:graphicFrameChg chg="modGraphic">
          <ac:chgData name="Soheil Abbasloo" userId="d71572ce-aea6-4a3a-9d7a-c1bc96c12f67" providerId="ADAL" clId="{ED41F9C1-8274-4F08-8693-1523C4FF26CB}" dt="2022-08-12T21:34:14.882" v="5272" actId="207"/>
          <ac:graphicFrameMkLst>
            <pc:docMk/>
            <pc:sldMk cId="2546119110" sldId="635"/>
            <ac:graphicFrameMk id="42" creationId="{8EF833B3-58E0-C947-0D99-3EEBC58897AB}"/>
          </ac:graphicFrameMkLst>
        </pc:graphicFrameChg>
      </pc:sldChg>
      <pc:sldChg chg="addSp delSp modSp add del mo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1292419436" sldId="636"/>
        </pc:sldMkLst>
        <pc:spChg chg="del">
          <ac:chgData name="Soheil Abbasloo" userId="d71572ce-aea6-4a3a-9d7a-c1bc96c12f67" providerId="ADAL" clId="{ED41F9C1-8274-4F08-8693-1523C4FF26CB}" dt="2022-08-12T21:44:30.976" v="5337" actId="478"/>
          <ac:spMkLst>
            <pc:docMk/>
            <pc:sldMk cId="1292419436" sldId="636"/>
            <ac:spMk id="5" creationId="{BB324F35-3950-9982-38CD-4CF564BF2554}"/>
          </ac:spMkLst>
        </pc:spChg>
        <pc:spChg chg="add mod">
          <ac:chgData name="Soheil Abbasloo" userId="d71572ce-aea6-4a3a-9d7a-c1bc96c12f67" providerId="ADAL" clId="{ED41F9C1-8274-4F08-8693-1523C4FF26CB}" dt="2022-08-12T21:46:50.463" v="5427" actId="1582"/>
          <ac:spMkLst>
            <pc:docMk/>
            <pc:sldMk cId="1292419436" sldId="636"/>
            <ac:spMk id="10" creationId="{B0ECD112-9508-0DC1-D553-84C615AF306E}"/>
          </ac:spMkLst>
        </pc:spChg>
        <pc:spChg chg="mod">
          <ac:chgData name="Soheil Abbasloo" userId="d71572ce-aea6-4a3a-9d7a-c1bc96c12f67" providerId="ADAL" clId="{ED41F9C1-8274-4F08-8693-1523C4FF26CB}" dt="2022-08-12T21:47:11.167" v="5430"/>
          <ac:spMkLst>
            <pc:docMk/>
            <pc:sldMk cId="1292419436" sldId="636"/>
            <ac:spMk id="78850" creationId="{D7324D57-5CF8-1378-F09A-99ABE47705F9}"/>
          </ac:spMkLst>
        </pc:spChg>
        <pc:spChg chg="mod">
          <ac:chgData name="Soheil Abbasloo" userId="d71572ce-aea6-4a3a-9d7a-c1bc96c12f67" providerId="ADAL" clId="{ED41F9C1-8274-4F08-8693-1523C4FF26CB}" dt="2022-08-12T21:44:20.680" v="5335" actId="20577"/>
          <ac:spMkLst>
            <pc:docMk/>
            <pc:sldMk cId="1292419436" sldId="636"/>
            <ac:spMk id="78851" creationId="{11FB9309-E1DD-12C2-C3F5-0DFA0BDFCDCE}"/>
          </ac:spMkLst>
        </pc:spChg>
        <pc:graphicFrameChg chg="modGraphic">
          <ac:chgData name="Soheil Abbasloo" userId="d71572ce-aea6-4a3a-9d7a-c1bc96c12f67" providerId="ADAL" clId="{ED41F9C1-8274-4F08-8693-1523C4FF26CB}" dt="2022-08-12T21:44:53.979" v="5340" actId="113"/>
          <ac:graphicFrameMkLst>
            <pc:docMk/>
            <pc:sldMk cId="1292419436" sldId="636"/>
            <ac:graphicFrameMk id="42" creationId="{8EF833B3-58E0-C947-0D99-3EEBC58897AB}"/>
          </ac:graphicFrameMkLst>
        </pc:graphicFrameChg>
        <pc:cxnChg chg="add del mod">
          <ac:chgData name="Soheil Abbasloo" userId="d71572ce-aea6-4a3a-9d7a-c1bc96c12f67" providerId="ADAL" clId="{ED41F9C1-8274-4F08-8693-1523C4FF26CB}" dt="2022-08-12T21:45:18.605" v="5343" actId="478"/>
          <ac:cxnSpMkLst>
            <pc:docMk/>
            <pc:sldMk cId="1292419436" sldId="636"/>
            <ac:cxnSpMk id="3" creationId="{2CFBFC9D-78CB-758F-1DB7-70A8BB118C87}"/>
          </ac:cxnSpMkLst>
        </pc:cxnChg>
        <pc:cxnChg chg="add del mod">
          <ac:chgData name="Soheil Abbasloo" userId="d71572ce-aea6-4a3a-9d7a-c1bc96c12f67" providerId="ADAL" clId="{ED41F9C1-8274-4F08-8693-1523C4FF26CB}" dt="2022-08-12T21:46:01.610" v="5416" actId="478"/>
          <ac:cxnSpMkLst>
            <pc:docMk/>
            <pc:sldMk cId="1292419436" sldId="636"/>
            <ac:cxnSpMk id="32" creationId="{190C46E9-7A2E-BC1D-BEB1-2557A695A27B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637"/>
        </pc:sldMkLst>
        <pc:spChg chg="add del mod ord">
          <ac:chgData name="Soheil Abbasloo" userId="d71572ce-aea6-4a3a-9d7a-c1bc96c12f67" providerId="ADAL" clId="{ED41F9C1-8274-4F08-8693-1523C4FF26CB}" dt="2022-08-12T21:50:14.811" v="5483" actId="700"/>
          <ac:spMkLst>
            <pc:docMk/>
            <pc:sldMk cId="0" sldId="637"/>
            <ac:spMk id="2" creationId="{8A78CF8F-50F5-C7BC-5F57-D4E088EDF861}"/>
          </ac:spMkLst>
        </pc:spChg>
        <pc:spChg chg="add mod ord">
          <ac:chgData name="Soheil Abbasloo" userId="d71572ce-aea6-4a3a-9d7a-c1bc96c12f67" providerId="ADAL" clId="{ED41F9C1-8274-4F08-8693-1523C4FF26CB}" dt="2022-08-12T21:50:14.811" v="5483" actId="700"/>
          <ac:spMkLst>
            <pc:docMk/>
            <pc:sldMk cId="0" sldId="637"/>
            <ac:spMk id="3" creationId="{4CC887D2-77AB-41F4-CBBE-0B6D8CDB9550}"/>
          </ac:spMkLst>
        </pc:spChg>
        <pc:spChg chg="del 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7"/>
            <ac:spMk id="6" creationId="{ABF1D734-C09C-2039-6A03-B178293BC2B8}"/>
          </ac:spMkLst>
        </pc:spChg>
        <pc:spChg chg="mod ord">
          <ac:chgData name="Soheil Abbasloo" userId="d71572ce-aea6-4a3a-9d7a-c1bc96c12f67" providerId="ADAL" clId="{ED41F9C1-8274-4F08-8693-1523C4FF26CB}" dt="2022-08-12T21:50:19.966" v="5486" actId="404"/>
          <ac:spMkLst>
            <pc:docMk/>
            <pc:sldMk cId="0" sldId="637"/>
            <ac:spMk id="84994" creationId="{A8AF50E7-220D-DE1B-897F-4C7C4396D453}"/>
          </ac:spMkLst>
        </pc:spChg>
        <pc:spChg chg="mod ord">
          <ac:chgData name="Soheil Abbasloo" userId="d71572ce-aea6-4a3a-9d7a-c1bc96c12f67" providerId="ADAL" clId="{ED41F9C1-8274-4F08-8693-1523C4FF26CB}" dt="2022-08-12T21:50:14.811" v="5483" actId="700"/>
          <ac:spMkLst>
            <pc:docMk/>
            <pc:sldMk cId="0" sldId="637"/>
            <ac:spMk id="84996" creationId="{D3EBC721-60D5-E1D0-4579-3C3C2040A3FE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2T22:20:26.174" v="5955" actId="47"/>
        <pc:sldMkLst>
          <pc:docMk/>
          <pc:sldMk cId="0" sldId="638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8"/>
            <ac:spMk id="92162" creationId="{9E1E0945-4627-3968-D671-48DC2D407230}"/>
          </ac:spMkLst>
        </pc:spChg>
        <pc:spChg chg="mod ord">
          <ac:chgData name="Soheil Abbasloo" userId="d71572ce-aea6-4a3a-9d7a-c1bc96c12f67" providerId="ADAL" clId="{ED41F9C1-8274-4F08-8693-1523C4FF26CB}" dt="2022-08-12T21:50:58.897" v="5488" actId="14100"/>
          <ac:spMkLst>
            <pc:docMk/>
            <pc:sldMk cId="0" sldId="638"/>
            <ac:spMk id="92163" creationId="{E5262DBF-6D2F-6192-3B13-0BAF6FAD244B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8"/>
            <ac:spMk id="92164" creationId="{B573629D-9B87-F120-905C-B2068724EC79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2T22:22:13.329" v="5989" actId="2696"/>
        <pc:sldMkLst>
          <pc:docMk/>
          <pc:sldMk cId="0" sldId="639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9"/>
            <ac:spMk id="94210" creationId="{85780178-1FC7-E862-2232-2330CE04B195}"/>
          </ac:spMkLst>
        </pc:spChg>
        <pc:spChg chg="mod ord">
          <ac:chgData name="Soheil Abbasloo" userId="d71572ce-aea6-4a3a-9d7a-c1bc96c12f67" providerId="ADAL" clId="{ED41F9C1-8274-4F08-8693-1523C4FF26CB}" dt="2022-08-12T21:51:05.929" v="5489" actId="14100"/>
          <ac:spMkLst>
            <pc:docMk/>
            <pc:sldMk cId="0" sldId="639"/>
            <ac:spMk id="94211" creationId="{9A405A3C-5373-C4C7-D248-3F8AB1A8CB51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9"/>
            <ac:spMk id="94212" creationId="{69EDDFC8-606C-EB1C-DBC9-C4E7808113BF}"/>
          </ac:spMkLst>
        </pc:spChg>
      </pc:sldChg>
      <pc:sldChg chg="modSp add del mod ord modClrScheme modShow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640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40"/>
            <ac:spMk id="96258" creationId="{7C8C71F3-A2DF-3B29-AE66-F89E64C69D65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40"/>
            <ac:spMk id="96260" creationId="{8C4147F4-B107-8186-A48B-4322CEDA12BD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40"/>
            <ac:spMk id="827395" creationId="{FF84B7FE-4413-CD35-7B68-4E6C7D66AAAD}"/>
          </ac:spMkLst>
        </pc:sp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199480211" sldId="641"/>
        </pc:sldMkLst>
        <pc:spChg chg="mod">
          <ac:chgData name="Soheil Abbasloo" userId="d71572ce-aea6-4a3a-9d7a-c1bc96c12f67" providerId="ADAL" clId="{ED41F9C1-8274-4F08-8693-1523C4FF26CB}" dt="2022-08-12T22:08:36.785" v="5830" actId="6549"/>
          <ac:spMkLst>
            <pc:docMk/>
            <pc:sldMk cId="2199480211" sldId="641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08:58.325" v="5831" actId="207"/>
          <ac:graphicFrameMkLst>
            <pc:docMk/>
            <pc:sldMk cId="2199480211" sldId="641"/>
            <ac:graphicFrameMk id="3" creationId="{99D8422D-68C5-0116-D74C-6B1594BBC5AD}"/>
          </ac:graphicFrameMkLst>
        </pc:graphicFrameChg>
      </pc:sldChg>
      <pc:sldChg chg="modSp add del mod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3039628124" sldId="642"/>
        </pc:sldMkLst>
        <pc:spChg chg="mod">
          <ac:chgData name="Soheil Abbasloo" userId="d71572ce-aea6-4a3a-9d7a-c1bc96c12f67" providerId="ADAL" clId="{ED41F9C1-8274-4F08-8693-1523C4FF26CB}" dt="2022-08-12T22:11:26.123" v="5848" actId="207"/>
          <ac:spMkLst>
            <pc:docMk/>
            <pc:sldMk cId="3039628124" sldId="642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1:06.619" v="5845" actId="207"/>
          <ac:graphicFrameMkLst>
            <pc:docMk/>
            <pc:sldMk cId="3039628124" sldId="642"/>
            <ac:graphicFrameMk id="3" creationId="{99D8422D-68C5-0116-D74C-6B1594BBC5AD}"/>
          </ac:graphicFrameMkLst>
        </pc:graphicFrameChg>
      </pc:sldChg>
      <pc:sldChg chg="modSp add del mod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513700804" sldId="643"/>
        </pc:sldMkLst>
        <pc:spChg chg="mod">
          <ac:chgData name="Soheil Abbasloo" userId="d71572ce-aea6-4a3a-9d7a-c1bc96c12f67" providerId="ADAL" clId="{ED41F9C1-8274-4F08-8693-1523C4FF26CB}" dt="2022-08-12T22:12:25.464" v="5858" actId="20577"/>
          <ac:spMkLst>
            <pc:docMk/>
            <pc:sldMk cId="2513700804" sldId="643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2:21.443" v="5856" actId="207"/>
          <ac:graphicFrameMkLst>
            <pc:docMk/>
            <pc:sldMk cId="2513700804" sldId="643"/>
            <ac:graphicFrameMk id="3" creationId="{99D8422D-68C5-0116-D74C-6B1594BBC5AD}"/>
          </ac:graphicFrameMkLst>
        </pc:graphicFrameChg>
      </pc:sldChg>
      <pc:sldChg chg="modSp add del mod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1422314529" sldId="644"/>
        </pc:sldMkLst>
        <pc:spChg chg="mod">
          <ac:chgData name="Soheil Abbasloo" userId="d71572ce-aea6-4a3a-9d7a-c1bc96c12f67" providerId="ADAL" clId="{ED41F9C1-8274-4F08-8693-1523C4FF26CB}" dt="2022-08-12T22:13:10.888" v="5868" actId="6549"/>
          <ac:spMkLst>
            <pc:docMk/>
            <pc:sldMk cId="1422314529" sldId="644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3:21.282" v="5869" actId="207"/>
          <ac:graphicFrameMkLst>
            <pc:docMk/>
            <pc:sldMk cId="1422314529" sldId="644"/>
            <ac:graphicFrameMk id="3" creationId="{99D8422D-68C5-0116-D74C-6B1594BBC5AD}"/>
          </ac:graphicFrameMkLst>
        </pc:graphicFrame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617910128" sldId="645"/>
        </pc:sldMkLst>
        <pc:spChg chg="mod">
          <ac:chgData name="Soheil Abbasloo" userId="d71572ce-aea6-4a3a-9d7a-c1bc96c12f67" providerId="ADAL" clId="{ED41F9C1-8274-4F08-8693-1523C4FF26CB}" dt="2022-08-12T22:15:31.577" v="5905" actId="207"/>
          <ac:spMkLst>
            <pc:docMk/>
            <pc:sldMk cId="2617910128" sldId="645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4:29.764" v="5877" actId="207"/>
          <ac:graphicFrameMkLst>
            <pc:docMk/>
            <pc:sldMk cId="2617910128" sldId="645"/>
            <ac:graphicFrameMk id="3" creationId="{99D8422D-68C5-0116-D74C-6B1594BBC5AD}"/>
          </ac:graphicFrameMkLst>
        </pc:graphicFrame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1680044374" sldId="646"/>
        </pc:sldMkLst>
        <pc:spChg chg="mod">
          <ac:chgData name="Soheil Abbasloo" userId="d71572ce-aea6-4a3a-9d7a-c1bc96c12f67" providerId="ADAL" clId="{ED41F9C1-8274-4F08-8693-1523C4FF26CB}" dt="2022-08-12T22:17:09.253" v="5912" actId="6549"/>
          <ac:spMkLst>
            <pc:docMk/>
            <pc:sldMk cId="1680044374" sldId="646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7:22.622" v="5913" actId="207"/>
          <ac:graphicFrameMkLst>
            <pc:docMk/>
            <pc:sldMk cId="1680044374" sldId="646"/>
            <ac:graphicFrameMk id="3" creationId="{99D8422D-68C5-0116-D74C-6B1594BBC5AD}"/>
          </ac:graphicFrameMkLst>
        </pc:graphicFrame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597133869" sldId="647"/>
        </pc:sldMkLst>
        <pc:spChg chg="mod">
          <ac:chgData name="Soheil Abbasloo" userId="d71572ce-aea6-4a3a-9d7a-c1bc96c12f67" providerId="ADAL" clId="{ED41F9C1-8274-4F08-8693-1523C4FF26CB}" dt="2022-08-12T22:18:16.872" v="5927" actId="207"/>
          <ac:spMkLst>
            <pc:docMk/>
            <pc:sldMk cId="2597133869" sldId="647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8:22.278" v="5928" actId="207"/>
          <ac:graphicFrameMkLst>
            <pc:docMk/>
            <pc:sldMk cId="2597133869" sldId="647"/>
            <ac:graphicFrameMk id="3" creationId="{99D8422D-68C5-0116-D74C-6B1594BBC5AD}"/>
          </ac:graphicFrameMkLst>
        </pc:graphicFrame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3768510945" sldId="648"/>
        </pc:sldMkLst>
        <pc:spChg chg="mod">
          <ac:chgData name="Soheil Abbasloo" userId="d71572ce-aea6-4a3a-9d7a-c1bc96c12f67" providerId="ADAL" clId="{ED41F9C1-8274-4F08-8693-1523C4FF26CB}" dt="2022-08-12T22:21:52.455" v="5988" actId="33524"/>
          <ac:spMkLst>
            <pc:docMk/>
            <pc:sldMk cId="3768510945" sldId="648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9:18.866" v="5940" actId="207"/>
          <ac:graphicFrameMkLst>
            <pc:docMk/>
            <pc:sldMk cId="3768510945" sldId="648"/>
            <ac:graphicFrameMk id="3" creationId="{99D8422D-68C5-0116-D74C-6B1594BBC5AD}"/>
          </ac:graphicFrameMkLst>
        </pc:graphicFrameChg>
      </pc:sldChg>
      <pc:sldChg chg="modSp add del mod or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416333005" sldId="649"/>
        </pc:sldMkLst>
        <pc:spChg chg="mod">
          <ac:chgData name="Soheil Abbasloo" userId="d71572ce-aea6-4a3a-9d7a-c1bc96c12f67" providerId="ADAL" clId="{ED41F9C1-8274-4F08-8693-1523C4FF26CB}" dt="2022-08-12T22:23:14.736" v="6025" actId="6549"/>
          <ac:spMkLst>
            <pc:docMk/>
            <pc:sldMk cId="416333005" sldId="649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20:14.907" v="5953" actId="207"/>
          <ac:graphicFrameMkLst>
            <pc:docMk/>
            <pc:sldMk cId="416333005" sldId="649"/>
            <ac:graphicFrameMk id="3" creationId="{99D8422D-68C5-0116-D74C-6B1594BBC5AD}"/>
          </ac:graphicFrameMkLst>
        </pc:graphicFrameChg>
      </pc:sldChg>
      <pc:sldMasterChg chg="delSp modSp mod delSldLayout modSldLayout">
        <pc:chgData name="Soheil Abbasloo" userId="d71572ce-aea6-4a3a-9d7a-c1bc96c12f67" providerId="ADAL" clId="{ED41F9C1-8274-4F08-8693-1523C4FF26CB}" dt="2022-08-17T16:10:26.218" v="6093" actId="2696"/>
        <pc:sldMasterMkLst>
          <pc:docMk/>
          <pc:sldMasterMk cId="222779046" sldId="2147483663"/>
        </pc:sldMasterMkLst>
        <pc:spChg chg="del">
          <ac:chgData name="Soheil Abbasloo" userId="d71572ce-aea6-4a3a-9d7a-c1bc96c12f67" providerId="ADAL" clId="{ED41F9C1-8274-4F08-8693-1523C4FF26CB}" dt="2022-08-10T22:23:45.403" v="16" actId="478"/>
          <ac:spMkLst>
            <pc:docMk/>
            <pc:sldMasterMk cId="222779046" sldId="2147483663"/>
            <ac:spMk id="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28:23.882" v="57" actId="122"/>
          <ac:spMkLst>
            <pc:docMk/>
            <pc:sldMasterMk cId="222779046" sldId="2147483663"/>
            <ac:spMk id="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23:43.535" v="15" actId="478"/>
          <ac:spMkLst>
            <pc:docMk/>
            <pc:sldMasterMk cId="222779046" sldId="2147483663"/>
            <ac:spMk id="6" creationId="{7DBBC529-0874-001C-477E-25E6E3E968F3}"/>
          </ac:spMkLst>
        </pc:spChg>
        <pc:sldLayoutChg chg="modSp">
          <pc:chgData name="Soheil Abbasloo" userId="d71572ce-aea6-4a3a-9d7a-c1bc96c12f67" providerId="ADAL" clId="{ED41F9C1-8274-4F08-8693-1523C4FF26CB}" dt="2022-08-10T22:24:57.858" v="53" actId="404"/>
          <pc:sldLayoutMkLst>
            <pc:docMk/>
            <pc:sldMasterMk cId="222779046" sldId="2147483663"/>
            <pc:sldLayoutMk cId="3750255736" sldId="2147483668"/>
          </pc:sldLayoutMkLst>
          <pc:spChg chg="mod">
            <ac:chgData name="Soheil Abbasloo" userId="d71572ce-aea6-4a3a-9d7a-c1bc96c12f67" providerId="ADAL" clId="{ED41F9C1-8274-4F08-8693-1523C4FF26CB}" dt="2022-08-10T22:24:57.858" v="53" actId="404"/>
            <ac:spMkLst>
              <pc:docMk/>
              <pc:sldMasterMk cId="222779046" sldId="2147483663"/>
              <pc:sldLayoutMk cId="3750255736" sldId="2147483668"/>
              <ac:spMk id="15" creationId="{00000000-0000-0000-0000-000000000000}"/>
            </ac:spMkLst>
          </pc:spChg>
        </pc:sldLayoutChg>
        <pc:sldLayoutChg chg="modSp">
          <pc:chgData name="Soheil Abbasloo" userId="d71572ce-aea6-4a3a-9d7a-c1bc96c12f67" providerId="ADAL" clId="{ED41F9C1-8274-4F08-8693-1523C4FF26CB}" dt="2022-08-10T22:27:56.709" v="55" actId="404"/>
          <pc:sldLayoutMkLst>
            <pc:docMk/>
            <pc:sldMasterMk cId="222779046" sldId="2147483663"/>
            <pc:sldLayoutMk cId="1711771940" sldId="2147483669"/>
          </pc:sldLayoutMkLst>
          <pc:spChg chg="mod">
            <ac:chgData name="Soheil Abbasloo" userId="d71572ce-aea6-4a3a-9d7a-c1bc96c12f67" providerId="ADAL" clId="{ED41F9C1-8274-4F08-8693-1523C4FF26CB}" dt="2022-08-10T22:27:56.709" v="55" actId="404"/>
            <ac:spMkLst>
              <pc:docMk/>
              <pc:sldMasterMk cId="222779046" sldId="2147483663"/>
              <pc:sldLayoutMk cId="1711771940" sldId="2147483669"/>
              <ac:spMk id="19" creationId="{00000000-0000-0000-0000-000000000000}"/>
            </ac:spMkLst>
          </pc:spChg>
        </pc:sldLayoutChg>
        <pc:sldLayoutChg chg="del">
          <pc:chgData name="Soheil Abbasloo" userId="d71572ce-aea6-4a3a-9d7a-c1bc96c12f67" providerId="ADAL" clId="{ED41F9C1-8274-4F08-8693-1523C4FF26CB}" dt="2022-08-10T22:28:59.896" v="59" actId="47"/>
          <pc:sldLayoutMkLst>
            <pc:docMk/>
            <pc:sldMasterMk cId="222779046" sldId="2147483663"/>
            <pc:sldLayoutMk cId="3663344456" sldId="2147483678"/>
          </pc:sldLayoutMkLst>
        </pc:sldLayoutChg>
        <pc:sldLayoutChg chg="del">
          <pc:chgData name="Soheil Abbasloo" userId="d71572ce-aea6-4a3a-9d7a-c1bc96c12f67" providerId="ADAL" clId="{ED41F9C1-8274-4F08-8693-1523C4FF26CB}" dt="2022-08-10T22:20:34.552" v="0" actId="47"/>
          <pc:sldLayoutMkLst>
            <pc:docMk/>
            <pc:sldMasterMk cId="222779046" sldId="2147483663"/>
            <pc:sldLayoutMk cId="3878414161" sldId="2147483678"/>
          </pc:sldLayoutMkLst>
        </pc:sldLayoutChg>
        <pc:sldLayoutChg chg="del">
          <pc:chgData name="Soheil Abbasloo" userId="d71572ce-aea6-4a3a-9d7a-c1bc96c12f67" providerId="ADAL" clId="{ED41F9C1-8274-4F08-8693-1523C4FF26CB}" dt="2022-08-10T22:20:34.552" v="0" actId="47"/>
          <pc:sldLayoutMkLst>
            <pc:docMk/>
            <pc:sldMasterMk cId="222779046" sldId="2147483663"/>
            <pc:sldLayoutMk cId="525155148" sldId="2147483679"/>
          </pc:sldLayoutMkLst>
        </pc:sldLayoutChg>
        <pc:sldLayoutChg chg="del">
          <pc:chgData name="Soheil Abbasloo" userId="d71572ce-aea6-4a3a-9d7a-c1bc96c12f67" providerId="ADAL" clId="{ED41F9C1-8274-4F08-8693-1523C4FF26CB}" dt="2022-08-17T16:10:26.218" v="6093" actId="2696"/>
          <pc:sldLayoutMkLst>
            <pc:docMk/>
            <pc:sldMasterMk cId="222779046" sldId="2147483663"/>
            <pc:sldLayoutMk cId="2115134489" sldId="2147483681"/>
          </pc:sldLayoutMkLst>
        </pc:sldLayoutChg>
      </pc:sldMasterChg>
      <pc:sldMasterChg chg="addSp">
        <pc:chgData name="Soheil Abbasloo" userId="d71572ce-aea6-4a3a-9d7a-c1bc96c12f67" providerId="ADAL" clId="{ED41F9C1-8274-4F08-8693-1523C4FF26CB}" dt="2022-08-10T22:21:28.842" v="9"/>
        <pc:sldMasterMkLst>
          <pc:docMk/>
          <pc:sldMasterMk cId="3113331252" sldId="2147483681"/>
        </pc:sldMasterMkLst>
        <pc:spChg chg="add">
          <ac:chgData name="Soheil Abbasloo" userId="d71572ce-aea6-4a3a-9d7a-c1bc96c12f67" providerId="ADAL" clId="{ED41F9C1-8274-4F08-8693-1523C4FF26CB}" dt="2022-08-10T22:21:28.842" v="9"/>
          <ac:spMkLst>
            <pc:docMk/>
            <pc:sldMasterMk cId="3113331252" sldId="2147483681"/>
            <ac:spMk id="7" creationId="{E24C3658-5440-C8DB-210F-EEF198003069}"/>
          </ac:spMkLst>
        </pc:spChg>
      </pc:sldMasterChg>
      <pc:sldMasterChg chg="del delSldLayout">
        <pc:chgData name="Soheil Abbasloo" userId="d71572ce-aea6-4a3a-9d7a-c1bc96c12f67" providerId="ADAL" clId="{ED41F9C1-8274-4F08-8693-1523C4FF26CB}" dt="2022-08-10T22:32:08.897" v="106" actId="700"/>
        <pc:sldMasterMkLst>
          <pc:docMk/>
          <pc:sldMasterMk cId="3262656399" sldId="2147483681"/>
        </pc:sldMasterMkLst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4030770027" sldId="2147483682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2252726473" sldId="2147483683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744010685" sldId="2147483684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930290795" sldId="2147483685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2689949808" sldId="2147483686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33149546" sldId="2147483687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003892992" sldId="2147483688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829086001" sldId="2147483689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67987743" sldId="2147483690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314168537" sldId="2147483691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115588036" sldId="214748369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0BABB5-F332-1B8C-134C-CC319271BB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1CB9B-9718-C6D1-929E-F306E45566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D5079-981C-476A-AB7A-1AABBF1DC7D0}" type="datetimeFigureOut">
              <a:rPr lang="en-US" smtClean="0"/>
              <a:t>Tue 11/29/22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63AAF-62A4-D117-08BC-D2154E6D30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B83DF-761B-D94F-A935-237E522D61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71F1A-4452-4ED7-A9A4-2462C81F8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77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35535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546100">
      <a:defRPr sz="2200">
        <a:latin typeface="Lucida Grande"/>
        <a:ea typeface="Lucida Grande"/>
        <a:cs typeface="Lucida Grande"/>
        <a:sym typeface="Lucida Grande"/>
      </a:defRPr>
    </a:lvl1pPr>
    <a:lvl2pPr indent="228600" defTabSz="546100">
      <a:defRPr sz="2200">
        <a:latin typeface="Lucida Grande"/>
        <a:ea typeface="Lucida Grande"/>
        <a:cs typeface="Lucida Grande"/>
        <a:sym typeface="Lucida Grande"/>
      </a:defRPr>
    </a:lvl2pPr>
    <a:lvl3pPr indent="457200" defTabSz="546100">
      <a:defRPr sz="2200">
        <a:latin typeface="Lucida Grande"/>
        <a:ea typeface="Lucida Grande"/>
        <a:cs typeface="Lucida Grande"/>
        <a:sym typeface="Lucida Grande"/>
      </a:defRPr>
    </a:lvl3pPr>
    <a:lvl4pPr indent="685800" defTabSz="546100">
      <a:defRPr sz="2200">
        <a:latin typeface="Lucida Grande"/>
        <a:ea typeface="Lucida Grande"/>
        <a:cs typeface="Lucida Grande"/>
        <a:sym typeface="Lucida Grande"/>
      </a:defRPr>
    </a:lvl4pPr>
    <a:lvl5pPr indent="914400" defTabSz="546100">
      <a:defRPr sz="2200">
        <a:latin typeface="Lucida Grande"/>
        <a:ea typeface="Lucida Grande"/>
        <a:cs typeface="Lucida Grande"/>
        <a:sym typeface="Lucida Grande"/>
      </a:defRPr>
    </a:lvl5pPr>
    <a:lvl6pPr indent="1143000" defTabSz="546100">
      <a:defRPr sz="2200">
        <a:latin typeface="Lucida Grande"/>
        <a:ea typeface="Lucida Grande"/>
        <a:cs typeface="Lucida Grande"/>
        <a:sym typeface="Lucida Grande"/>
      </a:defRPr>
    </a:lvl6pPr>
    <a:lvl7pPr indent="1371600" defTabSz="546100">
      <a:defRPr sz="2200">
        <a:latin typeface="Lucida Grande"/>
        <a:ea typeface="Lucida Grande"/>
        <a:cs typeface="Lucida Grande"/>
        <a:sym typeface="Lucida Grande"/>
      </a:defRPr>
    </a:lvl7pPr>
    <a:lvl8pPr indent="1600200" defTabSz="546100">
      <a:defRPr sz="2200">
        <a:latin typeface="Lucida Grande"/>
        <a:ea typeface="Lucida Grande"/>
        <a:cs typeface="Lucida Grande"/>
        <a:sym typeface="Lucida Grande"/>
      </a:defRPr>
    </a:lvl8pPr>
    <a:lvl9pPr indent="1828800" defTabSz="5461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78AD40-17FD-4B63-B1F1-12D759FB841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2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78AD40-17FD-4B63-B1F1-12D759FB841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454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06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61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668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05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60955-FDB3-9C41-83FE-C263DAE8596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04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09D7B-D3C0-8248-A88B-6B40BB974C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96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B6688-6865-DB43-A9C6-9882B76C036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71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F25DA-CCA0-194F-B2E5-062CC78471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82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mainframe industry in the 1980s was vertical and closed: it consisted of specialized hardware, operating system and applications --- all from the same company. 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revolution happened when open interfaces started to appear. The industry became horizontal. Innovation exploded.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530A0-7F90-F044-BB8A-305262CDF28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04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DE25-3DBD-9C4C-B6EE-B086DD316DA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6563" name="Rectangle 7"/>
          <p:cNvSpPr txBox="1">
            <a:spLocks noGrp="1"/>
          </p:cNvSpPr>
          <p:nvPr/>
        </p:nvSpPr>
        <p:spPr bwMode="auto">
          <a:xfrm>
            <a:off x="3971803" y="8774193"/>
            <a:ext cx="3038598" cy="46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C56F6-D2B1-9D4F-B2C1-165A7116682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66565" name="Rectangle 3"/>
          <p:cNvSpPr>
            <a:spLocks noGrp="1"/>
          </p:cNvSpPr>
          <p:nvPr>
            <p:ph type="body" idx="1"/>
          </p:nvPr>
        </p:nvSpPr>
        <p:spPr>
          <a:xfrm>
            <a:off x="934830" y="4387877"/>
            <a:ext cx="5140743" cy="41553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30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startup SDN company that was made by a grad @ Stanford, Martin Casado, same student that came up with the idea of a centralized controller for the network!</a:t>
            </a:r>
          </a:p>
          <a:p>
            <a:pPr marL="0" marR="0" lvl="0" indent="0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55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CD67A-02A9-1D4F-8D00-230CE0DE0BB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6019" name="Rectangle 7"/>
          <p:cNvSpPr txBox="1">
            <a:spLocks noGrp="1"/>
          </p:cNvSpPr>
          <p:nvPr/>
        </p:nvSpPr>
        <p:spPr bwMode="auto">
          <a:xfrm>
            <a:off x="3971803" y="8774193"/>
            <a:ext cx="3038598" cy="46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584D8-80CD-604E-BC9B-59B146D45E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6021" name="Rectangle 3"/>
          <p:cNvSpPr>
            <a:spLocks noGrp="1"/>
          </p:cNvSpPr>
          <p:nvPr>
            <p:ph type="body" idx="1"/>
          </p:nvPr>
        </p:nvSpPr>
        <p:spPr>
          <a:xfrm>
            <a:off x="934830" y="4387877"/>
            <a:ext cx="5140743" cy="41553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34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6195F3-04F5-2849-8A2D-5FFF9265EC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8067" name="Rectangle 7"/>
          <p:cNvSpPr txBox="1">
            <a:spLocks noGrp="1"/>
          </p:cNvSpPr>
          <p:nvPr/>
        </p:nvSpPr>
        <p:spPr bwMode="auto">
          <a:xfrm>
            <a:off x="3971803" y="8774193"/>
            <a:ext cx="3038598" cy="46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FA614-6FDE-4541-9EE2-F1C6FD864C1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8069" name="Rectangle 3"/>
          <p:cNvSpPr>
            <a:spLocks noGrp="1"/>
          </p:cNvSpPr>
          <p:nvPr>
            <p:ph type="body" idx="1"/>
          </p:nvPr>
        </p:nvSpPr>
        <p:spPr>
          <a:xfrm>
            <a:off x="934830" y="4387877"/>
            <a:ext cx="5140743" cy="41553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32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11609-C396-8E4C-A959-186D80B86A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00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F2709-8EDE-D341-B1E0-BD5A64C80F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924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Hypervisor -&gt;</a:t>
            </a:r>
            <a:r>
              <a:rPr lang="en-US" dirty="0" err="1"/>
              <a:t>FloVisor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349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Hypervisor -&gt;</a:t>
            </a:r>
            <a:r>
              <a:rPr lang="en-US" dirty="0" err="1"/>
              <a:t>FloVisor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51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b="1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9B9F8-087F-7B40-BDFC-CBF940A1C5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09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A8DA6-F55C-4410-B8BB-E59ADA15473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988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1FD6D-6D52-1847-9DC8-FCAFEDC925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0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A62E1-739F-3D4C-AE03-0B67F9C925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13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59337B-83A3-ED4F-99C4-5DEA6BC4FA7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72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30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5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587500" y="1536700"/>
            <a:ext cx="13081000" cy="3098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800"/>
            </a:lvl1pPr>
          </a:lstStyle>
          <a:p>
            <a:pPr lvl="0">
              <a:defRPr sz="1800"/>
            </a:pPr>
            <a:r>
              <a:rPr lang="en-US" sz="7800"/>
              <a:t>Click to edit Master title style</a:t>
            </a:r>
            <a:endParaRPr sz="7800"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587500" y="4711700"/>
            <a:ext cx="13081000" cy="1054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3200"/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6846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8"/>
            <a:ext cx="13817600" cy="1960033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31520" indent="0" algn="ctr">
              <a:buNone/>
              <a:defRPr/>
            </a:lvl2pPr>
            <a:lvl3pPr marL="1463040" indent="0" algn="ctr">
              <a:buNone/>
              <a:defRPr/>
            </a:lvl3pPr>
            <a:lvl4pPr marL="2194560" indent="0" algn="ctr">
              <a:buNone/>
              <a:defRPr/>
            </a:lvl4pPr>
            <a:lvl5pPr marL="2926080" indent="0" algn="ctr">
              <a:buNone/>
              <a:defRPr/>
            </a:lvl5pPr>
            <a:lvl6pPr marL="3657600" indent="0" algn="ctr">
              <a:buNone/>
              <a:defRPr/>
            </a:lvl6pPr>
            <a:lvl7pPr marL="4389120" indent="0" algn="ctr">
              <a:buNone/>
              <a:defRPr/>
            </a:lvl7pPr>
            <a:lvl8pPr marL="5120640" indent="0" algn="ctr">
              <a:buNone/>
              <a:defRPr/>
            </a:lvl8pPr>
            <a:lvl9pPr marL="58521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9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292351"/>
            <a:ext cx="7179734" cy="5882216"/>
          </a:xfrm>
        </p:spPr>
        <p:txBody>
          <a:bodyPr/>
          <a:lstStyle>
            <a:lvl1pPr>
              <a:defRPr sz="3750"/>
            </a:lvl1pPr>
            <a:lvl2pPr>
              <a:defRPr sz="3188"/>
            </a:lvl2pPr>
            <a:lvl3pPr>
              <a:defRPr sz="2625"/>
            </a:lvl3pPr>
            <a:lvl4pPr>
              <a:defRPr sz="2438"/>
            </a:lvl4pPr>
            <a:lvl5pPr>
              <a:defRPr sz="2438"/>
            </a:lvl5pPr>
            <a:lvl6pPr>
              <a:defRPr sz="2438"/>
            </a:lvl6pPr>
            <a:lvl7pPr>
              <a:defRPr sz="2438"/>
            </a:lvl7pPr>
            <a:lvl8pPr>
              <a:defRPr sz="2438"/>
            </a:lvl8pPr>
            <a:lvl9pPr>
              <a:defRPr sz="24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2292351"/>
            <a:ext cx="7179734" cy="5882216"/>
          </a:xfrm>
        </p:spPr>
        <p:txBody>
          <a:bodyPr/>
          <a:lstStyle>
            <a:lvl1pPr>
              <a:defRPr sz="3750"/>
            </a:lvl1pPr>
            <a:lvl2pPr>
              <a:defRPr sz="3188"/>
            </a:lvl2pPr>
            <a:lvl3pPr>
              <a:defRPr sz="2625"/>
            </a:lvl3pPr>
            <a:lvl4pPr>
              <a:defRPr sz="2438"/>
            </a:lvl4pPr>
            <a:lvl5pPr>
              <a:defRPr sz="2438"/>
            </a:lvl5pPr>
            <a:lvl6pPr>
              <a:defRPr sz="2438"/>
            </a:lvl6pPr>
            <a:lvl7pPr>
              <a:defRPr sz="2438"/>
            </a:lvl7pPr>
            <a:lvl8pPr>
              <a:defRPr sz="2438"/>
            </a:lvl8pPr>
            <a:lvl9pPr>
              <a:defRPr sz="24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 458/CSC 2209 – Computer Networks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Toronto – Fall 2019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5B920-46FC-A548-895D-36A9BD933E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81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673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</p:spTree>
    <p:extLst>
      <p:ext uri="{BB962C8B-B14F-4D97-AF65-F5344CB8AC3E}">
        <p14:creationId xmlns:p14="http://schemas.microsoft.com/office/powerpoint/2010/main" val="249460846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5875867"/>
            <a:ext cx="13817600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3875618"/>
            <a:ext cx="13817600" cy="2000249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 458/CSC 2209 – Computer Networks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078DD-F5B8-314B-9873-FEA8875CB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91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287F2-1533-19D5-FBC2-AD99BD56F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500" y="231"/>
            <a:ext cx="13081000" cy="1625600"/>
          </a:xfrm>
        </p:spPr>
        <p:txBody>
          <a:bodyPr/>
          <a:lstStyle>
            <a:lvl1pPr algn="l">
              <a:defRPr sz="3200">
                <a:cs typeface="+mn-cs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262717466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68E34B-8015-23BF-22AB-F9FF0236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230"/>
            <a:ext cx="13081000" cy="16256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964251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mall hea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 anchor="t"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 dirty="0"/>
              <a:t>Click to edit Master text styles</a:t>
            </a:r>
          </a:p>
          <a:p>
            <a:pPr lvl="1">
              <a:defRPr sz="1800"/>
            </a:pPr>
            <a:r>
              <a:rPr lang="en-US" sz="3200" dirty="0"/>
              <a:t>Second level</a:t>
            </a:r>
          </a:p>
          <a:p>
            <a:pPr lvl="2">
              <a:defRPr sz="1800"/>
            </a:pPr>
            <a:r>
              <a:rPr lang="en-US" sz="3200" dirty="0"/>
              <a:t>Third level</a:t>
            </a:r>
          </a:p>
          <a:p>
            <a:pPr lvl="3">
              <a:defRPr sz="1800"/>
            </a:pPr>
            <a:r>
              <a:rPr lang="en-US" sz="3200" dirty="0"/>
              <a:t>Fourth level</a:t>
            </a:r>
          </a:p>
          <a:p>
            <a:pPr lvl="4">
              <a:defRPr sz="1800"/>
            </a:pPr>
            <a:r>
              <a:rPr lang="en-US" sz="3200" dirty="0"/>
              <a:t>Fifth level</a:t>
            </a:r>
            <a:endParaRPr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338CB-8AC2-C3A8-9C57-45AB0057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231"/>
            <a:ext cx="13081000" cy="16256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95449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mall header_bott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 anchor="b"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 dirty="0"/>
              <a:t>Click to edit Master text styles</a:t>
            </a:r>
          </a:p>
          <a:p>
            <a:pPr lvl="1">
              <a:defRPr sz="1800"/>
            </a:pPr>
            <a:r>
              <a:rPr lang="en-US" sz="3200" dirty="0"/>
              <a:t>Second level</a:t>
            </a:r>
          </a:p>
          <a:p>
            <a:pPr lvl="2">
              <a:defRPr sz="1800"/>
            </a:pPr>
            <a:r>
              <a:rPr lang="en-US" sz="3200" dirty="0"/>
              <a:t>Third level</a:t>
            </a:r>
          </a:p>
          <a:p>
            <a:pPr lvl="3">
              <a:defRPr sz="1800"/>
            </a:pPr>
            <a:r>
              <a:rPr lang="en-US" sz="3200" dirty="0"/>
              <a:t>Fourth level</a:t>
            </a:r>
          </a:p>
          <a:p>
            <a:pPr lvl="4">
              <a:defRPr sz="1800"/>
            </a:pPr>
            <a:r>
              <a:rPr lang="en-US" sz="3200" dirty="0"/>
              <a:t>Fifth level</a:t>
            </a:r>
            <a:endParaRPr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338CB-8AC2-C3A8-9C57-45AB0057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231"/>
            <a:ext cx="13081000" cy="16256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737556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5360242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0739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7247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6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92840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</p:spTree>
    <p:extLst>
      <p:ext uri="{BB962C8B-B14F-4D97-AF65-F5344CB8AC3E}">
        <p14:creationId xmlns:p14="http://schemas.microsoft.com/office/powerpoint/2010/main" val="336376647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 458/CSC 2209 – Computer Networks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Toronto – Fall 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A6654-21FB-CA40-A072-7FA17CC0E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14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 458/CSC 2209 – Computer Networks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Toronto – Fall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07158-3B47-5C4A-A629-859413085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0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</p:spTree>
    <p:extLst>
      <p:ext uri="{BB962C8B-B14F-4D97-AF65-F5344CB8AC3E}">
        <p14:creationId xmlns:p14="http://schemas.microsoft.com/office/powerpoint/2010/main" val="230820394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hea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20086442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208979609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5682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587500" y="2197100"/>
            <a:ext cx="65405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4612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8128000" y="2197100"/>
            <a:ext cx="65405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1139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587500" y="2781300"/>
            <a:ext cx="13081000" cy="3568700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 lvl="0">
              <a:defRPr sz="1800"/>
            </a:pPr>
            <a:r>
              <a:rPr lang="en-US" sz="7800"/>
              <a:t>Click to edit Master title style</a:t>
            </a:r>
            <a:endParaRPr sz="7800"/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997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587500" y="241300"/>
            <a:ext cx="13081000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66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5492442" y="8584985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rgbClr val="7A7A7A"/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8866" y="8646539"/>
            <a:ext cx="288219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"/>
              </a:rPr>
              <a:t>CS144, </a:t>
            </a: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"/>
              </a:rPr>
              <a:t>Stanford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BC529-0874-001C-477E-25E6E3E968F3}"/>
              </a:ext>
            </a:extLst>
          </p:cNvPr>
          <p:cNvSpPr txBox="1"/>
          <p:nvPr/>
        </p:nvSpPr>
        <p:spPr>
          <a:xfrm>
            <a:off x="128866" y="8646539"/>
            <a:ext cx="288219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"/>
              </a:rPr>
              <a:t>CS144, </a:t>
            </a: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"/>
              </a:rPr>
              <a:t>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21626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3" r:id="rId10"/>
    <p:sldLayoutId id="2147483714" r:id="rId11"/>
    <p:sldLayoutId id="2147483715" r:id="rId12"/>
    <p:sldLayoutId id="2147483716" r:id="rId13"/>
    <p:sldLayoutId id="2147483718" r:id="rId14"/>
    <p:sldLayoutId id="2147483666" r:id="rId15"/>
    <p:sldLayoutId id="2147483667" r:id="rId16"/>
    <p:sldLayoutId id="2147483675" r:id="rId17"/>
    <p:sldLayoutId id="2147483735" r:id="rId18"/>
    <p:sldLayoutId id="2147483676" r:id="rId19"/>
    <p:sldLayoutId id="2147483677" r:id="rId20"/>
    <p:sldLayoutId id="2147483660" r:id="rId21"/>
    <p:sldLayoutId id="2147483659" r:id="rId22"/>
    <p:sldLayoutId id="2147483719" r:id="rId23"/>
    <p:sldLayoutId id="2147483734" r:id="rId24"/>
  </p:sldLayoutIdLst>
  <p:transition spd="med"/>
  <p:hf hdr="0" ftr="0" dt="0"/>
  <p:txStyles>
    <p:titleStyle>
      <a:lvl1pPr algn="ctr" defTabSz="546100" eaLnBrk="1" hangingPunct="1">
        <a:defRPr sz="6600">
          <a:latin typeface="Calibri" charset="0"/>
          <a:ea typeface="Calibri" charset="0"/>
          <a:cs typeface="Calibri" charset="0"/>
          <a:sym typeface="Gill Sans"/>
        </a:defRPr>
      </a:lvl1pPr>
      <a:lvl2pPr indent="228600" algn="ctr" defTabSz="546100" eaLnBrk="1" hangingPunct="1">
        <a:defRPr sz="6600">
          <a:latin typeface="+mn-lt"/>
          <a:ea typeface="+mn-ea"/>
          <a:cs typeface="+mn-cs"/>
          <a:sym typeface="Gill Sans"/>
        </a:defRPr>
      </a:lvl2pPr>
      <a:lvl3pPr indent="457200" algn="ctr" defTabSz="546100" eaLnBrk="1" hangingPunct="1">
        <a:defRPr sz="6600">
          <a:latin typeface="+mn-lt"/>
          <a:ea typeface="+mn-ea"/>
          <a:cs typeface="+mn-cs"/>
          <a:sym typeface="Gill Sans"/>
        </a:defRPr>
      </a:lvl3pPr>
      <a:lvl4pPr indent="685800" algn="ctr" defTabSz="546100" eaLnBrk="1" hangingPunct="1">
        <a:defRPr sz="6600">
          <a:latin typeface="+mn-lt"/>
          <a:ea typeface="+mn-ea"/>
          <a:cs typeface="+mn-cs"/>
          <a:sym typeface="Gill Sans"/>
        </a:defRPr>
      </a:lvl4pPr>
      <a:lvl5pPr indent="914400" algn="ctr" defTabSz="546100" eaLnBrk="1" hangingPunct="1">
        <a:defRPr sz="6600">
          <a:latin typeface="+mn-lt"/>
          <a:ea typeface="+mn-ea"/>
          <a:cs typeface="+mn-cs"/>
          <a:sym typeface="Gill Sans"/>
        </a:defRPr>
      </a:lvl5pPr>
      <a:lvl6pPr indent="1143000" algn="ctr" defTabSz="546100" eaLnBrk="1" hangingPunct="1">
        <a:defRPr sz="6600">
          <a:latin typeface="+mn-lt"/>
          <a:ea typeface="+mn-ea"/>
          <a:cs typeface="+mn-cs"/>
          <a:sym typeface="Gill Sans"/>
        </a:defRPr>
      </a:lvl6pPr>
      <a:lvl7pPr indent="1371600" algn="ctr" defTabSz="546100" eaLnBrk="1" hangingPunct="1">
        <a:defRPr sz="6600">
          <a:latin typeface="+mn-lt"/>
          <a:ea typeface="+mn-ea"/>
          <a:cs typeface="+mn-cs"/>
          <a:sym typeface="Gill Sans"/>
        </a:defRPr>
      </a:lvl7pPr>
      <a:lvl8pPr indent="1600200" algn="ctr" defTabSz="546100" eaLnBrk="1" hangingPunct="1">
        <a:defRPr sz="6600">
          <a:latin typeface="+mn-lt"/>
          <a:ea typeface="+mn-ea"/>
          <a:cs typeface="+mn-cs"/>
          <a:sym typeface="Gill Sans"/>
        </a:defRPr>
      </a:lvl8pPr>
      <a:lvl9pPr indent="1828800" algn="ctr" defTabSz="546100" eaLnBrk="1" hangingPunct="1">
        <a:defRPr sz="6600">
          <a:latin typeface="+mn-lt"/>
          <a:ea typeface="+mn-ea"/>
          <a:cs typeface="+mn-cs"/>
          <a:sym typeface="Gill Sans"/>
        </a:defRPr>
      </a:lvl9pPr>
    </p:titleStyle>
    <p:bodyStyle>
      <a:lvl1pPr marL="736600" indent="-419100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1pPr>
      <a:lvl2pPr marL="1110342" indent="-348342" defTabSz="546100" eaLnBrk="1" hangingPunct="1">
        <a:spcBef>
          <a:spcPts val="700"/>
        </a:spcBef>
        <a:buSzPct val="50000"/>
        <a:buChar char="•"/>
        <a:defRPr sz="3200">
          <a:latin typeface="+mn-lt"/>
          <a:ea typeface="+mn-ea"/>
          <a:cs typeface="+mn-cs"/>
          <a:sym typeface="Gill Sans"/>
        </a:defRPr>
      </a:lvl2pPr>
      <a:lvl3pPr marL="15759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3pPr>
      <a:lvl4pPr marL="20204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4pPr>
      <a:lvl5pPr marL="24649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5pPr>
      <a:lvl6pPr marL="28205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6pPr>
      <a:lvl7pPr marL="31761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7pPr>
      <a:lvl8pPr marL="35317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8pPr>
      <a:lvl9pPr marL="38873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9pPr>
    </p:bodyStyle>
    <p:otherStyle>
      <a:lvl1pPr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587D-5EB9-081D-E718-EE8DC906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/>
              <a:t>Software-Define Networking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82AEF-51C7-A555-5BA1-5306F377C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038" y="6290037"/>
            <a:ext cx="13081000" cy="2437273"/>
          </a:xfrm>
        </p:spPr>
        <p:txBody>
          <a:bodyPr/>
          <a:lstStyle/>
          <a:p>
            <a:pPr algn="l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Soheil Abbasloo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Department of Computer Science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University of Toronto</a:t>
            </a:r>
          </a:p>
          <a:p>
            <a:pPr algn="l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Fall 2022</a:t>
            </a:r>
          </a:p>
          <a:p>
            <a:pPr algn="l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6B8867B-26C2-AAF6-3871-999016DDE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" y="5842000"/>
            <a:ext cx="2437273" cy="243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6948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540000" y="6644217"/>
            <a:ext cx="3860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32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Vertically integrated</a:t>
            </a:r>
          </a:p>
          <a:p>
            <a:pPr defTabSz="1219170" rtl="0" eaLnBrk="1" hangingPunct="1"/>
            <a:r>
              <a:rPr lang="en-US" sz="32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Closed, proprietary</a:t>
            </a:r>
          </a:p>
          <a:p>
            <a:pPr defTabSz="1219170" rtl="0" eaLnBrk="1" hangingPunct="1"/>
            <a:r>
              <a:rPr lang="en-US" sz="32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Slow innovation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9042400" y="914400"/>
            <a:ext cx="4876800" cy="9144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133" kern="1200" dirty="0">
                  <a:solidFill>
                    <a:srgbClr val="FFCC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133" kern="1200" dirty="0">
                  <a:solidFill>
                    <a:srgbClr val="FFCC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133" kern="1200" dirty="0">
                  <a:solidFill>
                    <a:srgbClr val="FFCC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133" kern="1200" dirty="0">
                  <a:solidFill>
                    <a:srgbClr val="FFCC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133" kern="1200" dirty="0">
                  <a:solidFill>
                    <a:srgbClr val="FFCC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133" kern="1200" dirty="0">
                  <a:solidFill>
                    <a:srgbClr val="FFCC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133" kern="1200" dirty="0">
                  <a:solidFill>
                    <a:srgbClr val="FFCC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133" kern="1200" dirty="0">
                  <a:solidFill>
                    <a:srgbClr val="FFCC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133" kern="1200" dirty="0">
                  <a:solidFill>
                    <a:srgbClr val="FFCC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133" kern="1200" dirty="0">
                  <a:solidFill>
                    <a:srgbClr val="FFCC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133" kern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245600" y="6604001"/>
            <a:ext cx="426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32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Horizontal</a:t>
            </a:r>
          </a:p>
          <a:p>
            <a:pPr defTabSz="1219170" rtl="0" eaLnBrk="1" hangingPunct="1"/>
            <a:r>
              <a:rPr lang="en-US" sz="32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interfaces</a:t>
            </a:r>
          </a:p>
          <a:p>
            <a:pPr defTabSz="1219170" rtl="0" eaLnBrk="1" hangingPunct="1"/>
            <a:r>
              <a:rPr lang="en-US" sz="32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Rapid innovation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7010400" y="3251200"/>
            <a:ext cx="1524000" cy="1016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>
              <a:defRPr/>
            </a:pPr>
            <a:endParaRPr lang="en-US" sz="2400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8839200" y="2133600"/>
            <a:ext cx="5283200" cy="1727200"/>
            <a:chOff x="5105400" y="1828800"/>
            <a:chExt cx="3962400" cy="1295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5532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400" kern="12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Control</a:t>
              </a:r>
            </a:p>
            <a:p>
              <a:pPr defTabSz="1219170" rtl="0">
                <a:defRPr/>
              </a:pPr>
              <a:r>
                <a:rPr lang="en-US" sz="2400" kern="12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Plane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010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400" kern="12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Control</a:t>
              </a:r>
            </a:p>
            <a:p>
              <a:pPr defTabSz="1219170" rtl="0">
                <a:defRPr/>
              </a:pPr>
              <a:r>
                <a:rPr lang="en-US" sz="2400" kern="12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Plane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1054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400" kern="12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Control</a:t>
              </a:r>
            </a:p>
            <a:p>
              <a:pPr defTabSz="1219170" rtl="0">
                <a:defRPr/>
              </a:pPr>
              <a:r>
                <a:rPr lang="en-US" sz="2400" kern="1200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Plane</a:t>
              </a:r>
            </a:p>
          </p:txBody>
        </p:sp>
        <p:sp>
          <p:nvSpPr>
            <p:cNvPr id="32803" name="TextBox 23"/>
            <p:cNvSpPr txBox="1">
              <a:spLocks noChangeArrowheads="1"/>
            </p:cNvSpPr>
            <p:nvPr/>
          </p:nvSpPr>
          <p:spPr bwMode="auto">
            <a:xfrm>
              <a:off x="6163287" y="2526268"/>
              <a:ext cx="344085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defTabSz="1219170" rtl="0" eaLnBrk="1" hangingPunct="1"/>
              <a:r>
                <a:rPr lang="en-US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</a:t>
              </a:r>
            </a:p>
          </p:txBody>
        </p:sp>
        <p:sp>
          <p:nvSpPr>
            <p:cNvPr id="32804" name="TextBox 24"/>
            <p:cNvSpPr txBox="1">
              <a:spLocks noChangeArrowheads="1"/>
            </p:cNvSpPr>
            <p:nvPr/>
          </p:nvSpPr>
          <p:spPr bwMode="auto">
            <a:xfrm>
              <a:off x="7611087" y="2514600"/>
              <a:ext cx="344085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defTabSz="1219170" rtl="0" eaLnBrk="1" hangingPunct="1"/>
              <a:r>
                <a:rPr lang="en-US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</a:t>
              </a:r>
            </a:p>
          </p:txBody>
        </p:sp>
        <p:grpSp>
          <p:nvGrpSpPr>
            <p:cNvPr id="32805" name="Group 52"/>
            <p:cNvGrpSpPr>
              <a:grpSpLocks/>
            </p:cNvGrpSpPr>
            <p:nvPr/>
          </p:nvGrpSpPr>
          <p:grpSpPr bwMode="auto">
            <a:xfrm>
              <a:off x="5867400" y="1828800"/>
              <a:ext cx="2590800" cy="346249"/>
              <a:chOff x="6019800" y="3200400"/>
              <a:chExt cx="2590800" cy="346249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807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538354" cy="3462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l" defTabSz="1219170" rtl="0" eaLnBrk="1" hangingPunct="1"/>
                <a:r>
                  <a:rPr lang="en-US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7010400" y="7112000"/>
            <a:ext cx="1524000" cy="1016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>
              <a:defRPr/>
            </a:pPr>
            <a:endParaRPr lang="en-US" sz="2400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49" y="1041400"/>
            <a:ext cx="6699251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3149600" y="3285067"/>
            <a:ext cx="2540000" cy="1286933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2667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Specialized</a:t>
            </a:r>
          </a:p>
          <a:p>
            <a:pPr defTabSz="1219170" rtl="0" eaLnBrk="1" hangingPunct="1"/>
            <a:r>
              <a:rPr lang="en-US" sz="2667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</a:t>
            </a:r>
          </a:p>
          <a:p>
            <a:pPr defTabSz="1219170" rtl="0" eaLnBrk="1" hangingPunct="1"/>
            <a:r>
              <a:rPr lang="en-US" sz="2667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</a:t>
            </a:r>
            <a:endParaRPr lang="en-US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149600" y="4673600"/>
            <a:ext cx="2540000" cy="1117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2667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Specialized</a:t>
            </a:r>
          </a:p>
          <a:p>
            <a:pPr defTabSz="1219170" rtl="0" eaLnBrk="1" hangingPunct="1"/>
            <a:r>
              <a:rPr lang="en-US" sz="2667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Hardware</a:t>
            </a:r>
            <a:endParaRPr lang="en-US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149600" y="2167467"/>
            <a:ext cx="2540000" cy="982133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2667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Specialized</a:t>
            </a:r>
          </a:p>
          <a:p>
            <a:pPr defTabSz="1219170" rtl="0" eaLnBrk="1" hangingPunct="1"/>
            <a:r>
              <a:rPr lang="en-US" sz="2667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Features</a:t>
            </a:r>
            <a:endParaRPr lang="en-US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9853085" y="3977218"/>
            <a:ext cx="3659716" cy="2423583"/>
            <a:chOff x="5865350" y="3212068"/>
            <a:chExt cx="2745250" cy="1817099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sz="2667" kern="12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Merchant</a:t>
              </a:r>
            </a:p>
            <a:p>
              <a:pPr defTabSz="1219170" rtl="0" eaLnBrk="1" hangingPunct="1"/>
              <a:r>
                <a:rPr lang="en-US" sz="2667" kern="12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Switching Chips</a:t>
              </a:r>
              <a:endParaRPr lang="en-US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2790" name="Group 51"/>
            <p:cNvGrpSpPr>
              <a:grpSpLocks/>
            </p:cNvGrpSpPr>
            <p:nvPr/>
          </p:nvGrpSpPr>
          <p:grpSpPr bwMode="auto">
            <a:xfrm>
              <a:off x="5866937" y="3212068"/>
              <a:ext cx="2591237" cy="346137"/>
              <a:chOff x="6019337" y="3200400"/>
              <a:chExt cx="2591237" cy="346137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019337" y="3427338"/>
                <a:ext cx="259123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93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538614" cy="346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l" defTabSz="1219170" rtl="0" eaLnBrk="1" hangingPunct="1"/>
                <a:r>
                  <a:rPr lang="en-US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Open Interface</a:t>
                </a:r>
              </a:p>
            </p:txBody>
          </p:sp>
        </p:grpSp>
        <p:pic>
          <p:nvPicPr>
            <p:cNvPr id="32791" name="Picture 6" descr="48HD10Gb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350" y="4443379"/>
              <a:ext cx="274525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10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00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What we need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C6888-E545-5428-3E18-03B6651C1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11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50185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3" descr="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2743201"/>
            <a:ext cx="1676400" cy="136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8619" name="Picture 20"/>
          <p:cNvPicPr>
            <a:picLocks noChangeArrowheads="1"/>
          </p:cNvPicPr>
          <p:nvPr/>
        </p:nvPicPr>
        <p:blipFill>
          <a:blip r:embed="rId4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2540000"/>
            <a:ext cx="19304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47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Line 16"/>
          <p:cNvSpPr>
            <a:spLocks noChangeShapeType="1"/>
          </p:cNvSpPr>
          <p:nvPr/>
        </p:nvSpPr>
        <p:spPr bwMode="auto">
          <a:xfrm flipV="1">
            <a:off x="7607300" y="3962400"/>
            <a:ext cx="2336800" cy="1422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9" name="Line 17"/>
          <p:cNvSpPr>
            <a:spLocks noChangeShapeType="1"/>
          </p:cNvSpPr>
          <p:nvPr/>
        </p:nvSpPr>
        <p:spPr bwMode="auto">
          <a:xfrm>
            <a:off x="7505700" y="5791200"/>
            <a:ext cx="1320800" cy="172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10" name="Line 18"/>
          <p:cNvSpPr>
            <a:spLocks noChangeShapeType="1"/>
          </p:cNvSpPr>
          <p:nvPr/>
        </p:nvSpPr>
        <p:spPr bwMode="auto">
          <a:xfrm flipV="1">
            <a:off x="9334500" y="5791200"/>
            <a:ext cx="1727200" cy="1524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11" name="Line 19"/>
          <p:cNvSpPr>
            <a:spLocks noChangeShapeType="1"/>
          </p:cNvSpPr>
          <p:nvPr/>
        </p:nvSpPr>
        <p:spPr bwMode="auto">
          <a:xfrm>
            <a:off x="9944100" y="4165600"/>
            <a:ext cx="1016000" cy="1320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12" name="Line 20"/>
          <p:cNvSpPr>
            <a:spLocks noChangeShapeType="1"/>
          </p:cNvSpPr>
          <p:nvPr/>
        </p:nvSpPr>
        <p:spPr bwMode="auto">
          <a:xfrm>
            <a:off x="8013700" y="5892800"/>
            <a:ext cx="2540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8615" name="AutoShape 7"/>
          <p:cNvSpPr>
            <a:spLocks noChangeArrowheads="1"/>
          </p:cNvSpPr>
          <p:nvPr/>
        </p:nvSpPr>
        <p:spPr bwMode="auto">
          <a:xfrm>
            <a:off x="6591300" y="5181600"/>
            <a:ext cx="1828800" cy="1016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8616" name="AutoShape 8"/>
          <p:cNvSpPr>
            <a:spLocks noChangeArrowheads="1"/>
          </p:cNvSpPr>
          <p:nvPr/>
        </p:nvSpPr>
        <p:spPr bwMode="auto">
          <a:xfrm>
            <a:off x="9029700" y="3352800"/>
            <a:ext cx="1828800" cy="1016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8617" name="AutoShape 9"/>
          <p:cNvSpPr>
            <a:spLocks noChangeArrowheads="1"/>
          </p:cNvSpPr>
          <p:nvPr/>
        </p:nvSpPr>
        <p:spPr bwMode="auto">
          <a:xfrm>
            <a:off x="10350500" y="5181600"/>
            <a:ext cx="1828800" cy="1016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8618" name="AutoShape 10"/>
          <p:cNvSpPr>
            <a:spLocks noChangeArrowheads="1"/>
          </p:cNvSpPr>
          <p:nvPr/>
        </p:nvSpPr>
        <p:spPr bwMode="auto">
          <a:xfrm>
            <a:off x="8115300" y="7213600"/>
            <a:ext cx="1828800" cy="1016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117" name="AutoShape 23"/>
          <p:cNvCxnSpPr>
            <a:cxnSpLocks noChangeShapeType="1"/>
            <a:endCxn id="708615" idx="1"/>
          </p:cNvCxnSpPr>
          <p:nvPr/>
        </p:nvCxnSpPr>
        <p:spPr bwMode="auto">
          <a:xfrm>
            <a:off x="5156201" y="3505200"/>
            <a:ext cx="2349500" cy="16764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7118" name="AutoShape 24"/>
          <p:cNvCxnSpPr>
            <a:cxnSpLocks noChangeShapeType="1"/>
            <a:endCxn id="708617" idx="2"/>
          </p:cNvCxnSpPr>
          <p:nvPr/>
        </p:nvCxnSpPr>
        <p:spPr bwMode="auto">
          <a:xfrm>
            <a:off x="5156201" y="3505200"/>
            <a:ext cx="5194300" cy="21844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7119" name="AutoShape 25"/>
          <p:cNvCxnSpPr>
            <a:cxnSpLocks noChangeShapeType="1"/>
            <a:endCxn id="708616" idx="2"/>
          </p:cNvCxnSpPr>
          <p:nvPr/>
        </p:nvCxnSpPr>
        <p:spPr bwMode="auto">
          <a:xfrm>
            <a:off x="5156201" y="3505200"/>
            <a:ext cx="3873500" cy="3556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7120" name="AutoShape 26"/>
          <p:cNvCxnSpPr>
            <a:cxnSpLocks noChangeShapeType="1"/>
            <a:endCxn id="708618" idx="2"/>
          </p:cNvCxnSpPr>
          <p:nvPr/>
        </p:nvCxnSpPr>
        <p:spPr bwMode="auto">
          <a:xfrm>
            <a:off x="5156201" y="3505200"/>
            <a:ext cx="2959100" cy="42164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7121" name="Text Box 28"/>
          <p:cNvSpPr txBox="1">
            <a:spLocks noChangeArrowheads="1"/>
          </p:cNvSpPr>
          <p:nvPr/>
        </p:nvSpPr>
        <p:spPr bwMode="auto">
          <a:xfrm>
            <a:off x="12149667" y="69088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1219170" rtl="0" eaLnBrk="1" hangingPunct="1"/>
            <a:endParaRPr lang="en-US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8638" name="Text Box 30"/>
          <p:cNvSpPr txBox="1">
            <a:spLocks noChangeArrowheads="1"/>
          </p:cNvSpPr>
          <p:nvPr/>
        </p:nvSpPr>
        <p:spPr bwMode="auto">
          <a:xfrm>
            <a:off x="4445001" y="2152652"/>
            <a:ext cx="1970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1219170" rtl="0" eaLnBrk="1" hangingPunct="1"/>
            <a:r>
              <a:rPr lang="en-US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function!</a:t>
            </a:r>
          </a:p>
        </p:txBody>
      </p:sp>
      <p:sp>
        <p:nvSpPr>
          <p:cNvPr id="708639" name="Freeform 31"/>
          <p:cNvSpPr>
            <a:spLocks/>
          </p:cNvSpPr>
          <p:nvPr/>
        </p:nvSpPr>
        <p:spPr bwMode="auto">
          <a:xfrm>
            <a:off x="4241800" y="1930400"/>
            <a:ext cx="914400" cy="81280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144" y="96"/>
              </a:cxn>
              <a:cxn ang="0">
                <a:pos x="0" y="288"/>
              </a:cxn>
            </a:cxnLst>
            <a:rect l="0" t="0" r="r" b="b"/>
            <a:pathLst>
              <a:path w="432" h="288">
                <a:moveTo>
                  <a:pt x="432" y="0"/>
                </a:moveTo>
                <a:cubicBezTo>
                  <a:pt x="324" y="24"/>
                  <a:pt x="216" y="48"/>
                  <a:pt x="144" y="96"/>
                </a:cubicBezTo>
                <a:cubicBezTo>
                  <a:pt x="72" y="144"/>
                  <a:pt x="36" y="216"/>
                  <a:pt x="0" y="28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8640" name="Text Box 32"/>
          <p:cNvSpPr txBox="1">
            <a:spLocks noChangeArrowheads="1"/>
          </p:cNvSpPr>
          <p:nvPr/>
        </p:nvSpPr>
        <p:spPr bwMode="auto">
          <a:xfrm>
            <a:off x="3835401" y="1441452"/>
            <a:ext cx="6930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1219170" rtl="0" eaLnBrk="1" hangingPunct="1"/>
            <a:r>
              <a:rPr lang="en-US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Operators, users, 3rd party developers, researchers,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12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25" name="Title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Separate Intelligence from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Datapath</a:t>
            </a:r>
            <a:endParaRPr lang="en-US" dirty="0">
              <a:solidFill>
                <a:srgbClr val="33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03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38" grpId="0"/>
      <p:bldP spid="708639" grpId="0" animBg="1"/>
      <p:bldP spid="7086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3" descr="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1" y="3251201"/>
            <a:ext cx="1676400" cy="136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0"/>
          <p:cNvPicPr>
            <a:picLocks noChangeArrowheads="1"/>
          </p:cNvPicPr>
          <p:nvPr/>
        </p:nvPicPr>
        <p:blipFill>
          <a:blip r:embed="rId4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1" y="3048000"/>
            <a:ext cx="19304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47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Line 16"/>
          <p:cNvSpPr>
            <a:spLocks noChangeShapeType="1"/>
          </p:cNvSpPr>
          <p:nvPr/>
        </p:nvSpPr>
        <p:spPr bwMode="auto">
          <a:xfrm flipV="1">
            <a:off x="6819900" y="4876800"/>
            <a:ext cx="2336800" cy="1422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1" name="Line 17"/>
          <p:cNvSpPr>
            <a:spLocks noChangeShapeType="1"/>
          </p:cNvSpPr>
          <p:nvPr/>
        </p:nvSpPr>
        <p:spPr bwMode="auto">
          <a:xfrm>
            <a:off x="6718300" y="6705600"/>
            <a:ext cx="1320800" cy="172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2" name="Line 18"/>
          <p:cNvSpPr>
            <a:spLocks noChangeShapeType="1"/>
          </p:cNvSpPr>
          <p:nvPr/>
        </p:nvSpPr>
        <p:spPr bwMode="auto">
          <a:xfrm flipV="1">
            <a:off x="8547100" y="6705600"/>
            <a:ext cx="1727200" cy="1524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3" name="Line 19"/>
          <p:cNvSpPr>
            <a:spLocks noChangeShapeType="1"/>
          </p:cNvSpPr>
          <p:nvPr/>
        </p:nvSpPr>
        <p:spPr bwMode="auto">
          <a:xfrm>
            <a:off x="9156700" y="5080000"/>
            <a:ext cx="1016000" cy="1320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4" name="Line 20"/>
          <p:cNvSpPr>
            <a:spLocks noChangeShapeType="1"/>
          </p:cNvSpPr>
          <p:nvPr/>
        </p:nvSpPr>
        <p:spPr bwMode="auto">
          <a:xfrm>
            <a:off x="7226300" y="6807200"/>
            <a:ext cx="2540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8615" name="AutoShape 7"/>
          <p:cNvSpPr>
            <a:spLocks noChangeArrowheads="1"/>
          </p:cNvSpPr>
          <p:nvPr/>
        </p:nvSpPr>
        <p:spPr bwMode="auto">
          <a:xfrm>
            <a:off x="5803900" y="6096000"/>
            <a:ext cx="1828800" cy="1016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8616" name="AutoShape 8"/>
          <p:cNvSpPr>
            <a:spLocks noChangeArrowheads="1"/>
          </p:cNvSpPr>
          <p:nvPr/>
        </p:nvSpPr>
        <p:spPr bwMode="auto">
          <a:xfrm>
            <a:off x="8242300" y="4267200"/>
            <a:ext cx="1828800" cy="1016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8617" name="AutoShape 9"/>
          <p:cNvSpPr>
            <a:spLocks noChangeArrowheads="1"/>
          </p:cNvSpPr>
          <p:nvPr/>
        </p:nvSpPr>
        <p:spPr bwMode="auto">
          <a:xfrm>
            <a:off x="9563100" y="6096000"/>
            <a:ext cx="1828800" cy="1016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8618" name="AutoShape 10"/>
          <p:cNvSpPr>
            <a:spLocks noChangeArrowheads="1"/>
          </p:cNvSpPr>
          <p:nvPr/>
        </p:nvSpPr>
        <p:spPr bwMode="auto">
          <a:xfrm>
            <a:off x="7327900" y="8128000"/>
            <a:ext cx="1828800" cy="1016000"/>
          </a:xfrm>
          <a:prstGeom prst="can">
            <a:avLst>
              <a:gd name="adj" fmla="val 4362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0189" name="AutoShape 23"/>
          <p:cNvCxnSpPr>
            <a:cxnSpLocks noChangeShapeType="1"/>
            <a:endCxn id="708615" idx="1"/>
          </p:cNvCxnSpPr>
          <p:nvPr/>
        </p:nvCxnSpPr>
        <p:spPr bwMode="auto">
          <a:xfrm rot="16200000" flipH="1">
            <a:off x="4987925" y="4365626"/>
            <a:ext cx="2032000" cy="1428749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90" name="AutoShape 24"/>
          <p:cNvCxnSpPr>
            <a:cxnSpLocks noChangeShapeType="1"/>
            <a:endCxn id="708617" idx="2"/>
          </p:cNvCxnSpPr>
          <p:nvPr/>
        </p:nvCxnSpPr>
        <p:spPr bwMode="auto">
          <a:xfrm>
            <a:off x="5187951" y="3962400"/>
            <a:ext cx="4375149" cy="26416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91" name="AutoShape 25"/>
          <p:cNvCxnSpPr>
            <a:cxnSpLocks noChangeShapeType="1"/>
            <a:endCxn id="708616" idx="2"/>
          </p:cNvCxnSpPr>
          <p:nvPr/>
        </p:nvCxnSpPr>
        <p:spPr bwMode="auto">
          <a:xfrm>
            <a:off x="5187951" y="3962400"/>
            <a:ext cx="3054349" cy="812800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92" name="AutoShape 26"/>
          <p:cNvCxnSpPr>
            <a:cxnSpLocks noChangeShapeType="1"/>
            <a:endCxn id="708618" idx="2"/>
          </p:cNvCxnSpPr>
          <p:nvPr/>
        </p:nvCxnSpPr>
        <p:spPr bwMode="auto">
          <a:xfrm rot="16200000" flipH="1">
            <a:off x="3971925" y="5280026"/>
            <a:ext cx="4673600" cy="2038349"/>
          </a:xfrm>
          <a:prstGeom prst="straightConnector1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193" name="Text Box 28"/>
          <p:cNvSpPr txBox="1">
            <a:spLocks noChangeArrowheads="1"/>
          </p:cNvSpPr>
          <p:nvPr/>
        </p:nvSpPr>
        <p:spPr bwMode="auto">
          <a:xfrm>
            <a:off x="11362267" y="78232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1219170" rtl="0" eaLnBrk="1" hangingPunct="1"/>
            <a:endParaRPr lang="en-US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13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idx="11"/>
          </p:nvPr>
        </p:nvSpPr>
        <p:spPr>
          <a:xfrm>
            <a:off x="1587500" y="1451728"/>
            <a:ext cx="13081000" cy="649847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minimal flow-based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datapath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94" name="Title 24"/>
          <p:cNvSpPr>
            <a:spLocks noGrp="1"/>
          </p:cNvSpPr>
          <p:nvPr>
            <p:ph type="title"/>
          </p:nvPr>
        </p:nvSpPr>
        <p:spPr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Cache Decisions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283201" y="2235200"/>
            <a:ext cx="396954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1219170" rtl="0" eaLnBrk="1" hangingPunct="1"/>
            <a:r>
              <a:rPr lang="ja-JP" altLang="en-US" kern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header = </a:t>
            </a:r>
            <a:r>
              <a:rPr lang="en-US" sz="2667" b="1" i="1" kern="1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send to port 4</a:t>
            </a:r>
            <a:r>
              <a:rPr lang="ja-JP" altLang="en-US" kern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183718" y="3587751"/>
            <a:ext cx="3067049" cy="838200"/>
          </a:xfrm>
          <a:custGeom>
            <a:avLst/>
            <a:gdLst>
              <a:gd name="connsiteX0" fmla="*/ 0 w 2300931"/>
              <a:gd name="connsiteY0" fmla="*/ 125749 h 628742"/>
              <a:gd name="connsiteX1" fmla="*/ 905284 w 2300931"/>
              <a:gd name="connsiteY1" fmla="*/ 25150 h 628742"/>
              <a:gd name="connsiteX2" fmla="*/ 1898582 w 2300931"/>
              <a:gd name="connsiteY2" fmla="*/ 276647 h 628742"/>
              <a:gd name="connsiteX3" fmla="*/ 2300931 w 2300931"/>
              <a:gd name="connsiteY3" fmla="*/ 628742 h 62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931" h="628742">
                <a:moveTo>
                  <a:pt x="0" y="125749"/>
                </a:moveTo>
                <a:cubicBezTo>
                  <a:pt x="294427" y="62874"/>
                  <a:pt x="588854" y="0"/>
                  <a:pt x="905284" y="25150"/>
                </a:cubicBezTo>
                <a:cubicBezTo>
                  <a:pt x="1221714" y="50300"/>
                  <a:pt x="1665974" y="176048"/>
                  <a:pt x="1898582" y="276647"/>
                </a:cubicBezTo>
                <a:cubicBezTo>
                  <a:pt x="2131190" y="377246"/>
                  <a:pt x="2300931" y="628742"/>
                  <a:pt x="2300931" y="628742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36000" y="3657600"/>
            <a:ext cx="11176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/>
            <a:r>
              <a: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Flow</a:t>
            </a:r>
          </a:p>
          <a:p>
            <a:pPr defTabSz="1219170" rtl="0"/>
            <a:r>
              <a: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283201" y="3048000"/>
            <a:ext cx="361207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1219170" rtl="0" eaLnBrk="1" hangingPunct="1"/>
            <a:r>
              <a:rPr lang="ja-JP" altLang="en-US" kern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header = </a:t>
            </a:r>
            <a:r>
              <a:rPr lang="en-US" sz="2667" b="1" kern="1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send to me</a:t>
            </a:r>
            <a:r>
              <a:rPr lang="ja-JP" altLang="en-US" kern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283200" y="2641600"/>
            <a:ext cx="746608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1219170" rtl="0" eaLnBrk="1" hangingPunct="1"/>
            <a:r>
              <a:rPr lang="ja-JP" altLang="en-US" kern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header =</a:t>
            </a:r>
            <a:r>
              <a:rPr lang="en-US" kern="1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7" b="1" i="1" kern="1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overwrite header with </a:t>
            </a:r>
            <a:r>
              <a:rPr lang="en-US" sz="2667" b="1" i="1" kern="1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send to ports 5,6</a:t>
            </a:r>
            <a:r>
              <a:rPr lang="ja-JP" altLang="en-US" kern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494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 animBg="1"/>
      <p:bldP spid="35" grpId="0" animBg="1"/>
      <p:bldP spid="36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V="1">
            <a:off x="3780367" y="4610100"/>
            <a:ext cx="3031067" cy="1712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H="1">
            <a:off x="6575425" y="4829176"/>
            <a:ext cx="2614084" cy="21420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104468" y="7207251"/>
            <a:ext cx="2849033" cy="9927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780367" y="6322484"/>
            <a:ext cx="2324100" cy="18774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9481609" y="4835525"/>
            <a:ext cx="1862667" cy="29188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52185" y="5437718"/>
            <a:ext cx="2034116" cy="17462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>
              <a:defRPr/>
            </a:pPr>
            <a:endParaRPr lang="en-US" sz="1333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86440" y="6505319"/>
            <a:ext cx="1786160" cy="560175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16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 Hardware</a:t>
            </a:r>
            <a:endParaRPr lang="en-US" sz="1467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82218" y="3738034"/>
            <a:ext cx="2034116" cy="17441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>
              <a:defRPr/>
            </a:pPr>
            <a:endParaRPr lang="en-US" sz="1333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16197" y="4804809"/>
            <a:ext cx="1786160" cy="560175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16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 Hardware</a:t>
            </a:r>
            <a:endParaRPr lang="en-US" sz="1467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54267" y="4531784"/>
            <a:ext cx="2034117" cy="17441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>
              <a:defRPr/>
            </a:pPr>
            <a:endParaRPr lang="en-US" sz="1333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988680" y="5598887"/>
            <a:ext cx="1786160" cy="560175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16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 Hardware</a:t>
            </a:r>
            <a:endParaRPr lang="en-US" sz="1467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88467" y="7325785"/>
            <a:ext cx="2034117" cy="17462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>
              <a:defRPr/>
            </a:pPr>
            <a:endParaRPr lang="en-US" sz="1333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222132" y="8394298"/>
            <a:ext cx="1786160" cy="560175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16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 Hardware</a:t>
            </a:r>
            <a:endParaRPr lang="en-US" sz="1467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26918" y="6159500"/>
            <a:ext cx="2034116" cy="17441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>
              <a:defRPr/>
            </a:pPr>
            <a:endParaRPr lang="en-US" sz="1333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061061" y="7226287"/>
            <a:ext cx="1786160" cy="560175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16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 Hardware</a:t>
            </a:r>
            <a:endParaRPr lang="en-US" sz="1467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86439" y="6015841"/>
            <a:ext cx="1786160" cy="471723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2133" kern="1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endParaRPr lang="en-US" sz="1200" kern="12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16196" y="4315331"/>
            <a:ext cx="1786160" cy="471723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2133" kern="1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endParaRPr lang="en-US" sz="1200" kern="12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988679" y="5109409"/>
            <a:ext cx="1786160" cy="471723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2133" kern="1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endParaRPr lang="en-US" sz="1200" kern="12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222131" y="7904820"/>
            <a:ext cx="1786160" cy="471723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2133" kern="1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endParaRPr lang="en-US" sz="1200" kern="12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061060" y="6736809"/>
            <a:ext cx="1786160" cy="471723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2133" kern="1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endParaRPr lang="en-US" sz="1200" kern="12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127023" y="2846846"/>
            <a:ext cx="8884355" cy="55508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>
              <a:defRPr/>
            </a:pPr>
            <a:r>
              <a:rPr lang="en-US" sz="3200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 OS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5418668" y="2057400"/>
            <a:ext cx="4423833" cy="660400"/>
            <a:chOff x="2539310" y="715997"/>
            <a:chExt cx="3319928" cy="495228"/>
          </a:xfrm>
        </p:grpSpPr>
        <p:sp>
          <p:nvSpPr>
            <p:cNvPr id="60" name="Rounded Rectangle 59"/>
            <p:cNvSpPr/>
            <p:nvPr/>
          </p:nvSpPr>
          <p:spPr>
            <a:xfrm>
              <a:off x="2539310" y="719194"/>
              <a:ext cx="1278364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3200" kern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Feature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421200" y="715997"/>
              <a:ext cx="1438038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3200" kern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Feature</a:t>
              </a: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14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910" name="Title 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We Do This?</a:t>
            </a: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5918203" y="3820581"/>
            <a:ext cx="1874182" cy="459316"/>
            <a:chOff x="2913956" y="2709863"/>
            <a:chExt cx="1405631" cy="344487"/>
          </a:xfrm>
        </p:grpSpPr>
        <p:grpSp>
          <p:nvGrpSpPr>
            <p:cNvPr id="36956" name="Group 54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1219170" rtl="0">
                  <a:defRPr/>
                </a:pPr>
                <a:endParaRPr lang="en-US" sz="8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1219170" rtl="0">
                  <a:defRPr/>
                </a:pPr>
                <a:endParaRPr lang="en-US" sz="8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1090699" y="3982957"/>
                <a:ext cx="304747" cy="1585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57" name="TextBox 46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575684" cy="2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sz="1467" kern="1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Feature</a:t>
              </a:r>
            </a:p>
          </p:txBody>
        </p:sp>
        <p:sp>
          <p:nvSpPr>
            <p:cNvPr id="36958" name="TextBox 48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575684" cy="2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sz="1467" kern="1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Feature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2683936" y="5516036"/>
            <a:ext cx="1874182" cy="459318"/>
            <a:chOff x="2913956" y="2709863"/>
            <a:chExt cx="1405631" cy="344487"/>
          </a:xfrm>
        </p:grpSpPr>
        <p:grpSp>
          <p:nvGrpSpPr>
            <p:cNvPr id="36946" name="Group 54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 defTabSz="1219170" rtl="0">
                  <a:defRPr/>
                </a:pPr>
                <a:endParaRPr lang="en-US" sz="8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 defTabSz="1219170" rtl="0">
                  <a:defRPr/>
                </a:pPr>
                <a:endParaRPr lang="en-US" sz="8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1090699" y="3982957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47" name="TextBox 58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575684" cy="238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defTabSz="1219170" rtl="0" eaLnBrk="1" hangingPunct="1"/>
              <a:r>
                <a:rPr lang="en-US" sz="1467" kern="1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Feature</a:t>
              </a:r>
            </a:p>
          </p:txBody>
        </p:sp>
        <p:sp>
          <p:nvSpPr>
            <p:cNvPr id="36948" name="TextBox 60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575684" cy="238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defTabSz="1219170" rtl="0" eaLnBrk="1" hangingPunct="1"/>
              <a:r>
                <a:rPr lang="en-US" sz="1467" kern="1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Feature</a:t>
              </a:r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10896603" y="4593170"/>
            <a:ext cx="1874182" cy="459318"/>
            <a:chOff x="2913956" y="2709863"/>
            <a:chExt cx="1405631" cy="344487"/>
          </a:xfrm>
        </p:grpSpPr>
        <p:grpSp>
          <p:nvGrpSpPr>
            <p:cNvPr id="36936" name="Group 75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 defTabSz="1219170" rtl="0">
                  <a:defRPr/>
                </a:pPr>
                <a:endParaRPr lang="en-US" sz="8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 defTabSz="1219170" rtl="0">
                  <a:defRPr/>
                </a:pPr>
                <a:endParaRPr lang="en-US" sz="8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1090699" y="3982957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37" name="TextBox 76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575684" cy="238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defTabSz="1219170" rtl="0" eaLnBrk="1" hangingPunct="1"/>
              <a:r>
                <a:rPr lang="en-US" sz="1467" kern="1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Feature</a:t>
              </a:r>
            </a:p>
          </p:txBody>
        </p:sp>
        <p:sp>
          <p:nvSpPr>
            <p:cNvPr id="36938" name="TextBox 77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575684" cy="238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defTabSz="1219170" rtl="0" eaLnBrk="1" hangingPunct="1"/>
              <a:r>
                <a:rPr lang="en-US" sz="1467" kern="1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Feature</a:t>
              </a:r>
            </a:p>
          </p:txBody>
        </p:sp>
      </p:grp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7969250" y="6212414"/>
            <a:ext cx="1874180" cy="459316"/>
            <a:chOff x="2913956" y="2709863"/>
            <a:chExt cx="1405631" cy="344487"/>
          </a:xfrm>
        </p:grpSpPr>
        <p:grpSp>
          <p:nvGrpSpPr>
            <p:cNvPr id="36926" name="Group 82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 defTabSz="1219170" rtl="0">
                  <a:defRPr/>
                </a:pPr>
                <a:endParaRPr lang="en-US" sz="8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 defTabSz="1219170" rtl="0">
                  <a:defRPr/>
                </a:pPr>
                <a:endParaRPr lang="en-US" sz="8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1090698" y="3982957"/>
                <a:ext cx="304747" cy="1585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27" name="TextBox 83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575685" cy="2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defTabSz="1219170" rtl="0" eaLnBrk="1" hangingPunct="1"/>
              <a:r>
                <a:rPr lang="en-US" sz="1467" kern="1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Feature</a:t>
              </a:r>
            </a:p>
          </p:txBody>
        </p:sp>
        <p:sp>
          <p:nvSpPr>
            <p:cNvPr id="36928" name="TextBox 84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575685" cy="2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defTabSz="1219170" rtl="0" eaLnBrk="1" hangingPunct="1"/>
              <a:r>
                <a:rPr lang="en-US" sz="1467" kern="1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Feature</a:t>
              </a:r>
            </a:p>
          </p:txBody>
        </p:sp>
      </p:grpSp>
      <p:grpSp>
        <p:nvGrpSpPr>
          <p:cNvPr id="17" name="Group 88"/>
          <p:cNvGrpSpPr>
            <a:grpSpLocks/>
          </p:cNvGrpSpPr>
          <p:nvPr/>
        </p:nvGrpSpPr>
        <p:grpSpPr bwMode="auto">
          <a:xfrm>
            <a:off x="5130803" y="7380814"/>
            <a:ext cx="1874182" cy="459316"/>
            <a:chOff x="2913956" y="2709863"/>
            <a:chExt cx="1405631" cy="344487"/>
          </a:xfrm>
        </p:grpSpPr>
        <p:grpSp>
          <p:nvGrpSpPr>
            <p:cNvPr id="36916" name="Group 89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 defTabSz="1219170" rtl="0">
                  <a:defRPr/>
                </a:pPr>
                <a:endParaRPr lang="en-US" sz="8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 defTabSz="1219170" rtl="0">
                  <a:defRPr/>
                </a:pPr>
                <a:endParaRPr lang="en-US" sz="800" kern="12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1090699" y="3982957"/>
                <a:ext cx="304747" cy="1585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917" name="TextBox 90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575684" cy="2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defTabSz="1219170" rtl="0" eaLnBrk="1" hangingPunct="1"/>
              <a:r>
                <a:rPr lang="en-US" sz="1467" kern="1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Feature</a:t>
              </a:r>
            </a:p>
          </p:txBody>
        </p:sp>
        <p:sp>
          <p:nvSpPr>
            <p:cNvPr id="36918" name="TextBox 91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575684" cy="2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defTabSz="1219170" rtl="0" eaLnBrk="1" hangingPunct="1"/>
              <a:r>
                <a:rPr lang="en-US" sz="1467" kern="1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Feature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7094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3.80842E-6 L 1.70228E-7 -0.323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-2.11013E-6 L 0.00087 -0.137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1.12911E-6 L 0.00296 -0.224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1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2.59139E-7 L -0.00087 -0.5275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63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4.38223E-6 L 0.00018 -0.4018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625E-6 1.38889E-6 L -3.90625E-6 -0.36181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9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7 -1.94444E-6 L -0.00107 -0.18107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906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8 -0.00052 L -0.00176 -0.57014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2849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7 -5.55556E-7 L 0.00312 -0.26024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302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625E-6 -3.88889E-6 L -1.5625E-6 -0.42187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9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238048" y="2183169"/>
            <a:ext cx="1636957" cy="6560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>
              <a:defRPr/>
            </a:pPr>
            <a:r>
              <a:rPr lang="en-US" sz="320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Feature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4675718" y="5609167"/>
            <a:ext cx="2222500" cy="170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179733" y="5433485"/>
            <a:ext cx="1763184" cy="11197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319434" y="7310967"/>
            <a:ext cx="2048933" cy="11260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833284" y="8034867"/>
            <a:ext cx="2233083" cy="402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9961034" y="6180667"/>
            <a:ext cx="1911351" cy="7556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7916335" y="2178906"/>
            <a:ext cx="1615763" cy="6560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>
              <a:defRPr/>
            </a:pPr>
            <a:r>
              <a:rPr lang="en-US" sz="320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Feature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1427693" y="5379509"/>
            <a:ext cx="3702049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5814484" y="4186767"/>
            <a:ext cx="1318683" cy="2117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7857067" y="5039784"/>
            <a:ext cx="3024716" cy="2117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10919883" y="4480984"/>
            <a:ext cx="1902884" cy="2117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3127023" y="2972596"/>
            <a:ext cx="8884355" cy="55508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>
              <a:defRPr/>
            </a:pPr>
            <a:r>
              <a:rPr lang="en-US" sz="3200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 OS</a:t>
            </a:r>
          </a:p>
        </p:txBody>
      </p:sp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6898217" y="3530601"/>
            <a:ext cx="6028267" cy="1316567"/>
            <a:chOff x="3650213" y="1672972"/>
            <a:chExt cx="4521413" cy="673471"/>
          </a:xfrm>
        </p:grpSpPr>
        <p:sp>
          <p:nvSpPr>
            <p:cNvPr id="101" name="Right Brace 100"/>
            <p:cNvSpPr/>
            <p:nvPr/>
          </p:nvSpPr>
          <p:spPr>
            <a:xfrm>
              <a:off x="3650213" y="1672972"/>
              <a:ext cx="219085" cy="673471"/>
            </a:xfrm>
            <a:prstGeom prst="rightBrace">
              <a:avLst>
                <a:gd name="adj1" fmla="val 31524"/>
                <a:gd name="adj2" fmla="val 50000"/>
              </a:avLst>
            </a:prstGeom>
            <a:ln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6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950" name="TextBox 101"/>
            <p:cNvSpPr txBox="1">
              <a:spLocks noChangeArrowheads="1"/>
            </p:cNvSpPr>
            <p:nvPr/>
          </p:nvSpPr>
          <p:spPr bwMode="auto">
            <a:xfrm>
              <a:off x="3861360" y="1810482"/>
              <a:ext cx="4310266" cy="2361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defTabSz="1219170" rtl="0" eaLnBrk="1" hangingPunct="1"/>
              <a:r>
                <a:rPr lang="en-US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 Open interface to packet forwarding</a:t>
              </a:r>
            </a:p>
          </p:txBody>
        </p:sp>
      </p:grpSp>
      <p:grpSp>
        <p:nvGrpSpPr>
          <p:cNvPr id="3" name="Group 121"/>
          <p:cNvGrpSpPr>
            <a:grpSpLocks/>
          </p:cNvGrpSpPr>
          <p:nvPr/>
        </p:nvGrpSpPr>
        <p:grpSpPr bwMode="auto">
          <a:xfrm>
            <a:off x="2032000" y="1422401"/>
            <a:ext cx="7721601" cy="1511300"/>
            <a:chOff x="594" y="103780"/>
            <a:chExt cx="5791153" cy="1132821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2210376" y="1235015"/>
              <a:ext cx="3581371" cy="1586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740" name="TextBox 109"/>
            <p:cNvSpPr txBox="1">
              <a:spLocks noChangeArrowheads="1"/>
            </p:cNvSpPr>
            <p:nvPr/>
          </p:nvSpPr>
          <p:spPr bwMode="auto">
            <a:xfrm>
              <a:off x="594" y="103780"/>
              <a:ext cx="4397370" cy="346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defTabSz="1219170" rtl="0" eaLnBrk="1" hangingPunct="1"/>
              <a:r>
                <a:rPr lang="en-US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3. Consistent, up-to-date global network view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 rot="16200000" flipV="1">
              <a:off x="1606572" y="631211"/>
              <a:ext cx="826611" cy="380997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20"/>
          <p:cNvGrpSpPr>
            <a:grpSpLocks/>
          </p:cNvGrpSpPr>
          <p:nvPr/>
        </p:nvGrpSpPr>
        <p:grpSpPr bwMode="auto">
          <a:xfrm>
            <a:off x="9588500" y="1348318"/>
            <a:ext cx="5065184" cy="1900767"/>
            <a:chOff x="5957958" y="-1051208"/>
            <a:chExt cx="3468744" cy="1424229"/>
          </a:xfrm>
        </p:grpSpPr>
        <p:sp>
          <p:nvSpPr>
            <p:cNvPr id="29737" name="TextBox 103"/>
            <p:cNvSpPr txBox="1">
              <a:spLocks noChangeArrowheads="1"/>
            </p:cNvSpPr>
            <p:nvPr/>
          </p:nvSpPr>
          <p:spPr bwMode="auto">
            <a:xfrm>
              <a:off x="5957958" y="-1051208"/>
              <a:ext cx="3468744" cy="899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 rtl="0">
                <a:defRPr/>
              </a:pPr>
              <a:r>
                <a:rPr lang="en-US" sz="2400" kern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2. At least one Network OS</a:t>
              </a:r>
              <a:br>
                <a:rPr lang="en-US" sz="2400" kern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kern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probably many.</a:t>
              </a:r>
              <a:br>
                <a:rPr lang="en-US" sz="2400" kern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kern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Open- and closed-source</a:t>
              </a: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rot="10800000" flipV="1">
              <a:off x="6549369" y="-129742"/>
              <a:ext cx="792898" cy="50276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2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15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35" name="Title 3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 Defined Network (SDN)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2846917" y="7018867"/>
            <a:ext cx="1828800" cy="1016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Packet</a:t>
            </a:r>
          </a:p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Forwarding </a:t>
            </a:r>
          </a:p>
          <a:p>
            <a:pPr defTabSz="1219170" rtl="0"/>
            <a:endParaRPr lang="en-US" sz="2400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5765800" y="7782984"/>
            <a:ext cx="1828800" cy="1016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Packet</a:t>
            </a:r>
          </a:p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Forwarding </a:t>
            </a:r>
          </a:p>
          <a:p>
            <a:pPr defTabSz="1219170" rtl="0"/>
            <a:endParaRPr lang="en-US" sz="2400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5560484" y="4847167"/>
            <a:ext cx="1828800" cy="1016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Packet</a:t>
            </a:r>
          </a:p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Forwarding </a:t>
            </a:r>
          </a:p>
          <a:p>
            <a:pPr defTabSz="1219170" rtl="0"/>
            <a:endParaRPr lang="en-US" sz="2400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8456084" y="6510867"/>
            <a:ext cx="1828800" cy="1016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Packet</a:t>
            </a:r>
          </a:p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Forwarding </a:t>
            </a:r>
          </a:p>
          <a:p>
            <a:pPr defTabSz="1219170" rtl="0"/>
            <a:endParaRPr lang="en-US" sz="2400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11097684" y="5355167"/>
            <a:ext cx="1828800" cy="1016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Packet</a:t>
            </a:r>
          </a:p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Forwarding </a:t>
            </a:r>
          </a:p>
          <a:p>
            <a:pPr defTabSz="1219170" rtl="0"/>
            <a:endParaRPr lang="en-US" sz="2400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8128001" y="4165601"/>
            <a:ext cx="2459567" cy="986367"/>
            <a:chOff x="4809596" y="3324225"/>
            <a:chExt cx="1432560" cy="592669"/>
          </a:xfrm>
        </p:grpSpPr>
        <p:sp>
          <p:nvSpPr>
            <p:cNvPr id="39" name="Rectangle 38"/>
            <p:cNvSpPr/>
            <p:nvPr/>
          </p:nvSpPr>
          <p:spPr>
            <a:xfrm>
              <a:off x="5443276" y="3384001"/>
              <a:ext cx="118353" cy="53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8943" name="Picture 31" descr="OpenFlow-Logo-Medium.t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596" y="3324225"/>
              <a:ext cx="143256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23925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16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innovation in network services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Owners, operators, 3rd party developers, researchers can improve the network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 energy management, data center management, policy routing, access control, denial of service, mobility</a:t>
            </a: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Lower barrier to entry for competition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Healthier market place, new players </a:t>
            </a: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Lower cost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Infrastructure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Consequences</a:t>
            </a:r>
          </a:p>
        </p:txBody>
      </p:sp>
    </p:spTree>
    <p:extLst>
      <p:ext uri="{BB962C8B-B14F-4D97-AF65-F5344CB8AC3E}">
        <p14:creationId xmlns:p14="http://schemas.microsoft.com/office/powerpoint/2010/main" val="3121655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17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OSPF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RFC 2328: 245 pages</a:t>
            </a: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Distributed System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Builds consistent, up-to-date map of the network: 101 pages</a:t>
            </a: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Dijkstra’s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Algorithm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Operates on map: 4 pages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 Routing</a:t>
            </a:r>
          </a:p>
        </p:txBody>
      </p:sp>
    </p:spTree>
    <p:extLst>
      <p:ext uri="{BB962C8B-B14F-4D97-AF65-F5344CB8AC3E}">
        <p14:creationId xmlns:p14="http://schemas.microsoft.com/office/powerpoint/2010/main" val="699571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18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346" name="Title 3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 Routing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8128000" y="1828800"/>
            <a:ext cx="6096000" cy="7213600"/>
            <a:chOff x="4572000" y="1371600"/>
            <a:chExt cx="4572000" cy="5410200"/>
          </a:xfrm>
        </p:grpSpPr>
        <p:sp>
          <p:nvSpPr>
            <p:cNvPr id="5" name="Rounded Rectangle 4"/>
            <p:cNvSpPr/>
            <p:nvPr/>
          </p:nvSpPr>
          <p:spPr>
            <a:xfrm>
              <a:off x="4572001" y="1374797"/>
              <a:ext cx="2209800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sz="3200" kern="1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OSPF = Dijkstra</a:t>
              </a: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7010400" y="1371600"/>
              <a:ext cx="1986202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sz="3200" kern="1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IS-IS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 rot="16200000" flipH="1">
              <a:off x="3640931" y="4342607"/>
              <a:ext cx="2776537" cy="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5983288" y="3770313"/>
              <a:ext cx="1444625" cy="3175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7248525" y="4341813"/>
              <a:ext cx="2268537" cy="1588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ed Rectangle 78"/>
            <p:cNvSpPr/>
            <p:nvPr/>
          </p:nvSpPr>
          <p:spPr>
            <a:xfrm>
              <a:off x="4572000" y="1981200"/>
              <a:ext cx="4572000" cy="1199554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endParaRPr lang="en-US" sz="3200" kern="1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defTabSz="1219170" rtl="0" eaLnBrk="1" hangingPunct="1"/>
              <a:r>
                <a:rPr lang="en-US" sz="3200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Network OS</a:t>
              </a:r>
            </a:p>
          </p:txBody>
        </p:sp>
        <p:grpSp>
          <p:nvGrpSpPr>
            <p:cNvPr id="57379" name="Group 31"/>
            <p:cNvGrpSpPr>
              <a:grpSpLocks/>
            </p:cNvGrpSpPr>
            <p:nvPr/>
          </p:nvGrpSpPr>
          <p:grpSpPr bwMode="auto">
            <a:xfrm>
              <a:off x="4572000" y="4525962"/>
              <a:ext cx="4418012" cy="2255838"/>
              <a:chOff x="611188" y="3635375"/>
              <a:chExt cx="5578475" cy="2963863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1982254" y="4206874"/>
                <a:ext cx="1667730" cy="127648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860455" y="4075471"/>
                <a:ext cx="1322959" cy="8384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3964688" y="5483358"/>
                <a:ext cx="1537438" cy="84473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350843" y="6025655"/>
                <a:ext cx="1675748" cy="30243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AutoShape 7"/>
              <p:cNvSpPr>
                <a:spLocks noChangeArrowheads="1"/>
              </p:cNvSpPr>
              <p:nvPr/>
            </p:nvSpPr>
            <p:spPr bwMode="auto">
              <a:xfrm>
                <a:off x="611188" y="5264353"/>
                <a:ext cx="1371066" cy="761302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defTabSz="1219170" rtl="0"/>
                <a:r>
                  <a:rPr lang="en-US" sz="2133" kern="1200">
                    <a:solidFill>
                      <a:prstClr val="whit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Packet</a:t>
                </a:r>
              </a:p>
              <a:p>
                <a:pPr defTabSz="1219170" rtl="0"/>
                <a:r>
                  <a:rPr lang="en-US" sz="2133" kern="1200">
                    <a:solidFill>
                      <a:prstClr val="whit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Forwarding </a:t>
                </a:r>
              </a:p>
              <a:p>
                <a:pPr defTabSz="1219170" rtl="0"/>
                <a:endParaRPr lang="en-US" sz="2133" kern="12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AutoShape 7"/>
              <p:cNvSpPr>
                <a:spLocks noChangeArrowheads="1"/>
              </p:cNvSpPr>
              <p:nvPr/>
            </p:nvSpPr>
            <p:spPr bwMode="auto">
              <a:xfrm>
                <a:off x="2800083" y="5837937"/>
                <a:ext cx="1371066" cy="761301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defTabSz="1219170" rtl="0"/>
                <a:r>
                  <a:rPr lang="en-US" sz="2133" kern="1200">
                    <a:solidFill>
                      <a:prstClr val="whit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Packet</a:t>
                </a:r>
              </a:p>
              <a:p>
                <a:pPr defTabSz="1219170" rtl="0"/>
                <a:r>
                  <a:rPr lang="en-US" sz="2133" kern="1200">
                    <a:solidFill>
                      <a:prstClr val="whit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Forwarding </a:t>
                </a:r>
              </a:p>
              <a:p>
                <a:pPr defTabSz="1219170" rtl="0"/>
                <a:endParaRPr lang="en-US" sz="2133" kern="12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AutoShape 7"/>
              <p:cNvSpPr>
                <a:spLocks noChangeArrowheads="1"/>
              </p:cNvSpPr>
              <p:nvPr/>
            </p:nvSpPr>
            <p:spPr bwMode="auto">
              <a:xfrm>
                <a:off x="2645739" y="3635376"/>
                <a:ext cx="1373070" cy="761301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defTabSz="1219170" rtl="0"/>
                <a:r>
                  <a:rPr lang="en-US" sz="2133" kern="1200">
                    <a:solidFill>
                      <a:prstClr val="whit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Packet</a:t>
                </a:r>
              </a:p>
              <a:p>
                <a:pPr defTabSz="1219170" rtl="0"/>
                <a:r>
                  <a:rPr lang="en-US" sz="2133" kern="1200">
                    <a:solidFill>
                      <a:prstClr val="whit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Forwarding </a:t>
                </a:r>
              </a:p>
              <a:p>
                <a:pPr defTabSz="1219170" rtl="0"/>
                <a:endParaRPr lang="en-US" sz="2133" kern="12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AutoShape 7"/>
              <p:cNvSpPr>
                <a:spLocks noChangeArrowheads="1"/>
              </p:cNvSpPr>
              <p:nvPr/>
            </p:nvSpPr>
            <p:spPr bwMode="auto">
              <a:xfrm>
                <a:off x="4818598" y="4882660"/>
                <a:ext cx="1371066" cy="763387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defTabSz="1219170" rtl="0"/>
                <a:r>
                  <a:rPr lang="en-US" sz="2133" kern="1200">
                    <a:solidFill>
                      <a:prstClr val="whit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Packet</a:t>
                </a:r>
              </a:p>
              <a:p>
                <a:pPr defTabSz="1219170" rtl="0"/>
                <a:r>
                  <a:rPr lang="en-US" sz="2133" kern="1200">
                    <a:solidFill>
                      <a:prstClr val="whit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Forwarding </a:t>
                </a:r>
              </a:p>
              <a:p>
                <a:pPr defTabSz="1219170" rtl="0"/>
                <a:endParaRPr lang="en-US" sz="2133" kern="12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5" name="Rounded Rectangle 44"/>
            <p:cNvSpPr/>
            <p:nvPr/>
          </p:nvSpPr>
          <p:spPr bwMode="auto">
            <a:xfrm>
              <a:off x="4724400" y="2133600"/>
              <a:ext cx="4191000" cy="533400"/>
            </a:xfrm>
            <a:prstGeom prst="roundRect">
              <a:avLst/>
            </a:prstGeom>
            <a:solidFill>
              <a:srgbClr val="FFCC66">
                <a:alpha val="25000"/>
              </a:srgb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sz="2133" kern="1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Distributed System</a:t>
              </a:r>
            </a:p>
          </p:txBody>
        </p:sp>
        <p:grpSp>
          <p:nvGrpSpPr>
            <p:cNvPr id="4" name="Group 64"/>
            <p:cNvGrpSpPr/>
            <p:nvPr/>
          </p:nvGrpSpPr>
          <p:grpSpPr>
            <a:xfrm>
              <a:off x="8001000" y="2133600"/>
              <a:ext cx="762000" cy="533400"/>
              <a:chOff x="7848600" y="1752600"/>
              <a:chExt cx="1143000" cy="838200"/>
            </a:xfrm>
            <a:solidFill>
              <a:schemeClr val="bg1"/>
            </a:solidFill>
          </p:grpSpPr>
          <p:sp>
            <p:nvSpPr>
              <p:cNvPr id="33" name="Oval 32"/>
              <p:cNvSpPr/>
              <p:nvPr/>
            </p:nvSpPr>
            <p:spPr>
              <a:xfrm>
                <a:off x="8001000" y="1981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1219170" rtl="0">
                  <a:defRPr/>
                </a:pPr>
                <a:endParaRPr lang="en-US" sz="2400" kern="12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382000" y="17526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1219170" rtl="0">
                  <a:defRPr/>
                </a:pPr>
                <a:endParaRPr lang="en-US" sz="2400" kern="12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83820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1219170" rtl="0">
                  <a:defRPr/>
                </a:pPr>
                <a:endParaRPr lang="en-US" sz="2400" kern="12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8763000" y="20574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1219170" rtl="0">
                  <a:defRPr/>
                </a:pPr>
                <a:endParaRPr lang="en-US" sz="2400" kern="12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8486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1219170" rtl="0">
                  <a:defRPr/>
                </a:pPr>
                <a:endParaRPr lang="en-US" sz="2400" kern="12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7" name="Straight Connector 46"/>
              <p:cNvCxnSpPr>
                <a:stCxn id="33" idx="7"/>
                <a:endCxn id="40" idx="3"/>
              </p:cNvCxnSpPr>
              <p:nvPr/>
            </p:nvCxnSpPr>
            <p:spPr>
              <a:xfrm rot="5400000" flipH="1" flipV="1">
                <a:off x="8272322" y="1871522"/>
                <a:ext cx="66956" cy="2193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43" idx="0"/>
                <a:endCxn id="33" idx="3"/>
              </p:cNvCxnSpPr>
              <p:nvPr/>
            </p:nvCxnSpPr>
            <p:spPr>
              <a:xfrm rot="5400000" flipH="1" flipV="1">
                <a:off x="7905750" y="2233472"/>
                <a:ext cx="185878" cy="71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43" idx="7"/>
                <a:endCxn id="40" idx="4"/>
              </p:cNvCxnSpPr>
              <p:nvPr/>
            </p:nvCxnSpPr>
            <p:spPr>
              <a:xfrm rot="5400000" flipH="1" flipV="1">
                <a:off x="8062772" y="1962150"/>
                <a:ext cx="414478" cy="452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43" idx="5"/>
                <a:endCxn id="41" idx="3"/>
              </p:cNvCxnSpPr>
              <p:nvPr/>
            </p:nvCxnSpPr>
            <p:spPr>
              <a:xfrm rot="16200000" flipH="1">
                <a:off x="8229600" y="2371444"/>
                <a:ext cx="1588" cy="3717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40" idx="4"/>
                <a:endCxn id="42" idx="1"/>
              </p:cNvCxnSpPr>
              <p:nvPr/>
            </p:nvCxnSpPr>
            <p:spPr>
              <a:xfrm rot="16200000" flipH="1">
                <a:off x="8591550" y="1885950"/>
                <a:ext cx="109678" cy="3001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41" idx="6"/>
                <a:endCxn id="42" idx="3"/>
              </p:cNvCxnSpPr>
              <p:nvPr/>
            </p:nvCxnSpPr>
            <p:spPr>
              <a:xfrm flipV="1">
                <a:off x="8610600" y="2252522"/>
                <a:ext cx="185878" cy="2239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Rounded Rectangle 48"/>
          <p:cNvSpPr/>
          <p:nvPr/>
        </p:nvSpPr>
        <p:spPr>
          <a:xfrm>
            <a:off x="2641602" y="6400800"/>
            <a:ext cx="3816317" cy="12700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2667" b="1" kern="1200">
                <a:solidFill>
                  <a:srgbClr val="C3D6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 Hardware</a:t>
            </a:r>
            <a:endParaRPr lang="en-US" b="1" kern="1200">
              <a:solidFill>
                <a:srgbClr val="C3D69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641601" y="5212582"/>
            <a:ext cx="3816319" cy="1050913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3200" kern="1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endParaRPr lang="en-US" sz="2133" kern="12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2643686" y="2336801"/>
            <a:ext cx="1703431" cy="2692904"/>
          </a:xfrm>
          <a:prstGeom prst="roundRect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3200" kern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OSPF</a:t>
            </a:r>
          </a:p>
          <a:p>
            <a:pPr defTabSz="1219170" rtl="0" eaLnBrk="1" hangingPunct="1"/>
            <a:endParaRPr lang="en-US" sz="3200" kern="12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1219170" rtl="0" eaLnBrk="1" hangingPunct="1"/>
            <a:endParaRPr lang="en-US" sz="3200" kern="12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4730719" y="2336801"/>
            <a:ext cx="1670083" cy="2688641"/>
          </a:xfrm>
          <a:prstGeom prst="roundRect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3200" kern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IS-IS</a:t>
            </a:r>
          </a:p>
          <a:p>
            <a:pPr defTabSz="1219170" rtl="0" eaLnBrk="1" hangingPunct="1"/>
            <a:endParaRPr lang="en-US" sz="3200" kern="12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1219170" rtl="0" eaLnBrk="1" hangingPunct="1"/>
            <a:endParaRPr lang="en-US" sz="3200" kern="12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2665371" y="3657600"/>
            <a:ext cx="1703431" cy="1372104"/>
          </a:xfrm>
          <a:prstGeom prst="roundRect">
            <a:avLst/>
          </a:prstGeom>
          <a:solidFill>
            <a:srgbClr val="FA3D2E">
              <a:alpha val="25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2133" kern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Distributed</a:t>
            </a:r>
          </a:p>
          <a:p>
            <a:pPr defTabSz="1219170" rtl="0" eaLnBrk="1" hangingPunct="1"/>
            <a:r>
              <a:rPr lang="en-US" sz="2133" kern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  <p:sp>
        <p:nvSpPr>
          <p:cNvPr id="58" name="Rounded Rectangle 57"/>
          <p:cNvSpPr/>
          <p:nvPr/>
        </p:nvSpPr>
        <p:spPr bwMode="auto">
          <a:xfrm>
            <a:off x="4697370" y="3657600"/>
            <a:ext cx="1703431" cy="1372104"/>
          </a:xfrm>
          <a:prstGeom prst="roundRect">
            <a:avLst/>
          </a:prstGeom>
          <a:solidFill>
            <a:srgbClr val="FA3D2E">
              <a:alpha val="25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2133" kern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Distributed</a:t>
            </a:r>
          </a:p>
          <a:p>
            <a:pPr defTabSz="1219170" rtl="0" eaLnBrk="1" hangingPunct="1"/>
            <a:r>
              <a:rPr lang="en-US" sz="2133" kern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  <p:sp>
        <p:nvSpPr>
          <p:cNvPr id="61" name="Right Arrow 60"/>
          <p:cNvSpPr/>
          <p:nvPr/>
        </p:nvSpPr>
        <p:spPr>
          <a:xfrm>
            <a:off x="6807200" y="5080000"/>
            <a:ext cx="1524000" cy="1016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>
              <a:defRPr/>
            </a:pPr>
            <a:endParaRPr lang="en-US" sz="2400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044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Back to the main storyline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F1036-7604-B8EC-2FA1-E0B3B617F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19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0408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66DA98-65B6-6492-AA2D-13C0B3F4D0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81F279-63AB-C2B3-EE12-71CD73B9B7E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Innovation: Computers vs. Networks</a:t>
            </a:r>
          </a:p>
          <a:p>
            <a:endParaRPr lang="en-US" dirty="0"/>
          </a:p>
          <a:p>
            <a:r>
              <a:rPr lang="en-US" dirty="0"/>
              <a:t>SDN</a:t>
            </a:r>
          </a:p>
          <a:p>
            <a:endParaRPr lang="en-US" dirty="0"/>
          </a:p>
          <a:p>
            <a:r>
              <a:rPr lang="en-US" dirty="0"/>
              <a:t>OpenFlow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F9F591-C8A1-D192-A970-581622F5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8107377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40716" y="1528264"/>
            <a:ext cx="3860800" cy="6560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320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Program A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5058834" y="4954261"/>
            <a:ext cx="2222500" cy="170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562849" y="4778579"/>
            <a:ext cx="1763184" cy="11197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702550" y="6656061"/>
            <a:ext cx="2048933" cy="11260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216400" y="7379962"/>
            <a:ext cx="2233083" cy="402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0344150" y="5525761"/>
            <a:ext cx="1911351" cy="7556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7994651" y="1524001"/>
            <a:ext cx="3361267" cy="6560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3200" kern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Program B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1810809" y="4724604"/>
            <a:ext cx="3702049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6197600" y="3531862"/>
            <a:ext cx="1318683" cy="2117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8240183" y="4384879"/>
            <a:ext cx="3024716" cy="2117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11302999" y="3826079"/>
            <a:ext cx="1902884" cy="2117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3510139" y="2317690"/>
            <a:ext cx="8884355" cy="109140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>
              <a:defRPr/>
            </a:pPr>
            <a:r>
              <a:rPr lang="en-US" sz="3200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 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20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004" name="Title 3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 Defined Network (SDN)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3230033" y="6363961"/>
            <a:ext cx="1828800" cy="1016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Packet</a:t>
            </a:r>
          </a:p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Forwarding </a:t>
            </a:r>
          </a:p>
          <a:p>
            <a:pPr defTabSz="1219170" rtl="0"/>
            <a:endParaRPr lang="en-US" sz="2400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6148916" y="7128079"/>
            <a:ext cx="1828800" cy="1016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Packet</a:t>
            </a:r>
          </a:p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Forwarding </a:t>
            </a:r>
          </a:p>
          <a:p>
            <a:pPr defTabSz="1219170" rtl="0"/>
            <a:endParaRPr lang="en-US" sz="2400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5943600" y="4192261"/>
            <a:ext cx="1828800" cy="1016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Packet</a:t>
            </a:r>
          </a:p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Forwarding </a:t>
            </a:r>
          </a:p>
          <a:p>
            <a:pPr defTabSz="1219170" rtl="0"/>
            <a:endParaRPr lang="en-US" sz="2400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8839200" y="5855961"/>
            <a:ext cx="1828800" cy="1016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Packet</a:t>
            </a:r>
          </a:p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Forwarding </a:t>
            </a:r>
          </a:p>
          <a:p>
            <a:pPr defTabSz="1219170" rtl="0"/>
            <a:endParaRPr lang="en-US" sz="2400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11480800" y="4700261"/>
            <a:ext cx="1828800" cy="1016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Packet</a:t>
            </a:r>
          </a:p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Forwarding </a:t>
            </a:r>
          </a:p>
          <a:p>
            <a:pPr defTabSz="1219170" rtl="0"/>
            <a:endParaRPr lang="en-US" sz="2400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9425516" y="2393095"/>
            <a:ext cx="1117600" cy="8128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684890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21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Network OS: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distributed system that creates a consistent, up-to-date network view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Runs on servers (controllers) in the network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NOX, ONIX, HyperFlow, Kandoo, Floodlight, </a:t>
            </a:r>
            <a:r>
              <a:rPr lang="en-US" dirty="0" err="1">
                <a:latin typeface="Calibri" charset="0"/>
                <a:ea typeface="ＭＳ Ｐゴシック" charset="0"/>
              </a:rPr>
              <a:t>Trema</a:t>
            </a:r>
            <a:r>
              <a:rPr lang="en-US" dirty="0">
                <a:latin typeface="Calibri" charset="0"/>
                <a:ea typeface="ＭＳ Ｐゴシック" charset="0"/>
              </a:rPr>
              <a:t>, Beacon, Maestro, Beehive, </a:t>
            </a:r>
            <a:r>
              <a:rPr lang="en-US" dirty="0" err="1">
                <a:latin typeface="Calibri" charset="0"/>
                <a:ea typeface="ＭＳ Ｐゴシック" charset="0"/>
              </a:rPr>
              <a:t>OpenDayLight</a:t>
            </a:r>
            <a:r>
              <a:rPr lang="en-US" dirty="0">
                <a:latin typeface="Calibri" charset="0"/>
                <a:ea typeface="ＭＳ Ｐゴシック" charset="0"/>
              </a:rPr>
              <a:t>, … + more</a:t>
            </a:r>
          </a:p>
          <a:p>
            <a:pPr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Uses forwarding abstraction to: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Get state information </a:t>
            </a:r>
            <a:r>
              <a:rPr lang="en-US" b="1" dirty="0">
                <a:latin typeface="Calibri" charset="0"/>
                <a:ea typeface="ＭＳ Ｐゴシック" charset="0"/>
              </a:rPr>
              <a:t>from</a:t>
            </a:r>
            <a:r>
              <a:rPr lang="en-US" dirty="0">
                <a:latin typeface="Calibri" charset="0"/>
                <a:ea typeface="ＭＳ Ｐゴシック" charset="0"/>
              </a:rPr>
              <a:t> forwarding elements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Give control directives </a:t>
            </a:r>
            <a:r>
              <a:rPr lang="en-US" b="1" dirty="0">
                <a:latin typeface="Calibri" charset="0"/>
                <a:ea typeface="ＭＳ Ｐゴシック" charset="0"/>
              </a:rPr>
              <a:t>to</a:t>
            </a:r>
            <a:r>
              <a:rPr lang="en-US" dirty="0">
                <a:latin typeface="Calibri" charset="0"/>
                <a:ea typeface="ＭＳ Ｐゴシック" charset="0"/>
              </a:rPr>
              <a:t> forwarding elements</a:t>
            </a:r>
          </a:p>
          <a:p>
            <a:pPr lvl="1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1) Network OS</a:t>
            </a:r>
          </a:p>
        </p:txBody>
      </p:sp>
    </p:spTree>
    <p:extLst>
      <p:ext uri="{BB962C8B-B14F-4D97-AF65-F5344CB8AC3E}">
        <p14:creationId xmlns:p14="http://schemas.microsoft.com/office/powerpoint/2010/main" val="2833345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40716" y="1528264"/>
            <a:ext cx="3860800" cy="6560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3200" kern="1200" dirty="0">
                <a:solidFill>
                  <a:srgbClr val="000000"/>
                </a:solidFill>
                <a:latin typeface="Calibri" charset="0"/>
              </a:rPr>
              <a:t>Control Program A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5058834" y="4954261"/>
            <a:ext cx="2222500" cy="170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562849" y="4778579"/>
            <a:ext cx="1763184" cy="11197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702550" y="6656061"/>
            <a:ext cx="2048933" cy="11260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216400" y="7379962"/>
            <a:ext cx="2233083" cy="402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0344150" y="5525761"/>
            <a:ext cx="1911351" cy="7556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7994651" y="1524001"/>
            <a:ext cx="3361267" cy="6560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3200" kern="1200">
                <a:solidFill>
                  <a:srgbClr val="000000"/>
                </a:solidFill>
                <a:latin typeface="Calibri" charset="0"/>
              </a:rPr>
              <a:t>Control Program B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1810809" y="4724604"/>
            <a:ext cx="3702049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6197600" y="3531862"/>
            <a:ext cx="1318683" cy="2117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8240183" y="4384879"/>
            <a:ext cx="3024716" cy="2117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11302999" y="3826079"/>
            <a:ext cx="1902884" cy="2117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3510139" y="2317690"/>
            <a:ext cx="8884355" cy="109140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>
              <a:defRPr/>
            </a:pPr>
            <a:r>
              <a:rPr lang="en-US" sz="3200" kern="1200" dirty="0">
                <a:solidFill>
                  <a:srgbClr val="FFFFFF"/>
                </a:solidFill>
                <a:latin typeface="Calibri"/>
              </a:rPr>
              <a:t>Network 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22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42004" name="Title 3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3230033" y="6363961"/>
            <a:ext cx="1828800" cy="1016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charset="0"/>
              </a:rPr>
              <a:t>Packet</a:t>
            </a:r>
          </a:p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defTabSz="1219170" rtl="0"/>
            <a:endParaRPr lang="en-US" sz="2400" kern="120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6148916" y="7128079"/>
            <a:ext cx="1828800" cy="1016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charset="0"/>
              </a:rPr>
              <a:t>Packet</a:t>
            </a:r>
          </a:p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defTabSz="1219170" rtl="0"/>
            <a:endParaRPr lang="en-US" sz="2400" kern="120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5943600" y="4192261"/>
            <a:ext cx="1828800" cy="1016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charset="0"/>
              </a:rPr>
              <a:t>Packet</a:t>
            </a:r>
          </a:p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defTabSz="1219170" rtl="0"/>
            <a:endParaRPr lang="en-US" sz="2400" kern="120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8839200" y="5855961"/>
            <a:ext cx="1828800" cy="1016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charset="0"/>
              </a:rPr>
              <a:t>Packet</a:t>
            </a:r>
          </a:p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defTabSz="1219170" rtl="0"/>
            <a:endParaRPr lang="en-US" sz="2400" kern="120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11480800" y="4700261"/>
            <a:ext cx="1828800" cy="1016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charset="0"/>
              </a:rPr>
              <a:t>Packet</a:t>
            </a:r>
          </a:p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defTabSz="1219170" rtl="0"/>
            <a:endParaRPr lang="en-US" sz="2400" kern="1200">
              <a:solidFill>
                <a:prstClr val="white"/>
              </a:solidFill>
              <a:latin typeface="Calibri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9425516" y="2393095"/>
            <a:ext cx="1117600" cy="8128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onstantia"/>
              </a:endParaRPr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436765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23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Control program operates on view of network</a:t>
            </a:r>
          </a:p>
          <a:p>
            <a:pPr lvl="1"/>
            <a:r>
              <a:rPr lang="en-US" b="1" dirty="0">
                <a:latin typeface="Calibri" charset="0"/>
                <a:ea typeface="ＭＳ Ｐゴシック" charset="0"/>
              </a:rPr>
              <a:t>Input</a:t>
            </a:r>
            <a:r>
              <a:rPr lang="en-US" dirty="0">
                <a:latin typeface="Calibri" charset="0"/>
                <a:ea typeface="ＭＳ Ｐゴシック" charset="0"/>
              </a:rPr>
              <a:t>: global network view (graph/database)</a:t>
            </a:r>
          </a:p>
          <a:p>
            <a:pPr lvl="1"/>
            <a:r>
              <a:rPr lang="en-US" b="1" dirty="0">
                <a:latin typeface="Calibri" charset="0"/>
                <a:ea typeface="ＭＳ Ｐゴシック" charset="0"/>
              </a:rPr>
              <a:t>Output</a:t>
            </a:r>
            <a:r>
              <a:rPr lang="en-US" dirty="0">
                <a:latin typeface="Calibri" charset="0"/>
                <a:ea typeface="ＭＳ Ｐゴシック" charset="0"/>
              </a:rPr>
              <a:t>: configuration of each network device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  <a:p>
            <a:pPr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Control program is not a distributed system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Abstraction hides details of distributed state</a:t>
            </a:r>
          </a:p>
          <a:p>
            <a:pPr lvl="1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2) Control Program</a:t>
            </a:r>
          </a:p>
        </p:txBody>
      </p:sp>
    </p:spTree>
    <p:extLst>
      <p:ext uri="{BB962C8B-B14F-4D97-AF65-F5344CB8AC3E}">
        <p14:creationId xmlns:p14="http://schemas.microsoft.com/office/powerpoint/2010/main" val="4112665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40716" y="1528264"/>
            <a:ext cx="3860800" cy="6560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3200" kern="1200" dirty="0">
                <a:solidFill>
                  <a:srgbClr val="000000"/>
                </a:solidFill>
                <a:latin typeface="Calibri" charset="0"/>
              </a:rPr>
              <a:t>Control Program A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5058834" y="4954261"/>
            <a:ext cx="2222500" cy="170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562849" y="4778579"/>
            <a:ext cx="1763184" cy="11197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702550" y="6656061"/>
            <a:ext cx="2048933" cy="11260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216400" y="7379962"/>
            <a:ext cx="2233083" cy="402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0344150" y="5525761"/>
            <a:ext cx="1911351" cy="7556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7994651" y="1524001"/>
            <a:ext cx="3361267" cy="6560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3200" kern="1200">
                <a:solidFill>
                  <a:srgbClr val="000000"/>
                </a:solidFill>
                <a:latin typeface="Calibri" charset="0"/>
              </a:rPr>
              <a:t>Control Program B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1810809" y="4724604"/>
            <a:ext cx="3702049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6197600" y="3531862"/>
            <a:ext cx="1318683" cy="2117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8240183" y="4384879"/>
            <a:ext cx="3024716" cy="2117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11302999" y="3826079"/>
            <a:ext cx="1902884" cy="2117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3510139" y="2317690"/>
            <a:ext cx="8884355" cy="109140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>
              <a:defRPr/>
            </a:pPr>
            <a:r>
              <a:rPr lang="en-US" sz="3200" kern="1200" dirty="0">
                <a:solidFill>
                  <a:srgbClr val="FFFFFF"/>
                </a:solidFill>
                <a:latin typeface="Calibri"/>
              </a:rPr>
              <a:t>Network 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24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42004" name="Title 3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3230033" y="6363961"/>
            <a:ext cx="1828800" cy="1016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charset="0"/>
              </a:rPr>
              <a:t>Packet</a:t>
            </a:r>
          </a:p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defTabSz="1219170" rtl="0"/>
            <a:endParaRPr lang="en-US" sz="2400" kern="120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6148916" y="7128079"/>
            <a:ext cx="1828800" cy="1016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charset="0"/>
              </a:rPr>
              <a:t>Packet</a:t>
            </a:r>
          </a:p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defTabSz="1219170" rtl="0"/>
            <a:endParaRPr lang="en-US" sz="2400" kern="120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5943600" y="4192261"/>
            <a:ext cx="1828800" cy="1016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charset="0"/>
              </a:rPr>
              <a:t>Packet</a:t>
            </a:r>
          </a:p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defTabSz="1219170" rtl="0"/>
            <a:endParaRPr lang="en-US" sz="2400" kern="120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8839200" y="5855961"/>
            <a:ext cx="1828800" cy="1016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charset="0"/>
              </a:rPr>
              <a:t>Packet</a:t>
            </a:r>
          </a:p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defTabSz="1219170" rtl="0"/>
            <a:endParaRPr lang="en-US" sz="2400" kern="1200">
              <a:solidFill>
                <a:prstClr val="white"/>
              </a:solidFill>
              <a:latin typeface="Calibri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11480800" y="4700261"/>
            <a:ext cx="1828800" cy="1016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charset="0"/>
              </a:rPr>
              <a:t>Packet</a:t>
            </a:r>
          </a:p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charset="0"/>
              </a:rPr>
              <a:t>Forwarding </a:t>
            </a:r>
          </a:p>
          <a:p>
            <a:pPr defTabSz="1219170" rtl="0"/>
            <a:endParaRPr lang="en-US" sz="2400" kern="1200">
              <a:solidFill>
                <a:prstClr val="white"/>
              </a:solidFill>
              <a:latin typeface="Calibri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9425516" y="2393095"/>
            <a:ext cx="1117600" cy="8128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onstantia"/>
              </a:endParaRPr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673557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25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Purpose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Abstract away forwarding hardware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Flexible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Behavior specified by control plane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Built from basic set of forwarding primitives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Minimal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Streamlined for speed and low-power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Control program not vendor-specific</a:t>
            </a:r>
          </a:p>
          <a:p>
            <a:pPr lvl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OpenFlow is an example of such an abstraction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3) Forwarding Abstraction</a:t>
            </a:r>
          </a:p>
        </p:txBody>
      </p:sp>
      <p:grpSp>
        <p:nvGrpSpPr>
          <p:cNvPr id="2" name="Group 39">
            <a:extLst>
              <a:ext uri="{FF2B5EF4-FFF2-40B4-BE49-F238E27FC236}">
                <a16:creationId xmlns:a16="http://schemas.microsoft.com/office/drawing/2014/main" id="{B9848F78-7054-7AE2-1DAD-805E2C8C9A7A}"/>
              </a:ext>
            </a:extLst>
          </p:cNvPr>
          <p:cNvGrpSpPr>
            <a:grpSpLocks/>
          </p:cNvGrpSpPr>
          <p:nvPr/>
        </p:nvGrpSpPr>
        <p:grpSpPr bwMode="auto">
          <a:xfrm>
            <a:off x="2066566" y="6739119"/>
            <a:ext cx="2459567" cy="986367"/>
            <a:chOff x="4809596" y="3324225"/>
            <a:chExt cx="1432560" cy="5926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6D7812-1DBF-5F83-7718-F44C22689877}"/>
                </a:ext>
              </a:extLst>
            </p:cNvPr>
            <p:cNvSpPr/>
            <p:nvPr/>
          </p:nvSpPr>
          <p:spPr>
            <a:xfrm>
              <a:off x="5443276" y="3384001"/>
              <a:ext cx="118353" cy="53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" name="Picture 31" descr="OpenFlow-Logo-Medium.tif">
              <a:extLst>
                <a:ext uri="{FF2B5EF4-FFF2-40B4-BE49-F238E27FC236}">
                  <a16:creationId xmlns:a16="http://schemas.microsoft.com/office/drawing/2014/main" id="{40F377B6-DFD1-C13C-0C5A-1B8699C10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596" y="3324225"/>
              <a:ext cx="143256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727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26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Flow-based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(next slides)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 number of actions for each flow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Plumbing: Forward to port(s)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Control: Forward to controller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Routing between flow-spaces: Rewrite header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Bandwidth isolation: Min/max rate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External open API to flow-table</a:t>
            </a:r>
          </a:p>
          <a:p>
            <a:pPr lvl="1">
              <a:buFontTx/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Forwarding Substrate</a:t>
            </a:r>
          </a:p>
        </p:txBody>
      </p:sp>
    </p:spTree>
    <p:extLst>
      <p:ext uri="{BB962C8B-B14F-4D97-AF65-F5344CB8AC3E}">
        <p14:creationId xmlns:p14="http://schemas.microsoft.com/office/powerpoint/2010/main" val="1799452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51"/>
          <p:cNvSpPr>
            <a:spLocks noChangeArrowheads="1"/>
          </p:cNvSpPr>
          <p:nvPr/>
        </p:nvSpPr>
        <p:spPr bwMode="auto">
          <a:xfrm>
            <a:off x="8636000" y="3149600"/>
            <a:ext cx="4876800" cy="41656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defTabSz="1219170" rtl="0"/>
            <a:r>
              <a:rPr lang="en-US" sz="4267" kern="1200" dirty="0">
                <a:solidFill>
                  <a:srgbClr val="1B58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Types of action</a:t>
            </a:r>
          </a:p>
          <a:p>
            <a:pPr algn="l" defTabSz="1219170" rtl="0"/>
            <a:endParaRPr lang="en-US" sz="32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1219170" rtl="0">
              <a:buFont typeface="Wingdings" charset="0"/>
              <a:buChar char="§"/>
            </a:pPr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Allow/deny flow</a:t>
            </a:r>
          </a:p>
          <a:p>
            <a:pPr algn="l" defTabSz="1219170" rtl="0">
              <a:buFont typeface="Wingdings" charset="0"/>
              <a:buChar char="§"/>
            </a:pPr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Route &amp; re-route flow</a:t>
            </a:r>
          </a:p>
          <a:p>
            <a:pPr algn="l" defTabSz="1219170" rtl="0">
              <a:buFont typeface="Wingdings" charset="0"/>
              <a:buChar char="§"/>
            </a:pPr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Isolate flow</a:t>
            </a:r>
          </a:p>
          <a:p>
            <a:pPr algn="l" defTabSz="1219170" rtl="0">
              <a:buFont typeface="Wingdings" charset="0"/>
              <a:buChar char="§"/>
            </a:pPr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Make flow private</a:t>
            </a:r>
          </a:p>
          <a:p>
            <a:pPr algn="l" defTabSz="1219170" rtl="0">
              <a:buFont typeface="Wingdings" charset="0"/>
              <a:buChar char="§"/>
            </a:pPr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Remove flow</a:t>
            </a:r>
          </a:p>
        </p:txBody>
      </p:sp>
      <p:sp>
        <p:nvSpPr>
          <p:cNvPr id="54275" name="AutoShape 50"/>
          <p:cNvSpPr>
            <a:spLocks noChangeArrowheads="1"/>
          </p:cNvSpPr>
          <p:nvPr/>
        </p:nvSpPr>
        <p:spPr bwMode="auto">
          <a:xfrm>
            <a:off x="2743200" y="3149600"/>
            <a:ext cx="5080000" cy="41656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defTabSz="1219170" rtl="0"/>
            <a:r>
              <a:rPr lang="en-US" sz="4267" kern="1200" dirty="0">
                <a:solidFill>
                  <a:srgbClr val="1B58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flow?</a:t>
            </a:r>
          </a:p>
          <a:p>
            <a:pPr algn="l" defTabSz="1219170" rtl="0"/>
            <a:endParaRPr lang="en-US" sz="32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1219170" rtl="0">
              <a:buFont typeface="Wingdings" charset="0"/>
              <a:buChar char="§"/>
            </a:pPr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Application flow</a:t>
            </a:r>
          </a:p>
          <a:p>
            <a:pPr algn="l" defTabSz="1219170" rtl="0">
              <a:buFont typeface="Wingdings" charset="0"/>
              <a:buChar char="§"/>
            </a:pPr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All http</a:t>
            </a:r>
          </a:p>
          <a:p>
            <a:pPr algn="l" defTabSz="1219170" rtl="0">
              <a:buFont typeface="Wingdings" charset="0"/>
              <a:buChar char="§"/>
            </a:pPr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Jim</a:t>
            </a:r>
            <a:r>
              <a:rPr lang="en-CA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traffic</a:t>
            </a:r>
          </a:p>
          <a:p>
            <a:pPr algn="l" defTabSz="1219170" rtl="0">
              <a:buFont typeface="Wingdings" charset="0"/>
              <a:buChar char="§"/>
            </a:pPr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All packets to Canada</a:t>
            </a:r>
          </a:p>
          <a:p>
            <a:pPr algn="l" defTabSz="1219170" rtl="0">
              <a:buFont typeface="Wingdings" charset="0"/>
              <a:buChar char="§"/>
            </a:pPr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cxnSp>
        <p:nvCxnSpPr>
          <p:cNvPr id="54276" name="AutoShape 5"/>
          <p:cNvCxnSpPr>
            <a:cxnSpLocks noChangeShapeType="1"/>
            <a:endCxn id="54280" idx="2"/>
          </p:cNvCxnSpPr>
          <p:nvPr/>
        </p:nvCxnSpPr>
        <p:spPr bwMode="auto">
          <a:xfrm flipV="1">
            <a:off x="7401984" y="973667"/>
            <a:ext cx="3147483" cy="1126067"/>
          </a:xfrm>
          <a:prstGeom prst="curvedConnector3">
            <a:avLst>
              <a:gd name="adj1" fmla="val 50000"/>
            </a:avLst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4277" name="AutoShape 6"/>
          <p:cNvCxnSpPr>
            <a:cxnSpLocks noChangeShapeType="1"/>
          </p:cNvCxnSpPr>
          <p:nvPr/>
        </p:nvCxnSpPr>
        <p:spPr bwMode="auto">
          <a:xfrm rot="10800000">
            <a:off x="6515101" y="1778000"/>
            <a:ext cx="886884" cy="321733"/>
          </a:xfrm>
          <a:prstGeom prst="curvedConnector3">
            <a:avLst>
              <a:gd name="adj1" fmla="val 50000"/>
            </a:avLst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4278" name="AutoShape 7"/>
          <p:cNvCxnSpPr>
            <a:cxnSpLocks noChangeShapeType="1"/>
            <a:endCxn id="680969" idx="7"/>
          </p:cNvCxnSpPr>
          <p:nvPr/>
        </p:nvCxnSpPr>
        <p:spPr bwMode="auto">
          <a:xfrm rot="10800000" flipV="1">
            <a:off x="5659967" y="1778001"/>
            <a:ext cx="855133" cy="690033"/>
          </a:xfrm>
          <a:prstGeom prst="curvedConnector2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80969" name="Oval 9"/>
          <p:cNvSpPr>
            <a:spLocks noChangeArrowheads="1"/>
          </p:cNvSpPr>
          <p:nvPr/>
        </p:nvSpPr>
        <p:spPr bwMode="auto">
          <a:xfrm>
            <a:off x="5384800" y="2421467"/>
            <a:ext cx="321733" cy="321733"/>
          </a:xfrm>
          <a:prstGeom prst="ellipse">
            <a:avLst/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tint val="85098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1219170" rtl="0"/>
            <a:endParaRPr lang="en-US" sz="2400" kern="1200">
              <a:solidFill>
                <a:srgbClr val="1B582B"/>
              </a:solidFill>
              <a:latin typeface="Constantia"/>
            </a:endParaRPr>
          </a:p>
        </p:txBody>
      </p:sp>
      <p:sp>
        <p:nvSpPr>
          <p:cNvPr id="54280" name="Oval 10"/>
          <p:cNvSpPr>
            <a:spLocks noChangeArrowheads="1"/>
          </p:cNvSpPr>
          <p:nvPr/>
        </p:nvSpPr>
        <p:spPr bwMode="auto">
          <a:xfrm>
            <a:off x="10549467" y="812800"/>
            <a:ext cx="321733" cy="321733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1219170" rtl="0"/>
            <a:endParaRPr lang="en-US" sz="2400" kern="1200">
              <a:solidFill>
                <a:srgbClr val="1B582B"/>
              </a:solidFill>
              <a:latin typeface="Constant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27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40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28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Flowspace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42400" y="2032000"/>
            <a:ext cx="4876800" cy="812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/>
            <a:r>
              <a:rPr lang="en-US" sz="32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Payload</a:t>
            </a:r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6800" y="2032000"/>
            <a:ext cx="2235200" cy="812800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/>
            <a:r>
              <a:rPr lang="en-US" sz="2400" b="1" kern="120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Ethernet</a:t>
            </a:r>
          </a:p>
          <a:p>
            <a:pPr defTabSz="1219170" rtl="0"/>
            <a:r>
              <a:rPr lang="en-US" sz="2400" kern="120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DA, SA, etc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2032000"/>
            <a:ext cx="2235200" cy="812800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/>
            <a:r>
              <a:rPr lang="en-US" sz="2400" b="1" kern="120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</a:t>
            </a:r>
          </a:p>
          <a:p>
            <a:pPr defTabSz="1219170" rtl="0"/>
            <a:r>
              <a:rPr lang="en-US" sz="2400" kern="120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DA, SA, etc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7200" y="2032000"/>
            <a:ext cx="2235200" cy="812800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/>
            <a:r>
              <a:rPr lang="en-US" sz="2400" b="1" kern="120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TCP</a:t>
            </a:r>
          </a:p>
          <a:p>
            <a:pPr defTabSz="1219170" rtl="0"/>
            <a:r>
              <a:rPr lang="en-US" sz="2400" kern="120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DP, SP, etc</a:t>
            </a:r>
          </a:p>
        </p:txBody>
      </p:sp>
      <p:sp>
        <p:nvSpPr>
          <p:cNvPr id="9" name="Right Brace 8"/>
          <p:cNvSpPr/>
          <p:nvPr/>
        </p:nvSpPr>
        <p:spPr>
          <a:xfrm rot="5400000">
            <a:off x="5384800" y="0"/>
            <a:ext cx="609600" cy="6705600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76" name="TextBox 9"/>
          <p:cNvSpPr txBox="1">
            <a:spLocks noChangeArrowheads="1"/>
          </p:cNvSpPr>
          <p:nvPr/>
        </p:nvSpPr>
        <p:spPr bwMode="auto">
          <a:xfrm>
            <a:off x="2422622" y="3657600"/>
            <a:ext cx="6576287" cy="181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3733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Collection of bits to plumb flows </a:t>
            </a:r>
          </a:p>
          <a:p>
            <a:pPr defTabSz="1219170" rtl="0" eaLnBrk="1" hangingPunct="1"/>
            <a:r>
              <a:rPr lang="en-US" sz="3733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(of different granularities)</a:t>
            </a:r>
          </a:p>
          <a:p>
            <a:pPr defTabSz="1219170" rtl="0" eaLnBrk="1" hangingPunct="1"/>
            <a:r>
              <a:rPr lang="en-US" sz="3733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end points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336800" y="6502400"/>
            <a:ext cx="11582400" cy="812800"/>
            <a:chOff x="228600" y="4876800"/>
            <a:chExt cx="8686800" cy="609600"/>
          </a:xfrm>
        </p:grpSpPr>
        <p:sp>
          <p:nvSpPr>
            <p:cNvPr id="11" name="Rectangle 10"/>
            <p:cNvSpPr/>
            <p:nvPr/>
          </p:nvSpPr>
          <p:spPr>
            <a:xfrm>
              <a:off x="5257800" y="4876800"/>
              <a:ext cx="3657600" cy="609600"/>
            </a:xfrm>
            <a:prstGeom prst="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/>
              <a:r>
                <a:rPr lang="en-US" sz="32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Payload</a:t>
              </a:r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" y="4876800"/>
              <a:ext cx="5029200" cy="609600"/>
            </a:xfrm>
            <a:prstGeom prst="rect">
              <a:avLst/>
            </a:prstGeom>
            <a:solidFill>
              <a:srgbClr val="FF99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/>
              <a:r>
                <a:rPr lang="en-US" sz="2400" b="1" kern="1200">
                  <a:solidFill>
                    <a:srgbClr val="3333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Header</a:t>
              </a:r>
            </a:p>
            <a:p>
              <a:pPr defTabSz="1219170" rtl="0"/>
              <a:r>
                <a:rPr lang="en-US" sz="2400" kern="1200">
                  <a:solidFill>
                    <a:srgbClr val="3333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User-defined flowspace</a:t>
              </a:r>
            </a:p>
          </p:txBody>
        </p:sp>
      </p:grpSp>
      <p:sp>
        <p:nvSpPr>
          <p:cNvPr id="14" name="Right Brace 13"/>
          <p:cNvSpPr/>
          <p:nvPr/>
        </p:nvSpPr>
        <p:spPr>
          <a:xfrm rot="16200000" flipV="1">
            <a:off x="5384800" y="2743200"/>
            <a:ext cx="609600" cy="6705600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75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29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959000" cy="57531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standard to run experimental protocols in production networks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API between the forwarding elements and the network OS</a:t>
            </a: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in Stanford, supported by various companies (Cisco, Juniper, HP, NEC, …)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 by universities to deploy innovative networking technology</a:t>
            </a: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new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7500" y="540044"/>
            <a:ext cx="2566075" cy="54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057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3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How difficult is it to create/modify a computer application?</a:t>
            </a:r>
          </a:p>
          <a:p>
            <a:endParaRPr lang="en-US" dirty="0"/>
          </a:p>
          <a:p>
            <a:r>
              <a:rPr lang="en-US" dirty="0"/>
              <a:t>How difficult is it to create/modify a network feature?</a:t>
            </a:r>
          </a:p>
          <a:p>
            <a:endParaRPr lang="en-US" dirty="0"/>
          </a:p>
          <a:p>
            <a:r>
              <a:rPr lang="en-US" dirty="0"/>
              <a:t>What is the difference?</a:t>
            </a:r>
          </a:p>
          <a:p>
            <a:endParaRPr lang="en-US" dirty="0"/>
          </a:p>
          <a:p>
            <a:r>
              <a:rPr lang="en-US" dirty="0"/>
              <a:t>What are the tools available for each?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</a:t>
            </a:r>
            <a:br>
              <a:rPr lang="en-US" dirty="0"/>
            </a:br>
            <a:r>
              <a:rPr lang="en-US" dirty="0"/>
              <a:t>Computers vs. Networks</a:t>
            </a:r>
          </a:p>
        </p:txBody>
      </p:sp>
    </p:spTree>
    <p:extLst>
      <p:ext uri="{BB962C8B-B14F-4D97-AF65-F5344CB8AC3E}">
        <p14:creationId xmlns:p14="http://schemas.microsoft.com/office/powerpoint/2010/main" val="177184357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1"/>
          <p:cNvSpPr>
            <a:spLocks/>
          </p:cNvSpPr>
          <p:nvPr/>
        </p:nvSpPr>
        <p:spPr bwMode="auto">
          <a:xfrm>
            <a:off x="3198284" y="2946401"/>
            <a:ext cx="9846733" cy="4036484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84" y="5361517"/>
            <a:ext cx="436668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/>
          </p:cNvSpPr>
          <p:nvPr/>
        </p:nvSpPr>
        <p:spPr bwMode="auto">
          <a:xfrm>
            <a:off x="3581400" y="3119735"/>
            <a:ext cx="4946803" cy="92333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blurRad="38100" dist="25399" dir="3600114" algn="ctr" rotWithShape="0">
              <a:schemeClr val="bg2">
                <a:alpha val="64999"/>
              </a:schemeClr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l" defTabSz="1219170" rtl="0"/>
            <a:r>
              <a:rPr lang="en-US" sz="6000" kern="1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Ethernet Switch</a:t>
            </a:r>
          </a:p>
        </p:txBody>
      </p:sp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85" y="5947833"/>
            <a:ext cx="437091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534" y="5361517"/>
            <a:ext cx="436668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534" y="5947833"/>
            <a:ext cx="437091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1" y="3327401"/>
            <a:ext cx="5376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818" y="3327401"/>
            <a:ext cx="5376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30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Traditional Switch</a:t>
            </a:r>
          </a:p>
        </p:txBody>
      </p:sp>
    </p:spTree>
    <p:extLst>
      <p:ext uri="{BB962C8B-B14F-4D97-AF65-F5344CB8AC3E}">
        <p14:creationId xmlns:p14="http://schemas.microsoft.com/office/powerpoint/2010/main" val="364196509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31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Traditional Switch</a:t>
            </a:r>
          </a:p>
        </p:txBody>
      </p:sp>
      <p:sp>
        <p:nvSpPr>
          <p:cNvPr id="61443" name="AutoShape 2"/>
          <p:cNvSpPr>
            <a:spLocks/>
          </p:cNvSpPr>
          <p:nvPr/>
        </p:nvSpPr>
        <p:spPr bwMode="auto">
          <a:xfrm>
            <a:off x="3198284" y="3149600"/>
            <a:ext cx="9846733" cy="4036483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AutoShape 3"/>
          <p:cNvSpPr>
            <a:spLocks/>
          </p:cNvSpPr>
          <p:nvPr/>
        </p:nvSpPr>
        <p:spPr bwMode="auto">
          <a:xfrm>
            <a:off x="3507318" y="5435600"/>
            <a:ext cx="9179983" cy="1405467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>
            <a:solidFill>
              <a:srgbClr val="003F8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 defTabSz="1219170" rtl="0"/>
            <a:r>
              <a:rPr lang="en-US" sz="6000" kern="12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Path (Hardware)</a:t>
            </a:r>
          </a:p>
        </p:txBody>
      </p:sp>
      <p:sp>
        <p:nvSpPr>
          <p:cNvPr id="61445" name="Line 4"/>
          <p:cNvSpPr>
            <a:spLocks noChangeShapeType="1"/>
          </p:cNvSpPr>
          <p:nvPr/>
        </p:nvSpPr>
        <p:spPr bwMode="auto">
          <a:xfrm rot="10800000" flipH="1">
            <a:off x="3414184" y="5113867"/>
            <a:ext cx="9429749" cy="23283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5721" tIns="42861" rIns="85721" bIns="42861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1" name="AutoShape 5"/>
          <p:cNvSpPr>
            <a:spLocks/>
          </p:cNvSpPr>
          <p:nvPr/>
        </p:nvSpPr>
        <p:spPr bwMode="auto">
          <a:xfrm>
            <a:off x="3507318" y="3481916"/>
            <a:ext cx="4525433" cy="1382184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>
            <a:solidFill>
              <a:srgbClr val="003F8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 defTabSz="1219170" rtl="0"/>
            <a:r>
              <a:rPr lang="en-US" sz="6000" kern="12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Path</a:t>
            </a:r>
          </a:p>
        </p:txBody>
      </p:sp>
      <p:sp>
        <p:nvSpPr>
          <p:cNvPr id="24582" name="AutoShape 6"/>
          <p:cNvSpPr>
            <a:spLocks/>
          </p:cNvSpPr>
          <p:nvPr/>
        </p:nvSpPr>
        <p:spPr bwMode="auto">
          <a:xfrm>
            <a:off x="3507318" y="3481916"/>
            <a:ext cx="9179983" cy="1382184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>
            <a:solidFill>
              <a:srgbClr val="003F8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 defTabSz="1219170" rtl="0"/>
            <a:r>
              <a:rPr lang="en-US" sz="6000" kern="12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Path (Software)</a:t>
            </a:r>
          </a:p>
        </p:txBody>
      </p:sp>
    </p:spTree>
    <p:extLst>
      <p:ext uri="{BB962C8B-B14F-4D97-AF65-F5344CB8AC3E}">
        <p14:creationId xmlns:p14="http://schemas.microsoft.com/office/powerpoint/2010/main" val="502120273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8"/>
          <p:cNvSpPr>
            <a:spLocks noChangeShapeType="1"/>
          </p:cNvSpPr>
          <p:nvPr/>
        </p:nvSpPr>
        <p:spPr bwMode="auto">
          <a:xfrm flipH="1">
            <a:off x="9098845" y="3795184"/>
            <a:ext cx="0" cy="1938867"/>
          </a:xfrm>
          <a:prstGeom prst="line">
            <a:avLst/>
          </a:prstGeom>
          <a:noFill/>
          <a:ln w="88900">
            <a:solidFill>
              <a:srgbClr val="FF7F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1" name="Rectangle 9"/>
          <p:cNvSpPr>
            <a:spLocks/>
          </p:cNvSpPr>
          <p:nvPr/>
        </p:nvSpPr>
        <p:spPr bwMode="auto">
          <a:xfrm>
            <a:off x="4034672" y="4516967"/>
            <a:ext cx="48927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55285" bIns="0">
            <a:spAutoFit/>
          </a:bodyPr>
          <a:lstStyle/>
          <a:p>
            <a:pPr marL="55032" algn="r" defTabSz="1219170" rtl="0"/>
            <a:r>
              <a:rPr lang="en-US" sz="3200" kern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OpenFlow Protocol (SSL,TLS)</a:t>
            </a:r>
          </a:p>
        </p:txBody>
      </p:sp>
      <p:sp>
        <p:nvSpPr>
          <p:cNvPr id="13" name="AutoShape 1"/>
          <p:cNvSpPr>
            <a:spLocks/>
          </p:cNvSpPr>
          <p:nvPr/>
        </p:nvSpPr>
        <p:spPr bwMode="auto">
          <a:xfrm>
            <a:off x="4425246" y="5734051"/>
            <a:ext cx="7152217" cy="1824567"/>
          </a:xfrm>
          <a:prstGeom prst="roundRect">
            <a:avLst>
              <a:gd name="adj" fmla="val 6486"/>
            </a:avLst>
          </a:prstGeom>
          <a:gradFill>
            <a:gsLst>
              <a:gs pos="0">
                <a:schemeClr val="bg1">
                  <a:lumMod val="85000"/>
                  <a:lumOff val="15000"/>
                </a:schemeClr>
              </a:gs>
              <a:gs pos="50000">
                <a:schemeClr val="tx1">
                  <a:lumMod val="50000"/>
                </a:schemeClr>
              </a:gs>
              <a:gs pos="100000">
                <a:schemeClr val="tx1">
                  <a:lumMod val="85000"/>
                </a:schemeClr>
              </a:gs>
            </a:gsLst>
          </a:gradFill>
          <a:ln w="1270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l" defTabSz="1219170" rtl="0">
              <a:defRPr/>
            </a:pPr>
            <a:endParaRPr lang="en-US" sz="3200" kern="12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charset="0"/>
            </a:endParaRPr>
          </a:p>
        </p:txBody>
      </p:sp>
      <p:sp>
        <p:nvSpPr>
          <p:cNvPr id="14" name="AutoShape 2"/>
          <p:cNvSpPr>
            <a:spLocks/>
          </p:cNvSpPr>
          <p:nvPr/>
        </p:nvSpPr>
        <p:spPr bwMode="auto">
          <a:xfrm>
            <a:off x="4649613" y="6766984"/>
            <a:ext cx="6678084" cy="63500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55285" bIns="0" anchor="ctr"/>
          <a:lstStyle/>
          <a:p>
            <a:pPr marL="55064" defTabSz="1219170" rtl="0">
              <a:defRPr/>
            </a:pPr>
            <a:r>
              <a:rPr lang="en-US" sz="2667" b="1" kern="1200" dirty="0">
                <a:solidFill>
                  <a:srgbClr val="0019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Data Path (Hardware)</a:t>
            </a:r>
          </a:p>
        </p:txBody>
      </p:sp>
      <p:sp>
        <p:nvSpPr>
          <p:cNvPr id="48135" name="Line 4"/>
          <p:cNvSpPr>
            <a:spLocks noChangeShapeType="1"/>
          </p:cNvSpPr>
          <p:nvPr/>
        </p:nvSpPr>
        <p:spPr bwMode="auto">
          <a:xfrm rot="10800000" flipH="1">
            <a:off x="4579764" y="6639985"/>
            <a:ext cx="6851649" cy="10583"/>
          </a:xfrm>
          <a:prstGeom prst="line">
            <a:avLst/>
          </a:prstGeom>
          <a:noFill/>
          <a:ln w="38100">
            <a:solidFill>
              <a:srgbClr val="00194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AutoShape 5"/>
          <p:cNvSpPr>
            <a:spLocks/>
          </p:cNvSpPr>
          <p:nvPr/>
        </p:nvSpPr>
        <p:spPr bwMode="auto">
          <a:xfrm>
            <a:off x="8230919" y="5884334"/>
            <a:ext cx="1822451" cy="624417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55285" bIns="0" anchor="ctr"/>
          <a:lstStyle/>
          <a:p>
            <a:pPr marL="55064" defTabSz="1219170" rtl="0">
              <a:defRPr/>
            </a:pPr>
            <a:r>
              <a:rPr lang="en-US" sz="2667" b="1" kern="1200" dirty="0">
                <a:solidFill>
                  <a:srgbClr val="0019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 Sans" charset="0"/>
              </a:rPr>
              <a:t>OpenFlow</a:t>
            </a:r>
          </a:p>
        </p:txBody>
      </p:sp>
      <p:grpSp>
        <p:nvGrpSpPr>
          <p:cNvPr id="2" name="Group 57"/>
          <p:cNvGrpSpPr/>
          <p:nvPr/>
        </p:nvGrpSpPr>
        <p:grpSpPr>
          <a:xfrm>
            <a:off x="4421377" y="5726573"/>
            <a:ext cx="7213600" cy="1842348"/>
            <a:chOff x="3276600" y="4755203"/>
            <a:chExt cx="5410200" cy="1381761"/>
          </a:xfrm>
          <a:effectLst>
            <a:reflection stA="50000" endPos="15000" dist="12700" dir="5400000" sy="-100000" algn="bl" rotWithShape="0"/>
          </a:effectLst>
        </p:grpSpPr>
        <p:grpSp>
          <p:nvGrpSpPr>
            <p:cNvPr id="3" name="Group 56"/>
            <p:cNvGrpSpPr/>
            <p:nvPr/>
          </p:nvGrpSpPr>
          <p:grpSpPr>
            <a:xfrm>
              <a:off x="3276600" y="4755203"/>
              <a:ext cx="5410200" cy="1381761"/>
              <a:chOff x="3276600" y="4755203"/>
              <a:chExt cx="5410200" cy="1381761"/>
            </a:xfrm>
          </p:grpSpPr>
          <p:sp>
            <p:nvSpPr>
              <p:cNvPr id="21" name="AutoShape 1"/>
              <p:cNvSpPr>
                <a:spLocks/>
              </p:cNvSpPr>
              <p:nvPr/>
            </p:nvSpPr>
            <p:spPr bwMode="auto">
              <a:xfrm>
                <a:off x="3276600" y="4755203"/>
                <a:ext cx="5410200" cy="1381761"/>
              </a:xfrm>
              <a:prstGeom prst="roundRect">
                <a:avLst>
                  <a:gd name="adj" fmla="val 6486"/>
                </a:avLst>
              </a:prstGeom>
              <a:gradFill>
                <a:gsLst>
                  <a:gs pos="0">
                    <a:schemeClr val="bg1">
                      <a:lumMod val="85000"/>
                      <a:lumOff val="15000"/>
                    </a:schemeClr>
                  </a:gs>
                  <a:gs pos="50000">
                    <a:schemeClr val="tx1">
                      <a:lumMod val="50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</a:gradFill>
              <a:ln w="12700" cap="flat" cmpd="sng" algn="ctr">
                <a:solidFill>
                  <a:schemeClr val="bg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/>
              <a:lstStyle/>
              <a:p>
                <a:pPr algn="l" defTabSz="1219170" rtl="0">
                  <a:defRPr/>
                </a:pPr>
                <a:endParaRPr lang="en-US" sz="3200" kern="1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imes New Roman" charset="0"/>
                </a:endParaRPr>
              </a:p>
            </p:txBody>
          </p:sp>
          <p:grpSp>
            <p:nvGrpSpPr>
              <p:cNvPr id="4" name="Group 53"/>
              <p:cNvGrpSpPr/>
              <p:nvPr/>
            </p:nvGrpSpPr>
            <p:grpSpPr>
              <a:xfrm>
                <a:off x="3559955" y="5405444"/>
                <a:ext cx="4965347" cy="577142"/>
                <a:chOff x="3702749" y="5194834"/>
                <a:chExt cx="4685609" cy="375437"/>
              </a:xfrm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702749" y="5194834"/>
                  <a:ext cx="2264094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7" name="Picture 4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702749" y="5383030"/>
                  <a:ext cx="2265637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8" name="Picture 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122721" y="5194834"/>
                  <a:ext cx="2264094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9" name="Picture 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122721" y="5383030"/>
                  <a:ext cx="2265637" cy="187241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</p:grpSp>
          <p:grpSp>
            <p:nvGrpSpPr>
              <p:cNvPr id="5" name="Group 54"/>
              <p:cNvGrpSpPr/>
              <p:nvPr/>
            </p:nvGrpSpPr>
            <p:grpSpPr>
              <a:xfrm>
                <a:off x="7935721" y="4917764"/>
                <a:ext cx="589596" cy="243840"/>
                <a:chOff x="7799710" y="4630432"/>
                <a:chExt cx="556378" cy="183420"/>
              </a:xfrm>
            </p:grpSpPr>
            <p:pic>
              <p:nvPicPr>
                <p:cNvPr id="24" name="Picture 7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799710" y="4630432"/>
                  <a:ext cx="278575" cy="183420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5" name="Picture 8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8077513" y="4630432"/>
                  <a:ext cx="278575" cy="183420"/>
                </a:xfrm>
                <a:prstGeom prst="rect">
                  <a:avLst/>
                </a:prstGeom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pic>
          </p:grpSp>
        </p:grpSp>
        <p:sp>
          <p:nvSpPr>
            <p:cNvPr id="20" name="Rectangle 19"/>
            <p:cNvSpPr/>
            <p:nvPr/>
          </p:nvSpPr>
          <p:spPr>
            <a:xfrm>
              <a:off x="3489960" y="4836484"/>
              <a:ext cx="2837439" cy="43084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defTabSz="1218822" rtl="0">
                <a:defRPr/>
              </a:pPr>
              <a:r>
                <a:rPr lang="en-US" sz="3733" b="1" kern="1200" noProof="1">
                  <a:solidFill>
                    <a:prstClr val="white"/>
                  </a:solidFill>
                  <a:effectLst>
                    <a:outerShdw blurRad="92075" dist="25400" dir="2700000" algn="tl" rotWithShape="0">
                      <a:srgbClr val="000000">
                        <a:alpha val="76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Times New Roman" charset="0"/>
                </a:rPr>
                <a:t>Ethernet Switch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3612445" y="2724090"/>
            <a:ext cx="8884355" cy="109140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>
              <a:defRPr/>
            </a:pPr>
            <a:r>
              <a:rPr lang="en-US" sz="4267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 OS</a:t>
            </a:r>
          </a:p>
        </p:txBody>
      </p:sp>
      <p:grpSp>
        <p:nvGrpSpPr>
          <p:cNvPr id="6" name="Group 64"/>
          <p:cNvGrpSpPr/>
          <p:nvPr/>
        </p:nvGrpSpPr>
        <p:grpSpPr>
          <a:xfrm>
            <a:off x="9527823" y="2799495"/>
            <a:ext cx="1117600" cy="8128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6" name="Oval 35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1" name="Straight Connector 40"/>
            <p:cNvCxnSpPr>
              <a:stCxn id="36" idx="7"/>
              <a:endCxn id="37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0" idx="0"/>
              <a:endCxn id="36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0" idx="7"/>
              <a:endCxn id="37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5"/>
              <a:endCxn id="38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7" idx="4"/>
              <a:endCxn id="39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8" idx="6"/>
              <a:endCxn id="39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/>
          <p:cNvSpPr/>
          <p:nvPr/>
        </p:nvSpPr>
        <p:spPr>
          <a:xfrm>
            <a:off x="4222046" y="1934664"/>
            <a:ext cx="3781777" cy="6560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320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Program A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096957" y="1930401"/>
            <a:ext cx="3361267" cy="6560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3200" kern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Program 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32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8" name="Title 3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OpenFlow Switch</a:t>
            </a:r>
          </a:p>
        </p:txBody>
      </p:sp>
    </p:spTree>
    <p:extLst>
      <p:ext uri="{BB962C8B-B14F-4D97-AF65-F5344CB8AC3E}">
        <p14:creationId xmlns:p14="http://schemas.microsoft.com/office/powerpoint/2010/main" val="2729977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>
            <a:endCxn id="74" idx="0"/>
          </p:cNvCxnSpPr>
          <p:nvPr/>
        </p:nvCxnSpPr>
        <p:spPr>
          <a:xfrm rot="5400000">
            <a:off x="6652683" y="4501295"/>
            <a:ext cx="2844800" cy="50800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325283" y="1731464"/>
            <a:ext cx="3858683" cy="6560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3200" kern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Program A</a:t>
            </a:r>
          </a:p>
        </p:txBody>
      </p:sp>
      <p:cxnSp>
        <p:nvCxnSpPr>
          <p:cNvPr id="44" name="Straight Connector 43"/>
          <p:cNvCxnSpPr>
            <a:stCxn id="34" idx="1"/>
          </p:cNvCxnSpPr>
          <p:nvPr/>
        </p:nvCxnSpPr>
        <p:spPr>
          <a:xfrm rot="5400000" flipH="1" flipV="1">
            <a:off x="3219449" y="5140528"/>
            <a:ext cx="1634067" cy="1219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052483" y="5034695"/>
            <a:ext cx="3454400" cy="254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7277100" y="1727201"/>
            <a:ext cx="3361267" cy="6560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3200" kern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Program B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1093258" y="4927804"/>
            <a:ext cx="3702049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4089399" y="3864179"/>
            <a:ext cx="1318684" cy="2117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37" idx="1"/>
          </p:cNvCxnSpPr>
          <p:nvPr/>
        </p:nvCxnSpPr>
        <p:spPr>
          <a:xfrm rot="5400000">
            <a:off x="7084484" y="5034696"/>
            <a:ext cx="4064000" cy="4233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2792588" y="2520890"/>
            <a:ext cx="8884355" cy="109140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>
              <a:defRPr/>
            </a:pPr>
            <a:r>
              <a:rPr lang="en-US" sz="4267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 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33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93" name="Title 3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OpenFlow Rules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2512483" y="6567161"/>
            <a:ext cx="1828800" cy="1016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Packet</a:t>
            </a:r>
          </a:p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Forwarding </a:t>
            </a:r>
          </a:p>
          <a:p>
            <a:pPr defTabSz="1219170" rtl="0"/>
            <a:endParaRPr lang="en-US" sz="2400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3833283" y="4323495"/>
            <a:ext cx="1828800" cy="1016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Packet</a:t>
            </a:r>
          </a:p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Forwarding </a:t>
            </a:r>
          </a:p>
          <a:p>
            <a:pPr defTabSz="1219170" rtl="0"/>
            <a:endParaRPr lang="en-US" sz="2400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8202083" y="7066695"/>
            <a:ext cx="1828800" cy="1016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Packet</a:t>
            </a:r>
          </a:p>
          <a:p>
            <a:pPr defTabSz="1219170" rtl="0"/>
            <a:r>
              <a: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Forwarding </a:t>
            </a:r>
          </a:p>
          <a:p>
            <a:pPr defTabSz="1219170" rtl="0"/>
            <a:endParaRPr lang="en-US" sz="2400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8707965" y="2596295"/>
            <a:ext cx="1117600" cy="8128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endParaRPr lang="en-US" sz="2400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73"/>
          <p:cNvSpPr/>
          <p:nvPr/>
        </p:nvSpPr>
        <p:spPr>
          <a:xfrm>
            <a:off x="7389283" y="5949095"/>
            <a:ext cx="1320800" cy="1524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/>
            <a:r>
              <a: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Flow</a:t>
            </a:r>
          </a:p>
          <a:p>
            <a:pPr defTabSz="1219170" rtl="0"/>
            <a:r>
              <a: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Table(s)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195734" y="3713895"/>
            <a:ext cx="3993594" cy="502766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1219170" rtl="0" eaLnBrk="1" hangingPunct="1"/>
            <a:r>
              <a:rPr lang="ja-JP" altLang="en-US" kern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header = </a:t>
            </a:r>
            <a:r>
              <a:rPr lang="en-US" sz="2667" b="1" i="1" kern="1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send to port 4</a:t>
            </a:r>
            <a:r>
              <a:rPr lang="ja-JP" altLang="en-US" kern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8193617" y="5034695"/>
            <a:ext cx="3612079" cy="502766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1219170" rtl="0" eaLnBrk="1" hangingPunct="1"/>
            <a:r>
              <a:rPr lang="ja-JP" altLang="en-US" kern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header = </a:t>
            </a:r>
            <a:r>
              <a:rPr lang="en-US" sz="2667" b="1" kern="1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send to me</a:t>
            </a:r>
            <a:r>
              <a:rPr lang="ja-JP" altLang="en-US" kern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8193617" y="4196495"/>
            <a:ext cx="5208862" cy="913199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1219170" rtl="0" eaLnBrk="1" hangingPunct="1"/>
            <a:r>
              <a:rPr lang="ja-JP" altLang="en-US" kern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header =</a:t>
            </a:r>
            <a:r>
              <a:rPr lang="en-US" kern="1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7" b="1" i="1" kern="1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overwrite header with </a:t>
            </a:r>
            <a:r>
              <a:rPr lang="en-US" sz="2667" b="1" i="1" kern="1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add header </a:t>
            </a:r>
            <a:r>
              <a:rPr lang="en-US" sz="2667" b="1" i="1" kern="1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send to ports 5,6</a:t>
            </a:r>
            <a:r>
              <a:rPr lang="ja-JP" altLang="en-US" kern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79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32" grpId="0" animBg="1"/>
      <p:bldP spid="39" grpId="0" animBg="1"/>
      <p:bldP spid="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597797" y="8584985"/>
            <a:ext cx="208390" cy="246221"/>
          </a:xfrm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0574369" indent="-49964784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60958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21917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82875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43833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fld id="{C5B505D3-5658-C74C-937C-2DBABDF91015}" type="slidenum">
              <a:rPr lang="en-US" sz="1600" kern="1200">
                <a:solidFill>
                  <a:srgbClr val="8989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 eaLnBrk="1" hangingPunct="1"/>
              <a:t>34</a:t>
            </a:fld>
            <a:endParaRPr lang="en-US" sz="1600" kern="1200">
              <a:solidFill>
                <a:srgbClr val="8989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type="body" idx="11"/>
          </p:nvPr>
        </p:nvSpPr>
        <p:spPr>
          <a:xfrm>
            <a:off x="1587500" y="1625831"/>
            <a:ext cx="13081000" cy="6324369"/>
          </a:xfrm>
        </p:spPr>
        <p:txBody>
          <a:bodyPr>
            <a:normAutofit lnSpcReduction="10000"/>
          </a:bodyPr>
          <a:lstStyle/>
          <a:p>
            <a:pPr marL="685783" indent="-685783">
              <a:buNone/>
              <a:defRPr/>
            </a:pPr>
            <a:r>
              <a:rPr lang="en-US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&lt;Match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</a:t>
            </a:r>
            <a:endParaRPr lang="en-US" b="1" i="1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783" indent="-685783">
              <a:buNone/>
              <a:defRPr/>
            </a:pPr>
            <a:endParaRPr lang="en-US" b="1" i="1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783" indent="-685783">
              <a:buNone/>
              <a:defRPr/>
            </a:pPr>
            <a:r>
              <a:rPr lang="en-US" b="1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Match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arbitrary bits in headers:</a:t>
            </a:r>
          </a:p>
          <a:p>
            <a:pPr marL="685783" indent="-685783">
              <a:buFont typeface="Arial" charset="0"/>
              <a:buAutoNum type="arabicPeriod"/>
              <a:defRPr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783" indent="-685783">
              <a:buFont typeface="Arial" charset="0"/>
              <a:buAutoNum type="arabicPeriod"/>
              <a:defRPr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62540" lvl="1" indent="-529153"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Match on any header, or new header</a:t>
            </a:r>
          </a:p>
          <a:p>
            <a:pPr marL="1062540" lvl="1" indent="-529153"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Allows any flow granularity</a:t>
            </a:r>
          </a:p>
          <a:p>
            <a:pPr marL="685783" indent="-685783">
              <a:buNone/>
              <a:defRPr/>
            </a:pPr>
            <a:endParaRPr lang="en-US" b="1" i="1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783" indent="-685783">
              <a:buNone/>
              <a:defRPr/>
            </a:pPr>
            <a:r>
              <a:rPr lang="en-US" b="1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</a:t>
            </a:r>
          </a:p>
          <a:p>
            <a:pPr marL="1062540" lvl="1" indent="-529153"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Forward to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port(s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drop, send to controller</a:t>
            </a:r>
          </a:p>
          <a:p>
            <a:pPr marL="1062540" lvl="1" indent="-529153"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Overwrite header with mask, push or pop</a:t>
            </a:r>
          </a:p>
          <a:p>
            <a:pPr marL="1062540" lvl="1" indent="-529153"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Forward at specific bit-rate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Plumbing Primitives</a:t>
            </a:r>
            <a:endParaRPr lang="en-US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8133" y="3295650"/>
            <a:ext cx="3733800" cy="7683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>
              <a:defRPr/>
            </a:pPr>
            <a:r>
              <a:rPr lang="en-US" sz="2400" kern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7001934" y="3295650"/>
            <a:ext cx="5687484" cy="7683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>
              <a:defRPr/>
            </a:pPr>
            <a:r>
              <a:rPr lang="en-US" sz="2400" kern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8432801" y="2551523"/>
            <a:ext cx="4875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1219170" rtl="0">
              <a:defRPr/>
            </a:pPr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Match: 1000x01xx0101001x</a:t>
            </a:r>
          </a:p>
        </p:txBody>
      </p:sp>
    </p:spTree>
    <p:extLst>
      <p:ext uri="{BB962C8B-B14F-4D97-AF65-F5344CB8AC3E}">
        <p14:creationId xmlns:p14="http://schemas.microsoft.com/office/powerpoint/2010/main" val="1299576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35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43" name="Rectangle 44"/>
          <p:cNvSpPr>
            <a:spLocks noGrp="1" noChangeArrowheads="1"/>
          </p:cNvSpPr>
          <p:nvPr>
            <p:ph type="body" idx="11"/>
          </p:nvPr>
        </p:nvSpPr>
        <p:spPr>
          <a:xfrm>
            <a:off x="1587500" y="1423447"/>
            <a:ext cx="13081000" cy="6526753"/>
          </a:xfrm>
        </p:spPr>
        <p:txBody>
          <a:bodyPr vert="horz" lIns="67733" tIns="67733" rIns="176107" bIns="67733">
            <a:normAutofit/>
          </a:bodyPr>
          <a:lstStyle/>
          <a:p>
            <a:pPr marL="510105" algn="l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Exploit the flow table in switches, routers, and chipsets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/>
        <p:txBody>
          <a:bodyPr vert="horz" lIns="67733" tIns="67733" rIns="176107" bIns="67733" anchor="ctr">
            <a:normAutofit/>
          </a:bodyPr>
          <a:lstStyle/>
          <a:p>
            <a:pPr marL="52916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OpenFlow Rules – Cont’d</a:t>
            </a:r>
          </a:p>
        </p:txBody>
      </p:sp>
      <p:grpSp>
        <p:nvGrpSpPr>
          <p:cNvPr id="65539" name="Group 4"/>
          <p:cNvGrpSpPr>
            <a:grpSpLocks/>
          </p:cNvGrpSpPr>
          <p:nvPr/>
        </p:nvGrpSpPr>
        <p:grpSpPr bwMode="auto">
          <a:xfrm>
            <a:off x="3962401" y="2535768"/>
            <a:ext cx="2946400" cy="922866"/>
            <a:chOff x="0" y="-2"/>
            <a:chExt cx="1392" cy="436"/>
          </a:xfrm>
        </p:grpSpPr>
        <p:sp>
          <p:nvSpPr>
            <p:cNvPr id="65583" name="AutoShape 5"/>
            <p:cNvSpPr>
              <a:spLocks/>
            </p:cNvSpPr>
            <p:nvPr/>
          </p:nvSpPr>
          <p:spPr bwMode="auto">
            <a:xfrm>
              <a:off x="0" y="0"/>
              <a:ext cx="1392" cy="43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endParaRPr>
            </a:p>
          </p:txBody>
        </p:sp>
        <p:sp>
          <p:nvSpPr>
            <p:cNvPr id="65584" name="Rectangle 6"/>
            <p:cNvSpPr>
              <a:spLocks/>
            </p:cNvSpPr>
            <p:nvPr/>
          </p:nvSpPr>
          <p:spPr bwMode="auto">
            <a:xfrm>
              <a:off x="60" y="-2"/>
              <a:ext cx="127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0800" tIns="50800" rIns="120073" bIns="50800" anchor="ctr">
              <a:spAutoFit/>
            </a:bodyPr>
            <a:lstStyle/>
            <a:p>
              <a:pPr marL="16933" defTabSz="1219170" rtl="0"/>
              <a:r>
                <a:rPr lang="en-US" sz="2667" kern="1200">
                  <a:solidFill>
                    <a:srgbClr val="3333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charset="0"/>
                </a:rPr>
                <a:t>Rule</a:t>
              </a:r>
            </a:p>
            <a:p>
              <a:pPr marL="16933" defTabSz="1219170" rtl="0"/>
              <a:r>
                <a:rPr lang="en-US" sz="2667" kern="1200">
                  <a:solidFill>
                    <a:srgbClr val="3333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charset="0"/>
                </a:rPr>
                <a:t>(exact &amp; wildcard)</a:t>
              </a:r>
            </a:p>
          </p:txBody>
        </p:sp>
      </p:grpSp>
      <p:grpSp>
        <p:nvGrpSpPr>
          <p:cNvPr id="65540" name="Group 7"/>
          <p:cNvGrpSpPr>
            <a:grpSpLocks/>
          </p:cNvGrpSpPr>
          <p:nvPr/>
        </p:nvGrpSpPr>
        <p:grpSpPr bwMode="auto">
          <a:xfrm>
            <a:off x="7010400" y="2540000"/>
            <a:ext cx="2946400" cy="914400"/>
            <a:chOff x="0" y="0"/>
            <a:chExt cx="1392" cy="432"/>
          </a:xfrm>
        </p:grpSpPr>
        <p:sp>
          <p:nvSpPr>
            <p:cNvPr id="65581" name="AutoShape 8"/>
            <p:cNvSpPr>
              <a:spLocks/>
            </p:cNvSpPr>
            <p:nvPr/>
          </p:nvSpPr>
          <p:spPr bwMode="auto">
            <a:xfrm>
              <a:off x="0" y="0"/>
              <a:ext cx="1392" cy="432"/>
            </a:xfrm>
            <a:prstGeom prst="roundRect">
              <a:avLst>
                <a:gd name="adj" fmla="val 16667"/>
              </a:avLst>
            </a:prstGeom>
            <a:solidFill>
              <a:srgbClr val="99CC00">
                <a:alpha val="61960"/>
              </a:srgbClr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endParaRPr>
            </a:p>
          </p:txBody>
        </p:sp>
        <p:sp>
          <p:nvSpPr>
            <p:cNvPr id="65582" name="Rectangle 9"/>
            <p:cNvSpPr>
              <a:spLocks/>
            </p:cNvSpPr>
            <p:nvPr/>
          </p:nvSpPr>
          <p:spPr bwMode="auto">
            <a:xfrm>
              <a:off x="440" y="94"/>
              <a:ext cx="51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0800" tIns="50800" rIns="120073" bIns="50800" anchor="ctr">
              <a:spAutoFit/>
            </a:bodyPr>
            <a:lstStyle/>
            <a:p>
              <a:pPr marL="16933" defTabSz="1219170" rtl="0"/>
              <a:r>
                <a:rPr lang="en-US" sz="2667" kern="1200">
                  <a:solidFill>
                    <a:srgbClr val="3333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charset="0"/>
                </a:rPr>
                <a:t>Action</a:t>
              </a:r>
            </a:p>
          </p:txBody>
        </p:sp>
      </p:grpSp>
      <p:grpSp>
        <p:nvGrpSpPr>
          <p:cNvPr id="65541" name="Group 10"/>
          <p:cNvGrpSpPr>
            <a:grpSpLocks/>
          </p:cNvGrpSpPr>
          <p:nvPr/>
        </p:nvGrpSpPr>
        <p:grpSpPr bwMode="auto">
          <a:xfrm>
            <a:off x="10058400" y="2540000"/>
            <a:ext cx="2946400" cy="914400"/>
            <a:chOff x="0" y="0"/>
            <a:chExt cx="1392" cy="432"/>
          </a:xfrm>
        </p:grpSpPr>
        <p:sp>
          <p:nvSpPr>
            <p:cNvPr id="65579" name="AutoShape 11"/>
            <p:cNvSpPr>
              <a:spLocks/>
            </p:cNvSpPr>
            <p:nvPr/>
          </p:nvSpPr>
          <p:spPr bwMode="auto">
            <a:xfrm>
              <a:off x="0" y="0"/>
              <a:ext cx="1392" cy="43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endParaRPr>
            </a:p>
          </p:txBody>
        </p:sp>
        <p:sp>
          <p:nvSpPr>
            <p:cNvPr id="65580" name="Rectangle 12"/>
            <p:cNvSpPr>
              <a:spLocks/>
            </p:cNvSpPr>
            <p:nvPr/>
          </p:nvSpPr>
          <p:spPr bwMode="auto">
            <a:xfrm>
              <a:off x="362" y="94"/>
              <a:ext cx="66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0800" tIns="50800" rIns="120073" bIns="50800" anchor="ctr">
              <a:spAutoFit/>
            </a:bodyPr>
            <a:lstStyle/>
            <a:p>
              <a:pPr marL="16933" defTabSz="1219170" rtl="0"/>
              <a:r>
                <a:rPr lang="en-US" sz="2667" kern="1200">
                  <a:solidFill>
                    <a:srgbClr val="3333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charset="0"/>
                </a:rPr>
                <a:t>Statistics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860800" y="2438401"/>
            <a:ext cx="9245600" cy="5181600"/>
            <a:chOff x="0" y="0"/>
            <a:chExt cx="4368" cy="2448"/>
          </a:xfrm>
        </p:grpSpPr>
        <p:sp>
          <p:nvSpPr>
            <p:cNvPr id="65549" name="Rectangle 14"/>
            <p:cNvSpPr>
              <a:spLocks/>
            </p:cNvSpPr>
            <p:nvPr/>
          </p:nvSpPr>
          <p:spPr bwMode="auto">
            <a:xfrm>
              <a:off x="0" y="0"/>
              <a:ext cx="4368" cy="2448"/>
            </a:xfrm>
            <a:prstGeom prst="rect">
              <a:avLst/>
            </a:prstGeom>
            <a:noFill/>
            <a:ln w="254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endParaRPr>
            </a:p>
          </p:txBody>
        </p:sp>
        <p:grpSp>
          <p:nvGrpSpPr>
            <p:cNvPr id="65550" name="Group 15"/>
            <p:cNvGrpSpPr>
              <a:grpSpLocks/>
            </p:cNvGrpSpPr>
            <p:nvPr/>
          </p:nvGrpSpPr>
          <p:grpSpPr bwMode="auto">
            <a:xfrm>
              <a:off x="48" y="525"/>
              <a:ext cx="4272" cy="1877"/>
              <a:chOff x="0" y="-3"/>
              <a:chExt cx="4272" cy="1877"/>
            </a:xfrm>
          </p:grpSpPr>
          <p:grpSp>
            <p:nvGrpSpPr>
              <p:cNvPr id="65551" name="Group 16"/>
              <p:cNvGrpSpPr>
                <a:grpSpLocks/>
              </p:cNvGrpSpPr>
              <p:nvPr/>
            </p:nvGrpSpPr>
            <p:grpSpPr bwMode="auto">
              <a:xfrm>
                <a:off x="0" y="-3"/>
                <a:ext cx="1392" cy="436"/>
                <a:chOff x="0" y="-3"/>
                <a:chExt cx="1392" cy="436"/>
              </a:xfrm>
            </p:grpSpPr>
            <p:sp>
              <p:nvSpPr>
                <p:cNvPr id="65577" name="AutoShape 17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1219170" rtl="0"/>
                  <a:endParaRPr lang="en-US" sz="2400" kern="12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Arial" charset="0"/>
                  </a:endParaRPr>
                </a:p>
              </p:txBody>
            </p:sp>
            <p:sp>
              <p:nvSpPr>
                <p:cNvPr id="65578" name="Rectangle 18"/>
                <p:cNvSpPr>
                  <a:spLocks/>
                </p:cNvSpPr>
                <p:nvPr/>
              </p:nvSpPr>
              <p:spPr bwMode="auto">
                <a:xfrm>
                  <a:off x="60" y="-3"/>
                  <a:ext cx="1273" cy="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50800" tIns="50800" rIns="120073" bIns="50800" anchor="ctr">
                  <a:spAutoFit/>
                </a:bodyPr>
                <a:lstStyle/>
                <a:p>
                  <a:pPr marL="16933" defTabSz="1219170" rtl="0"/>
                  <a:r>
                    <a:rPr lang="en-US" sz="2667" kern="1200">
                      <a:solidFill>
                        <a:srgbClr val="333399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Arial" charset="0"/>
                    </a:rPr>
                    <a:t>Rule</a:t>
                  </a:r>
                </a:p>
                <a:p>
                  <a:pPr marL="16933" defTabSz="1219170" rtl="0"/>
                  <a:r>
                    <a:rPr lang="en-US" sz="2667" kern="1200">
                      <a:solidFill>
                        <a:srgbClr val="333399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Arial" charset="0"/>
                    </a:rPr>
                    <a:t>(exact &amp; wildcard)</a:t>
                  </a:r>
                </a:p>
              </p:txBody>
            </p:sp>
          </p:grpSp>
          <p:grpSp>
            <p:nvGrpSpPr>
              <p:cNvPr id="65552" name="Group 19"/>
              <p:cNvGrpSpPr>
                <a:grpSpLocks/>
              </p:cNvGrpSpPr>
              <p:nvPr/>
            </p:nvGrpSpPr>
            <p:grpSpPr bwMode="auto">
              <a:xfrm>
                <a:off x="1440" y="0"/>
                <a:ext cx="1392" cy="432"/>
                <a:chOff x="0" y="0"/>
                <a:chExt cx="1392" cy="432"/>
              </a:xfrm>
            </p:grpSpPr>
            <p:sp>
              <p:nvSpPr>
                <p:cNvPr id="65575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1219170" rtl="0"/>
                  <a:endParaRPr lang="en-US" sz="2400" kern="12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Arial" charset="0"/>
                  </a:endParaRPr>
                </a:p>
              </p:txBody>
            </p:sp>
            <p:sp>
              <p:nvSpPr>
                <p:cNvPr id="65576" name="Rectangle 21"/>
                <p:cNvSpPr>
                  <a:spLocks/>
                </p:cNvSpPr>
                <p:nvPr/>
              </p:nvSpPr>
              <p:spPr bwMode="auto">
                <a:xfrm>
                  <a:off x="440" y="94"/>
                  <a:ext cx="512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50800" tIns="50800" rIns="120073" bIns="50800" anchor="ctr">
                  <a:spAutoFit/>
                </a:bodyPr>
                <a:lstStyle/>
                <a:p>
                  <a:pPr marL="16933" defTabSz="1219170" rtl="0"/>
                  <a:r>
                    <a:rPr lang="en-US" sz="2667" kern="1200">
                      <a:solidFill>
                        <a:srgbClr val="333399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65553" name="Group 22"/>
              <p:cNvGrpSpPr>
                <a:grpSpLocks/>
              </p:cNvGrpSpPr>
              <p:nvPr/>
            </p:nvGrpSpPr>
            <p:grpSpPr bwMode="auto">
              <a:xfrm>
                <a:off x="2880" y="0"/>
                <a:ext cx="1392" cy="432"/>
                <a:chOff x="0" y="0"/>
                <a:chExt cx="1392" cy="432"/>
              </a:xfrm>
            </p:grpSpPr>
            <p:sp>
              <p:nvSpPr>
                <p:cNvPr id="65573" name="AutoShape 23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1219170" rtl="0"/>
                  <a:endParaRPr lang="en-US" sz="2400" kern="12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Arial" charset="0"/>
                  </a:endParaRPr>
                </a:p>
              </p:txBody>
            </p:sp>
            <p:sp>
              <p:nvSpPr>
                <p:cNvPr id="65574" name="Rectangle 24"/>
                <p:cNvSpPr>
                  <a:spLocks/>
                </p:cNvSpPr>
                <p:nvPr/>
              </p:nvSpPr>
              <p:spPr bwMode="auto">
                <a:xfrm>
                  <a:off x="362" y="94"/>
                  <a:ext cx="665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50800" tIns="50800" rIns="120073" bIns="50800" anchor="ctr">
                  <a:spAutoFit/>
                </a:bodyPr>
                <a:lstStyle/>
                <a:p>
                  <a:pPr marL="16933" defTabSz="1219170" rtl="0"/>
                  <a:r>
                    <a:rPr lang="en-US" sz="2667" kern="1200">
                      <a:solidFill>
                        <a:srgbClr val="333399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Arial" charset="0"/>
                    </a:rPr>
                    <a:t>Statistics</a:t>
                  </a:r>
                </a:p>
              </p:txBody>
            </p:sp>
          </p:grpSp>
          <p:grpSp>
            <p:nvGrpSpPr>
              <p:cNvPr id="65554" name="Group 25"/>
              <p:cNvGrpSpPr>
                <a:grpSpLocks/>
              </p:cNvGrpSpPr>
              <p:nvPr/>
            </p:nvGrpSpPr>
            <p:grpSpPr bwMode="auto">
              <a:xfrm>
                <a:off x="0" y="478"/>
                <a:ext cx="1392" cy="436"/>
                <a:chOff x="0" y="-2"/>
                <a:chExt cx="1392" cy="436"/>
              </a:xfrm>
            </p:grpSpPr>
            <p:sp>
              <p:nvSpPr>
                <p:cNvPr id="65571" name="AutoShape 26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1219170" rtl="0"/>
                  <a:endParaRPr lang="en-US" sz="2400" kern="12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Arial" charset="0"/>
                  </a:endParaRPr>
                </a:p>
              </p:txBody>
            </p:sp>
            <p:sp>
              <p:nvSpPr>
                <p:cNvPr id="65572" name="Rectangle 27"/>
                <p:cNvSpPr>
                  <a:spLocks/>
                </p:cNvSpPr>
                <p:nvPr/>
              </p:nvSpPr>
              <p:spPr bwMode="auto">
                <a:xfrm>
                  <a:off x="60" y="-2"/>
                  <a:ext cx="1273" cy="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50800" tIns="50800" rIns="120073" bIns="50800" anchor="ctr">
                  <a:spAutoFit/>
                </a:bodyPr>
                <a:lstStyle/>
                <a:p>
                  <a:pPr marL="16933" defTabSz="1219170" rtl="0"/>
                  <a:r>
                    <a:rPr lang="en-US" sz="2667" kern="1200">
                      <a:solidFill>
                        <a:srgbClr val="333399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Arial" charset="0"/>
                    </a:rPr>
                    <a:t>Rule</a:t>
                  </a:r>
                </a:p>
                <a:p>
                  <a:pPr marL="16933" defTabSz="1219170" rtl="0"/>
                  <a:r>
                    <a:rPr lang="en-US" sz="2667" kern="1200">
                      <a:solidFill>
                        <a:srgbClr val="333399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Arial" charset="0"/>
                    </a:rPr>
                    <a:t>(exact &amp; wildcard)</a:t>
                  </a:r>
                </a:p>
              </p:txBody>
            </p:sp>
          </p:grpSp>
          <p:grpSp>
            <p:nvGrpSpPr>
              <p:cNvPr id="65555" name="Group 28"/>
              <p:cNvGrpSpPr>
                <a:grpSpLocks/>
              </p:cNvGrpSpPr>
              <p:nvPr/>
            </p:nvGrpSpPr>
            <p:grpSpPr bwMode="auto">
              <a:xfrm>
                <a:off x="1440" y="480"/>
                <a:ext cx="1392" cy="432"/>
                <a:chOff x="0" y="0"/>
                <a:chExt cx="1392" cy="432"/>
              </a:xfrm>
            </p:grpSpPr>
            <p:sp>
              <p:nvSpPr>
                <p:cNvPr id="65569" name="AutoShape 29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1219170" rtl="0"/>
                  <a:endParaRPr lang="en-US" sz="2400" kern="12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Arial" charset="0"/>
                  </a:endParaRPr>
                </a:p>
              </p:txBody>
            </p:sp>
            <p:sp>
              <p:nvSpPr>
                <p:cNvPr id="65570" name="Rectangle 30"/>
                <p:cNvSpPr>
                  <a:spLocks/>
                </p:cNvSpPr>
                <p:nvPr/>
              </p:nvSpPr>
              <p:spPr bwMode="auto">
                <a:xfrm>
                  <a:off x="440" y="94"/>
                  <a:ext cx="512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50800" tIns="50800" rIns="120073" bIns="50800" anchor="ctr">
                  <a:spAutoFit/>
                </a:bodyPr>
                <a:lstStyle/>
                <a:p>
                  <a:pPr marL="16933" defTabSz="1219170" rtl="0"/>
                  <a:r>
                    <a:rPr lang="en-US" sz="2667" kern="1200">
                      <a:solidFill>
                        <a:srgbClr val="333399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Arial" charset="0"/>
                    </a:rPr>
                    <a:t>Action</a:t>
                  </a:r>
                </a:p>
              </p:txBody>
            </p:sp>
          </p:grpSp>
          <p:grpSp>
            <p:nvGrpSpPr>
              <p:cNvPr id="65556" name="Group 31"/>
              <p:cNvGrpSpPr>
                <a:grpSpLocks/>
              </p:cNvGrpSpPr>
              <p:nvPr/>
            </p:nvGrpSpPr>
            <p:grpSpPr bwMode="auto">
              <a:xfrm>
                <a:off x="2880" y="480"/>
                <a:ext cx="1392" cy="432"/>
                <a:chOff x="0" y="0"/>
                <a:chExt cx="1392" cy="432"/>
              </a:xfrm>
            </p:grpSpPr>
            <p:sp>
              <p:nvSpPr>
                <p:cNvPr id="65567" name="AutoShape 32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1219170" rtl="0"/>
                  <a:endParaRPr lang="en-US" sz="2400" kern="12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Arial" charset="0"/>
                  </a:endParaRPr>
                </a:p>
              </p:txBody>
            </p:sp>
            <p:sp>
              <p:nvSpPr>
                <p:cNvPr id="65568" name="Rectangle 33"/>
                <p:cNvSpPr>
                  <a:spLocks/>
                </p:cNvSpPr>
                <p:nvPr/>
              </p:nvSpPr>
              <p:spPr bwMode="auto">
                <a:xfrm>
                  <a:off x="362" y="94"/>
                  <a:ext cx="665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50800" tIns="50800" rIns="120073" bIns="50800" anchor="ctr">
                  <a:spAutoFit/>
                </a:bodyPr>
                <a:lstStyle/>
                <a:p>
                  <a:pPr marL="16933" defTabSz="1219170" rtl="0"/>
                  <a:r>
                    <a:rPr lang="en-US" sz="2667" kern="1200">
                      <a:solidFill>
                        <a:srgbClr val="333399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Arial" charset="0"/>
                    </a:rPr>
                    <a:t>Statistics</a:t>
                  </a:r>
                </a:p>
              </p:txBody>
            </p:sp>
          </p:grpSp>
          <p:grpSp>
            <p:nvGrpSpPr>
              <p:cNvPr id="65557" name="Group 34"/>
              <p:cNvGrpSpPr>
                <a:grpSpLocks/>
              </p:cNvGrpSpPr>
              <p:nvPr/>
            </p:nvGrpSpPr>
            <p:grpSpPr bwMode="auto">
              <a:xfrm>
                <a:off x="0" y="1438"/>
                <a:ext cx="1392" cy="436"/>
                <a:chOff x="0" y="-2"/>
                <a:chExt cx="1392" cy="436"/>
              </a:xfrm>
            </p:grpSpPr>
            <p:sp>
              <p:nvSpPr>
                <p:cNvPr id="65565" name="AutoShape 35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1219170" rtl="0"/>
                  <a:endParaRPr lang="en-US" sz="2400" kern="12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Arial" charset="0"/>
                  </a:endParaRPr>
                </a:p>
              </p:txBody>
            </p:sp>
            <p:sp>
              <p:nvSpPr>
                <p:cNvPr id="65566" name="Rectangle 36"/>
                <p:cNvSpPr>
                  <a:spLocks/>
                </p:cNvSpPr>
                <p:nvPr/>
              </p:nvSpPr>
              <p:spPr bwMode="auto">
                <a:xfrm>
                  <a:off x="60" y="-2"/>
                  <a:ext cx="1273" cy="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50800" tIns="50800" rIns="120073" bIns="50800" anchor="ctr">
                  <a:spAutoFit/>
                </a:bodyPr>
                <a:lstStyle/>
                <a:p>
                  <a:pPr marL="16933" defTabSz="1219170" rtl="0"/>
                  <a:r>
                    <a:rPr lang="en-US" sz="2667" kern="1200">
                      <a:solidFill>
                        <a:srgbClr val="333399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Arial" charset="0"/>
                    </a:rPr>
                    <a:t>Rule</a:t>
                  </a:r>
                </a:p>
                <a:p>
                  <a:pPr marL="16933" defTabSz="1219170" rtl="0"/>
                  <a:r>
                    <a:rPr lang="en-US" sz="2667" kern="1200">
                      <a:solidFill>
                        <a:srgbClr val="333399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Arial" charset="0"/>
                    </a:rPr>
                    <a:t>(exact &amp; wildcard)</a:t>
                  </a:r>
                </a:p>
              </p:txBody>
            </p:sp>
          </p:grpSp>
          <p:grpSp>
            <p:nvGrpSpPr>
              <p:cNvPr id="65558" name="Group 37"/>
              <p:cNvGrpSpPr>
                <a:grpSpLocks/>
              </p:cNvGrpSpPr>
              <p:nvPr/>
            </p:nvGrpSpPr>
            <p:grpSpPr bwMode="auto">
              <a:xfrm>
                <a:off x="1440" y="1440"/>
                <a:ext cx="1392" cy="432"/>
                <a:chOff x="0" y="0"/>
                <a:chExt cx="1392" cy="432"/>
              </a:xfrm>
            </p:grpSpPr>
            <p:sp>
              <p:nvSpPr>
                <p:cNvPr id="65563" name="AutoShape 38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00">
                    <a:alpha val="61960"/>
                  </a:srgbClr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1219170" rtl="0"/>
                  <a:endParaRPr lang="en-US" sz="2400" kern="12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Arial" charset="0"/>
                  </a:endParaRPr>
                </a:p>
              </p:txBody>
            </p:sp>
            <p:sp>
              <p:nvSpPr>
                <p:cNvPr id="65564" name="Rectangle 39"/>
                <p:cNvSpPr>
                  <a:spLocks/>
                </p:cNvSpPr>
                <p:nvPr/>
              </p:nvSpPr>
              <p:spPr bwMode="auto">
                <a:xfrm>
                  <a:off x="183" y="94"/>
                  <a:ext cx="1026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50800" tIns="50800" rIns="120073" bIns="50800" anchor="ctr">
                  <a:spAutoFit/>
                </a:bodyPr>
                <a:lstStyle/>
                <a:p>
                  <a:pPr marL="16933" defTabSz="1219170" rtl="0"/>
                  <a:r>
                    <a:rPr lang="en-US" sz="2667" kern="1200">
                      <a:solidFill>
                        <a:srgbClr val="333399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Arial" charset="0"/>
                    </a:rPr>
                    <a:t>Default Action</a:t>
                  </a:r>
                </a:p>
              </p:txBody>
            </p:sp>
          </p:grpSp>
          <p:grpSp>
            <p:nvGrpSpPr>
              <p:cNvPr id="65559" name="Group 40"/>
              <p:cNvGrpSpPr>
                <a:grpSpLocks/>
              </p:cNvGrpSpPr>
              <p:nvPr/>
            </p:nvGrpSpPr>
            <p:grpSpPr bwMode="auto">
              <a:xfrm>
                <a:off x="2880" y="1440"/>
                <a:ext cx="1392" cy="432"/>
                <a:chOff x="0" y="0"/>
                <a:chExt cx="1392" cy="432"/>
              </a:xfrm>
            </p:grpSpPr>
            <p:sp>
              <p:nvSpPr>
                <p:cNvPr id="65561" name="AutoShape 41"/>
                <p:cNvSpPr>
                  <a:spLocks/>
                </p:cNvSpPr>
                <p:nvPr/>
              </p:nvSpPr>
              <p:spPr bwMode="auto">
                <a:xfrm>
                  <a:off x="0" y="0"/>
                  <a:ext cx="1392" cy="43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3810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defTabSz="1219170" rtl="0"/>
                  <a:endParaRPr lang="en-US" sz="2400" kern="12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Arial" charset="0"/>
                  </a:endParaRPr>
                </a:p>
              </p:txBody>
            </p:sp>
            <p:sp>
              <p:nvSpPr>
                <p:cNvPr id="65562" name="Rectangle 42"/>
                <p:cNvSpPr>
                  <a:spLocks/>
                </p:cNvSpPr>
                <p:nvPr/>
              </p:nvSpPr>
              <p:spPr bwMode="auto">
                <a:xfrm>
                  <a:off x="362" y="94"/>
                  <a:ext cx="665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50800" tIns="50800" rIns="120073" bIns="50800" anchor="ctr">
                  <a:spAutoFit/>
                </a:bodyPr>
                <a:lstStyle/>
                <a:p>
                  <a:pPr marL="16933" defTabSz="1219170" rtl="0"/>
                  <a:r>
                    <a:rPr lang="en-US" sz="2667" kern="1200">
                      <a:solidFill>
                        <a:srgbClr val="333399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  <a:sym typeface="Arial" charset="0"/>
                    </a:rPr>
                    <a:t>Statistics</a:t>
                  </a:r>
                </a:p>
              </p:txBody>
            </p:sp>
          </p:grpSp>
          <p:sp>
            <p:nvSpPr>
              <p:cNvPr id="65560" name="Line 43"/>
              <p:cNvSpPr>
                <a:spLocks noChangeShapeType="1"/>
              </p:cNvSpPr>
              <p:nvPr/>
            </p:nvSpPr>
            <p:spPr bwMode="auto">
              <a:xfrm>
                <a:off x="1392" y="1200"/>
                <a:ext cx="1344" cy="1"/>
              </a:xfrm>
              <a:prstGeom prst="line">
                <a:avLst/>
              </a:prstGeom>
              <a:noFill/>
              <a:ln w="38100">
                <a:solidFill>
                  <a:srgbClr val="80808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2633134" y="2660652"/>
            <a:ext cx="1153584" cy="4576234"/>
            <a:chOff x="0" y="0"/>
            <a:chExt cx="545" cy="2162"/>
          </a:xfrm>
        </p:grpSpPr>
        <p:sp>
          <p:nvSpPr>
            <p:cNvPr id="65545" name="Rectangle 46"/>
            <p:cNvSpPr>
              <a:spLocks/>
            </p:cNvSpPr>
            <p:nvPr/>
          </p:nvSpPr>
          <p:spPr bwMode="auto">
            <a:xfrm>
              <a:off x="0" y="0"/>
              <a:ext cx="52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4185" bIns="0">
              <a:spAutoFit/>
            </a:bodyPr>
            <a:lstStyle/>
            <a:p>
              <a:pPr marL="52916" algn="l" defTabSz="1219170" rtl="0"/>
              <a:r>
                <a:rPr lang="en-US" sz="26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charset="0"/>
                </a:rPr>
                <a:t>Flow 1.</a:t>
              </a:r>
            </a:p>
          </p:txBody>
        </p:sp>
        <p:sp>
          <p:nvSpPr>
            <p:cNvPr id="65546" name="Rectangle 47"/>
            <p:cNvSpPr>
              <a:spLocks/>
            </p:cNvSpPr>
            <p:nvPr/>
          </p:nvSpPr>
          <p:spPr bwMode="auto">
            <a:xfrm>
              <a:off x="0" y="480"/>
              <a:ext cx="52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4185" bIns="0">
              <a:spAutoFit/>
            </a:bodyPr>
            <a:lstStyle/>
            <a:p>
              <a:pPr marL="52916" algn="l" defTabSz="1219170" rtl="0"/>
              <a:r>
                <a:rPr lang="en-US" sz="26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charset="0"/>
                </a:rPr>
                <a:t>Flow 2.</a:t>
              </a:r>
            </a:p>
          </p:txBody>
        </p:sp>
        <p:sp>
          <p:nvSpPr>
            <p:cNvPr id="65547" name="Rectangle 48"/>
            <p:cNvSpPr>
              <a:spLocks/>
            </p:cNvSpPr>
            <p:nvPr/>
          </p:nvSpPr>
          <p:spPr bwMode="auto">
            <a:xfrm>
              <a:off x="0" y="960"/>
              <a:ext cx="53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4185" bIns="0">
              <a:spAutoFit/>
            </a:bodyPr>
            <a:lstStyle/>
            <a:p>
              <a:pPr marL="52916" algn="l" defTabSz="1219170" rtl="0"/>
              <a:r>
                <a:rPr lang="en-US" sz="26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charset="0"/>
                </a:rPr>
                <a:t>Flow 3.</a:t>
              </a:r>
            </a:p>
          </p:txBody>
        </p:sp>
        <p:sp>
          <p:nvSpPr>
            <p:cNvPr id="65548" name="Rectangle 49"/>
            <p:cNvSpPr>
              <a:spLocks/>
            </p:cNvSpPr>
            <p:nvPr/>
          </p:nvSpPr>
          <p:spPr bwMode="auto">
            <a:xfrm>
              <a:off x="0" y="1968"/>
              <a:ext cx="54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4185" bIns="0">
              <a:spAutoFit/>
            </a:bodyPr>
            <a:lstStyle/>
            <a:p>
              <a:pPr marL="52916" algn="l" defTabSz="1219170" rtl="0"/>
              <a:r>
                <a:rPr lang="en-US" sz="26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charset="0"/>
                </a:rPr>
                <a:t>Flow 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5332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36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idx="11"/>
          </p:nvPr>
        </p:nvSpPr>
        <p:spPr>
          <a:xfrm>
            <a:off x="1587500" y="1517716"/>
            <a:ext cx="13081000" cy="6432484"/>
          </a:xfrm>
        </p:spPr>
        <p:txBody>
          <a:bodyPr/>
          <a:lstStyle/>
          <a:p>
            <a:pPr marL="31750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OpenFlow Protocol Version 1.0</a:t>
            </a:r>
          </a:p>
        </p:txBody>
      </p:sp>
      <p:sp>
        <p:nvSpPr>
          <p:cNvPr id="6758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Flow Table Entry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7" name="Rectangle 2"/>
          <p:cNvSpPr>
            <a:spLocks/>
          </p:cNvSpPr>
          <p:nvPr/>
        </p:nvSpPr>
        <p:spPr bwMode="auto">
          <a:xfrm>
            <a:off x="3079751" y="7147985"/>
            <a:ext cx="1011767" cy="715433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8" name="Rectangle 3"/>
          <p:cNvSpPr>
            <a:spLocks/>
          </p:cNvSpPr>
          <p:nvPr/>
        </p:nvSpPr>
        <p:spPr bwMode="auto">
          <a:xfrm>
            <a:off x="3147485" y="7124015"/>
            <a:ext cx="776303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Switch</a:t>
            </a:r>
          </a:p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</a:t>
            </a:r>
          </a:p>
        </p:txBody>
      </p:sp>
      <p:sp>
        <p:nvSpPr>
          <p:cNvPr id="67589" name="Rectangle 4"/>
          <p:cNvSpPr>
            <a:spLocks/>
          </p:cNvSpPr>
          <p:nvPr/>
        </p:nvSpPr>
        <p:spPr bwMode="auto">
          <a:xfrm>
            <a:off x="4091518" y="7147985"/>
            <a:ext cx="1011767" cy="715433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90" name="Rectangle 5"/>
          <p:cNvSpPr>
            <a:spLocks/>
          </p:cNvSpPr>
          <p:nvPr/>
        </p:nvSpPr>
        <p:spPr bwMode="auto">
          <a:xfrm>
            <a:off x="4241800" y="7124015"/>
            <a:ext cx="570156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</a:t>
            </a:r>
          </a:p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src</a:t>
            </a:r>
          </a:p>
        </p:txBody>
      </p:sp>
      <p:sp>
        <p:nvSpPr>
          <p:cNvPr id="67591" name="Rectangle 6"/>
          <p:cNvSpPr>
            <a:spLocks/>
          </p:cNvSpPr>
          <p:nvPr/>
        </p:nvSpPr>
        <p:spPr bwMode="auto">
          <a:xfrm>
            <a:off x="5103285" y="7147985"/>
            <a:ext cx="1011767" cy="715433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92" name="Rectangle 7"/>
          <p:cNvSpPr>
            <a:spLocks/>
          </p:cNvSpPr>
          <p:nvPr/>
        </p:nvSpPr>
        <p:spPr bwMode="auto">
          <a:xfrm>
            <a:off x="5257800" y="7124015"/>
            <a:ext cx="570156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</a:t>
            </a:r>
          </a:p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dst</a:t>
            </a:r>
          </a:p>
        </p:txBody>
      </p:sp>
      <p:sp>
        <p:nvSpPr>
          <p:cNvPr id="67593" name="Rectangle 8"/>
          <p:cNvSpPr>
            <a:spLocks/>
          </p:cNvSpPr>
          <p:nvPr/>
        </p:nvSpPr>
        <p:spPr bwMode="auto">
          <a:xfrm>
            <a:off x="6127751" y="7147985"/>
            <a:ext cx="1011767" cy="715433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94" name="Rectangle 9"/>
          <p:cNvSpPr>
            <a:spLocks/>
          </p:cNvSpPr>
          <p:nvPr/>
        </p:nvSpPr>
        <p:spPr bwMode="auto">
          <a:xfrm>
            <a:off x="6326718" y="7124015"/>
            <a:ext cx="543418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</a:t>
            </a:r>
          </a:p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</a:t>
            </a:r>
          </a:p>
        </p:txBody>
      </p:sp>
      <p:sp>
        <p:nvSpPr>
          <p:cNvPr id="67595" name="Rectangle 10"/>
          <p:cNvSpPr>
            <a:spLocks/>
          </p:cNvSpPr>
          <p:nvPr/>
        </p:nvSpPr>
        <p:spPr bwMode="auto">
          <a:xfrm>
            <a:off x="7139518" y="7147985"/>
            <a:ext cx="1011767" cy="715433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96" name="Rectangle 11"/>
          <p:cNvSpPr>
            <a:spLocks/>
          </p:cNvSpPr>
          <p:nvPr/>
        </p:nvSpPr>
        <p:spPr bwMode="auto">
          <a:xfrm>
            <a:off x="7228418" y="7124015"/>
            <a:ext cx="642805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VLAN</a:t>
            </a:r>
          </a:p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</a:t>
            </a:r>
          </a:p>
        </p:txBody>
      </p:sp>
      <p:sp>
        <p:nvSpPr>
          <p:cNvPr id="67597" name="Rectangle 12"/>
          <p:cNvSpPr>
            <a:spLocks/>
          </p:cNvSpPr>
          <p:nvPr/>
        </p:nvSpPr>
        <p:spPr bwMode="auto">
          <a:xfrm>
            <a:off x="8151285" y="7147985"/>
            <a:ext cx="1011767" cy="715433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98" name="Rectangle 13"/>
          <p:cNvSpPr>
            <a:spLocks/>
          </p:cNvSpPr>
          <p:nvPr/>
        </p:nvSpPr>
        <p:spPr bwMode="auto">
          <a:xfrm>
            <a:off x="8426451" y="7124015"/>
            <a:ext cx="353238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</a:t>
            </a:r>
          </a:p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Src</a:t>
            </a:r>
          </a:p>
        </p:txBody>
      </p:sp>
      <p:sp>
        <p:nvSpPr>
          <p:cNvPr id="67599" name="Rectangle 14"/>
          <p:cNvSpPr>
            <a:spLocks/>
          </p:cNvSpPr>
          <p:nvPr/>
        </p:nvSpPr>
        <p:spPr bwMode="auto">
          <a:xfrm>
            <a:off x="9175751" y="7147985"/>
            <a:ext cx="1011767" cy="715433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600" name="Rectangle 15"/>
          <p:cNvSpPr>
            <a:spLocks/>
          </p:cNvSpPr>
          <p:nvPr/>
        </p:nvSpPr>
        <p:spPr bwMode="auto">
          <a:xfrm>
            <a:off x="9414934" y="7124015"/>
            <a:ext cx="387863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</a:t>
            </a:r>
          </a:p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Dst</a:t>
            </a:r>
          </a:p>
        </p:txBody>
      </p:sp>
      <p:sp>
        <p:nvSpPr>
          <p:cNvPr id="67601" name="Rectangle 16"/>
          <p:cNvSpPr>
            <a:spLocks/>
          </p:cNvSpPr>
          <p:nvPr/>
        </p:nvSpPr>
        <p:spPr bwMode="auto">
          <a:xfrm>
            <a:off x="10187518" y="7147985"/>
            <a:ext cx="1011767" cy="715433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602" name="Rectangle 17"/>
          <p:cNvSpPr>
            <a:spLocks/>
          </p:cNvSpPr>
          <p:nvPr/>
        </p:nvSpPr>
        <p:spPr bwMode="auto">
          <a:xfrm>
            <a:off x="10388601" y="7124015"/>
            <a:ext cx="498663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</a:t>
            </a:r>
          </a:p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</a:t>
            </a:r>
          </a:p>
        </p:txBody>
      </p:sp>
      <p:sp>
        <p:nvSpPr>
          <p:cNvPr id="67603" name="Rectangle 18"/>
          <p:cNvSpPr>
            <a:spLocks/>
          </p:cNvSpPr>
          <p:nvPr/>
        </p:nvSpPr>
        <p:spPr bwMode="auto">
          <a:xfrm>
            <a:off x="11199285" y="7147985"/>
            <a:ext cx="1011767" cy="715433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604" name="Rectangle 19"/>
          <p:cNvSpPr>
            <a:spLocks/>
          </p:cNvSpPr>
          <p:nvPr/>
        </p:nvSpPr>
        <p:spPr bwMode="auto">
          <a:xfrm>
            <a:off x="11343218" y="7124015"/>
            <a:ext cx="618759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TCP</a:t>
            </a:r>
          </a:p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</a:t>
            </a:r>
          </a:p>
        </p:txBody>
      </p:sp>
      <p:sp>
        <p:nvSpPr>
          <p:cNvPr id="67605" name="Rectangle 20"/>
          <p:cNvSpPr>
            <a:spLocks/>
          </p:cNvSpPr>
          <p:nvPr/>
        </p:nvSpPr>
        <p:spPr bwMode="auto">
          <a:xfrm>
            <a:off x="12223751" y="7147985"/>
            <a:ext cx="1011767" cy="715433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606" name="Rectangle 21"/>
          <p:cNvSpPr>
            <a:spLocks/>
          </p:cNvSpPr>
          <p:nvPr/>
        </p:nvSpPr>
        <p:spPr bwMode="auto">
          <a:xfrm>
            <a:off x="12342285" y="7124015"/>
            <a:ext cx="657231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TCP</a:t>
            </a:r>
          </a:p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dport</a:t>
            </a:r>
          </a:p>
        </p:txBody>
      </p:sp>
      <p:sp>
        <p:nvSpPr>
          <p:cNvPr id="67607" name="Rectangle 22"/>
          <p:cNvSpPr>
            <a:spLocks/>
          </p:cNvSpPr>
          <p:nvPr/>
        </p:nvSpPr>
        <p:spPr bwMode="auto">
          <a:xfrm>
            <a:off x="3079751" y="2250018"/>
            <a:ext cx="1928283" cy="916516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608" name="Rectangle 23"/>
          <p:cNvSpPr>
            <a:spLocks/>
          </p:cNvSpPr>
          <p:nvPr/>
        </p:nvSpPr>
        <p:spPr bwMode="auto">
          <a:xfrm>
            <a:off x="3534834" y="2365918"/>
            <a:ext cx="553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1219170" rtl="0"/>
            <a:r>
              <a: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Rule</a:t>
            </a:r>
          </a:p>
        </p:txBody>
      </p:sp>
      <p:sp>
        <p:nvSpPr>
          <p:cNvPr id="67609" name="Rectangle 24"/>
          <p:cNvSpPr>
            <a:spLocks/>
          </p:cNvSpPr>
          <p:nvPr/>
        </p:nvSpPr>
        <p:spPr bwMode="auto">
          <a:xfrm>
            <a:off x="5008034" y="2250018"/>
            <a:ext cx="1928284" cy="916516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610" name="Rectangle 25"/>
          <p:cNvSpPr>
            <a:spLocks/>
          </p:cNvSpPr>
          <p:nvPr/>
        </p:nvSpPr>
        <p:spPr bwMode="auto">
          <a:xfrm>
            <a:off x="5238751" y="2365918"/>
            <a:ext cx="804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1219170" rtl="0"/>
            <a:r>
              <a: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</a:t>
            </a:r>
          </a:p>
        </p:txBody>
      </p:sp>
      <p:sp>
        <p:nvSpPr>
          <p:cNvPr id="67611" name="Rectangle 26"/>
          <p:cNvSpPr>
            <a:spLocks/>
          </p:cNvSpPr>
          <p:nvPr/>
        </p:nvSpPr>
        <p:spPr bwMode="auto">
          <a:xfrm>
            <a:off x="6936317" y="2250018"/>
            <a:ext cx="1930400" cy="916516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612" name="Rectangle 27"/>
          <p:cNvSpPr>
            <a:spLocks/>
          </p:cNvSpPr>
          <p:nvPr/>
        </p:nvSpPr>
        <p:spPr bwMode="auto">
          <a:xfrm>
            <a:off x="7363885" y="2365918"/>
            <a:ext cx="6072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1219170" rtl="0"/>
            <a:r>
              <a: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Stats</a:t>
            </a:r>
          </a:p>
        </p:txBody>
      </p:sp>
      <p:sp>
        <p:nvSpPr>
          <p:cNvPr id="67613" name="Rectangle 28"/>
          <p:cNvSpPr>
            <a:spLocks/>
          </p:cNvSpPr>
          <p:nvPr/>
        </p:nvSpPr>
        <p:spPr bwMode="auto">
          <a:xfrm>
            <a:off x="4544485" y="4203701"/>
            <a:ext cx="7512049" cy="1833033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476239" indent="-440256" algn="l" defTabSz="1219170" rtl="0">
              <a:buFontTx/>
              <a:buAutoNum type="arabicPeriod"/>
            </a:pPr>
            <a:r>
              <a:rPr lang="en-US" sz="2933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Forward packet to port(s)</a:t>
            </a:r>
          </a:p>
          <a:p>
            <a:pPr marL="476239" indent="-440256" algn="l" defTabSz="1219170" rtl="0">
              <a:buFontTx/>
              <a:buAutoNum type="arabicPeriod"/>
            </a:pPr>
            <a:r>
              <a:rPr lang="en-US" sz="2933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Encapsulate and forward to controller</a:t>
            </a:r>
          </a:p>
          <a:p>
            <a:pPr marL="476239" indent="-440256" algn="l" defTabSz="1219170" rtl="0">
              <a:buFontTx/>
              <a:buAutoNum type="arabicPeriod"/>
            </a:pPr>
            <a:r>
              <a:rPr lang="en-US" sz="2933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Drop packet</a:t>
            </a:r>
          </a:p>
          <a:p>
            <a:pPr marL="476239" indent="-440256" algn="l" defTabSz="1219170" rtl="0">
              <a:buFontTx/>
              <a:buAutoNum type="arabicPeriod"/>
            </a:pPr>
            <a:r>
              <a:rPr lang="en-US" sz="2933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 to normal processing pipeline</a:t>
            </a:r>
          </a:p>
        </p:txBody>
      </p:sp>
      <p:sp>
        <p:nvSpPr>
          <p:cNvPr id="67614" name="Rectangle 29"/>
          <p:cNvSpPr>
            <a:spLocks/>
          </p:cNvSpPr>
          <p:nvPr/>
        </p:nvSpPr>
        <p:spPr bwMode="auto">
          <a:xfrm>
            <a:off x="2999317" y="7859370"/>
            <a:ext cx="3306483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mask what fields to match</a:t>
            </a:r>
          </a:p>
        </p:txBody>
      </p:sp>
      <p:sp>
        <p:nvSpPr>
          <p:cNvPr id="67615" name="Line 30"/>
          <p:cNvSpPr>
            <a:spLocks noChangeShapeType="1"/>
          </p:cNvSpPr>
          <p:nvPr/>
        </p:nvSpPr>
        <p:spPr bwMode="auto">
          <a:xfrm>
            <a:off x="3079751" y="3274485"/>
            <a:ext cx="2116" cy="385656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5721" tIns="42861" rIns="85721" bIns="42861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616" name="Line 31"/>
          <p:cNvSpPr>
            <a:spLocks noChangeShapeType="1"/>
          </p:cNvSpPr>
          <p:nvPr/>
        </p:nvSpPr>
        <p:spPr bwMode="auto">
          <a:xfrm>
            <a:off x="5710767" y="3166534"/>
            <a:ext cx="2117" cy="101176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5721" tIns="42861" rIns="85721" bIns="42861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617" name="Rectangle 32"/>
          <p:cNvSpPr>
            <a:spLocks/>
          </p:cNvSpPr>
          <p:nvPr/>
        </p:nvSpPr>
        <p:spPr bwMode="auto">
          <a:xfrm>
            <a:off x="7139518" y="3500968"/>
            <a:ext cx="4059767" cy="512233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618" name="Rectangle 33"/>
          <p:cNvSpPr>
            <a:spLocks/>
          </p:cNvSpPr>
          <p:nvPr/>
        </p:nvSpPr>
        <p:spPr bwMode="auto">
          <a:xfrm>
            <a:off x="7330017" y="3494371"/>
            <a:ext cx="3443187" cy="45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1219170" rtl="0"/>
            <a:r>
              <a:rPr lang="en-US" sz="2933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Packet + byte counters</a:t>
            </a:r>
          </a:p>
        </p:txBody>
      </p:sp>
      <p:sp>
        <p:nvSpPr>
          <p:cNvPr id="67619" name="Line 34"/>
          <p:cNvSpPr>
            <a:spLocks noChangeShapeType="1"/>
          </p:cNvSpPr>
          <p:nvPr/>
        </p:nvSpPr>
        <p:spPr bwMode="auto">
          <a:xfrm rot="10800000" flipH="1">
            <a:off x="7651751" y="3166534"/>
            <a:ext cx="2116" cy="30903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85721" tIns="42861" rIns="85721" bIns="42861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189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37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Examples</a:t>
            </a:r>
            <a:endParaRPr lang="en-US" sz="5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1" name="Rectangle 2"/>
          <p:cNvSpPr>
            <a:spLocks/>
          </p:cNvSpPr>
          <p:nvPr/>
        </p:nvSpPr>
        <p:spPr bwMode="auto">
          <a:xfrm>
            <a:off x="2783418" y="1866384"/>
            <a:ext cx="11959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1219170" rtl="0"/>
            <a:r>
              <a: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Switching</a:t>
            </a:r>
          </a:p>
        </p:txBody>
      </p:sp>
      <p:sp>
        <p:nvSpPr>
          <p:cNvPr id="68612" name="Rectangle 3"/>
          <p:cNvSpPr>
            <a:spLocks/>
          </p:cNvSpPr>
          <p:nvPr/>
        </p:nvSpPr>
        <p:spPr bwMode="auto">
          <a:xfrm>
            <a:off x="3251200" y="3395134"/>
            <a:ext cx="880533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133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grpSp>
        <p:nvGrpSpPr>
          <p:cNvPr id="68613" name="Group 4"/>
          <p:cNvGrpSpPr>
            <a:grpSpLocks/>
          </p:cNvGrpSpPr>
          <p:nvPr/>
        </p:nvGrpSpPr>
        <p:grpSpPr bwMode="auto">
          <a:xfrm>
            <a:off x="2946401" y="2504017"/>
            <a:ext cx="9977967" cy="762000"/>
            <a:chOff x="0" y="0"/>
            <a:chExt cx="6704" cy="512"/>
          </a:xfrm>
        </p:grpSpPr>
        <p:sp>
          <p:nvSpPr>
            <p:cNvPr id="68694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95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Switch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Port</a:t>
              </a:r>
            </a:p>
          </p:txBody>
        </p:sp>
        <p:sp>
          <p:nvSpPr>
            <p:cNvPr id="68696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97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MAC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src</a:t>
              </a:r>
            </a:p>
          </p:txBody>
        </p:sp>
        <p:sp>
          <p:nvSpPr>
            <p:cNvPr id="68698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99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MAC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dst</a:t>
              </a:r>
            </a:p>
          </p:txBody>
        </p:sp>
        <p:sp>
          <p:nvSpPr>
            <p:cNvPr id="68700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701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Eth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  <p:sp>
          <p:nvSpPr>
            <p:cNvPr id="68702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703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VLAN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ID</a:t>
              </a:r>
            </a:p>
          </p:txBody>
        </p:sp>
        <p:sp>
          <p:nvSpPr>
            <p:cNvPr id="68704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705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IP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Src</a:t>
              </a:r>
            </a:p>
          </p:txBody>
        </p:sp>
        <p:sp>
          <p:nvSpPr>
            <p:cNvPr id="68706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707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IP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Dst</a:t>
              </a:r>
            </a:p>
          </p:txBody>
        </p:sp>
        <p:sp>
          <p:nvSpPr>
            <p:cNvPr id="68708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709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IP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Prot</a:t>
              </a:r>
            </a:p>
          </p:txBody>
        </p:sp>
        <p:sp>
          <p:nvSpPr>
            <p:cNvPr id="68710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711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TCP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sport</a:t>
              </a:r>
            </a:p>
          </p:txBody>
        </p:sp>
        <p:sp>
          <p:nvSpPr>
            <p:cNvPr id="68712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713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TCP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dport</a:t>
              </a:r>
            </a:p>
          </p:txBody>
        </p:sp>
        <p:sp>
          <p:nvSpPr>
            <p:cNvPr id="68714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715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Action</a:t>
              </a:r>
            </a:p>
          </p:txBody>
        </p:sp>
      </p:grpSp>
      <p:sp>
        <p:nvSpPr>
          <p:cNvPr id="68614" name="Rectangle 27"/>
          <p:cNvSpPr>
            <a:spLocks/>
          </p:cNvSpPr>
          <p:nvPr/>
        </p:nvSpPr>
        <p:spPr bwMode="auto">
          <a:xfrm>
            <a:off x="4131734" y="3395134"/>
            <a:ext cx="880533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133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8615" name="Rectangle 28"/>
          <p:cNvSpPr>
            <a:spLocks/>
          </p:cNvSpPr>
          <p:nvPr/>
        </p:nvSpPr>
        <p:spPr bwMode="auto">
          <a:xfrm>
            <a:off x="4703234" y="3395134"/>
            <a:ext cx="1511300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133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00:1f:..</a:t>
            </a:r>
          </a:p>
        </p:txBody>
      </p:sp>
      <p:sp>
        <p:nvSpPr>
          <p:cNvPr id="68616" name="Rectangle 29"/>
          <p:cNvSpPr>
            <a:spLocks/>
          </p:cNvSpPr>
          <p:nvPr/>
        </p:nvSpPr>
        <p:spPr bwMode="auto">
          <a:xfrm>
            <a:off x="5892800" y="3395134"/>
            <a:ext cx="882651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133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8617" name="Rectangle 30"/>
          <p:cNvSpPr>
            <a:spLocks/>
          </p:cNvSpPr>
          <p:nvPr/>
        </p:nvSpPr>
        <p:spPr bwMode="auto">
          <a:xfrm>
            <a:off x="6775451" y="3395134"/>
            <a:ext cx="880533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133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8618" name="Rectangle 31"/>
          <p:cNvSpPr>
            <a:spLocks/>
          </p:cNvSpPr>
          <p:nvPr/>
        </p:nvSpPr>
        <p:spPr bwMode="auto">
          <a:xfrm>
            <a:off x="7655984" y="3395134"/>
            <a:ext cx="880533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133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8619" name="Rectangle 32"/>
          <p:cNvSpPr>
            <a:spLocks/>
          </p:cNvSpPr>
          <p:nvPr/>
        </p:nvSpPr>
        <p:spPr bwMode="auto">
          <a:xfrm>
            <a:off x="8536518" y="3395134"/>
            <a:ext cx="880533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133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8620" name="Rectangle 33"/>
          <p:cNvSpPr>
            <a:spLocks/>
          </p:cNvSpPr>
          <p:nvPr/>
        </p:nvSpPr>
        <p:spPr bwMode="auto">
          <a:xfrm>
            <a:off x="9429751" y="3395134"/>
            <a:ext cx="880533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133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8621" name="Rectangle 34"/>
          <p:cNvSpPr>
            <a:spLocks/>
          </p:cNvSpPr>
          <p:nvPr/>
        </p:nvSpPr>
        <p:spPr bwMode="auto">
          <a:xfrm>
            <a:off x="10310285" y="3395134"/>
            <a:ext cx="882649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133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8622" name="Rectangle 35"/>
          <p:cNvSpPr>
            <a:spLocks/>
          </p:cNvSpPr>
          <p:nvPr/>
        </p:nvSpPr>
        <p:spPr bwMode="auto">
          <a:xfrm>
            <a:off x="11192934" y="3395134"/>
            <a:ext cx="880533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133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8623" name="Rectangle 36"/>
          <p:cNvSpPr>
            <a:spLocks/>
          </p:cNvSpPr>
          <p:nvPr/>
        </p:nvSpPr>
        <p:spPr bwMode="auto">
          <a:xfrm>
            <a:off x="11988800" y="3352801"/>
            <a:ext cx="880533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133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port6</a:t>
            </a:r>
          </a:p>
        </p:txBody>
      </p:sp>
      <p:sp>
        <p:nvSpPr>
          <p:cNvPr id="68624" name="Rectangle 37"/>
          <p:cNvSpPr>
            <a:spLocks/>
          </p:cNvSpPr>
          <p:nvPr/>
        </p:nvSpPr>
        <p:spPr bwMode="auto">
          <a:xfrm>
            <a:off x="2785534" y="4202126"/>
            <a:ext cx="18567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1219170" rtl="0"/>
            <a:r>
              <a: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Flow Switching</a:t>
            </a:r>
          </a:p>
        </p:txBody>
      </p:sp>
      <p:sp>
        <p:nvSpPr>
          <p:cNvPr id="68625" name="Rectangle 38"/>
          <p:cNvSpPr>
            <a:spLocks/>
          </p:cNvSpPr>
          <p:nvPr/>
        </p:nvSpPr>
        <p:spPr bwMode="auto">
          <a:xfrm>
            <a:off x="2946400" y="5632451"/>
            <a:ext cx="880533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18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port3</a:t>
            </a:r>
          </a:p>
        </p:txBody>
      </p:sp>
      <p:grpSp>
        <p:nvGrpSpPr>
          <p:cNvPr id="68626" name="Group 39"/>
          <p:cNvGrpSpPr>
            <a:grpSpLocks/>
          </p:cNvGrpSpPr>
          <p:nvPr/>
        </p:nvGrpSpPr>
        <p:grpSpPr bwMode="auto">
          <a:xfrm>
            <a:off x="2948518" y="4743451"/>
            <a:ext cx="9977967" cy="762000"/>
            <a:chOff x="0" y="0"/>
            <a:chExt cx="6704" cy="512"/>
          </a:xfrm>
        </p:grpSpPr>
        <p:sp>
          <p:nvSpPr>
            <p:cNvPr id="68672" name="Rectangle 40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73" name="Rectangle 41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Switch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Port</a:t>
              </a:r>
            </a:p>
          </p:txBody>
        </p:sp>
        <p:sp>
          <p:nvSpPr>
            <p:cNvPr id="68674" name="Rectangle 42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75" name="Rectangle 43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MAC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src</a:t>
              </a:r>
            </a:p>
          </p:txBody>
        </p:sp>
        <p:sp>
          <p:nvSpPr>
            <p:cNvPr id="68676" name="Rectangle 44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77" name="Rectangle 45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MAC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dst</a:t>
              </a:r>
            </a:p>
          </p:txBody>
        </p:sp>
        <p:sp>
          <p:nvSpPr>
            <p:cNvPr id="68678" name="Rectangle 46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79" name="Rectangle 47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Eth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  <p:sp>
          <p:nvSpPr>
            <p:cNvPr id="68680" name="Rectangle 48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81" name="Rectangle 49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VLAN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ID</a:t>
              </a:r>
            </a:p>
          </p:txBody>
        </p:sp>
        <p:sp>
          <p:nvSpPr>
            <p:cNvPr id="68682" name="Rectangle 50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83" name="Rectangle 51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IP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Src</a:t>
              </a:r>
            </a:p>
          </p:txBody>
        </p:sp>
        <p:sp>
          <p:nvSpPr>
            <p:cNvPr id="68684" name="Rectangle 52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85" name="Rectangle 53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IP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Dst</a:t>
              </a:r>
            </a:p>
          </p:txBody>
        </p:sp>
        <p:sp>
          <p:nvSpPr>
            <p:cNvPr id="68686" name="Rectangle 54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87" name="Rectangle 55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IP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Prot</a:t>
              </a:r>
            </a:p>
          </p:txBody>
        </p:sp>
        <p:sp>
          <p:nvSpPr>
            <p:cNvPr id="68688" name="Rectangle 56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89" name="Rectangle 57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TCP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sport</a:t>
              </a:r>
            </a:p>
          </p:txBody>
        </p:sp>
        <p:sp>
          <p:nvSpPr>
            <p:cNvPr id="68690" name="Rectangle 58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91" name="Rectangle 59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TCP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dport</a:t>
              </a:r>
            </a:p>
          </p:txBody>
        </p:sp>
        <p:sp>
          <p:nvSpPr>
            <p:cNvPr id="68692" name="Rectangle 60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93" name="Rectangle 61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Action</a:t>
              </a:r>
            </a:p>
          </p:txBody>
        </p:sp>
      </p:grpSp>
      <p:sp>
        <p:nvSpPr>
          <p:cNvPr id="68627" name="Rectangle 62"/>
          <p:cNvSpPr>
            <a:spLocks/>
          </p:cNvSpPr>
          <p:nvPr/>
        </p:nvSpPr>
        <p:spPr bwMode="auto">
          <a:xfrm>
            <a:off x="3826934" y="5632451"/>
            <a:ext cx="880533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18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00:2e..</a:t>
            </a:r>
          </a:p>
        </p:txBody>
      </p:sp>
      <p:sp>
        <p:nvSpPr>
          <p:cNvPr id="68628" name="Rectangle 63"/>
          <p:cNvSpPr>
            <a:spLocks/>
          </p:cNvSpPr>
          <p:nvPr/>
        </p:nvSpPr>
        <p:spPr bwMode="auto">
          <a:xfrm>
            <a:off x="4787901" y="5632451"/>
            <a:ext cx="1511300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18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00:1f..</a:t>
            </a:r>
          </a:p>
        </p:txBody>
      </p:sp>
      <p:sp>
        <p:nvSpPr>
          <p:cNvPr id="68629" name="Rectangle 64"/>
          <p:cNvSpPr>
            <a:spLocks/>
          </p:cNvSpPr>
          <p:nvPr/>
        </p:nvSpPr>
        <p:spPr bwMode="auto">
          <a:xfrm>
            <a:off x="5588000" y="5632451"/>
            <a:ext cx="882651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18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0800</a:t>
            </a:r>
          </a:p>
        </p:txBody>
      </p:sp>
      <p:sp>
        <p:nvSpPr>
          <p:cNvPr id="68630" name="Rectangle 65"/>
          <p:cNvSpPr>
            <a:spLocks/>
          </p:cNvSpPr>
          <p:nvPr/>
        </p:nvSpPr>
        <p:spPr bwMode="auto">
          <a:xfrm>
            <a:off x="6470651" y="5632451"/>
            <a:ext cx="880533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18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vlan1</a:t>
            </a:r>
          </a:p>
        </p:txBody>
      </p:sp>
      <p:sp>
        <p:nvSpPr>
          <p:cNvPr id="68631" name="Rectangle 66"/>
          <p:cNvSpPr>
            <a:spLocks/>
          </p:cNvSpPr>
          <p:nvPr/>
        </p:nvSpPr>
        <p:spPr bwMode="auto">
          <a:xfrm>
            <a:off x="7351184" y="5632451"/>
            <a:ext cx="880533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18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1.2.3.4</a:t>
            </a:r>
          </a:p>
        </p:txBody>
      </p:sp>
      <p:sp>
        <p:nvSpPr>
          <p:cNvPr id="68632" name="Rectangle 67"/>
          <p:cNvSpPr>
            <a:spLocks/>
          </p:cNvSpPr>
          <p:nvPr/>
        </p:nvSpPr>
        <p:spPr bwMode="auto">
          <a:xfrm>
            <a:off x="8280400" y="5632451"/>
            <a:ext cx="880533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18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5.6.7.8</a:t>
            </a:r>
          </a:p>
        </p:txBody>
      </p:sp>
      <p:sp>
        <p:nvSpPr>
          <p:cNvPr id="68633" name="Rectangle 68"/>
          <p:cNvSpPr>
            <a:spLocks/>
          </p:cNvSpPr>
          <p:nvPr/>
        </p:nvSpPr>
        <p:spPr bwMode="auto">
          <a:xfrm>
            <a:off x="9124951" y="5632451"/>
            <a:ext cx="880533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18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8634" name="Rectangle 69"/>
          <p:cNvSpPr>
            <a:spLocks/>
          </p:cNvSpPr>
          <p:nvPr/>
        </p:nvSpPr>
        <p:spPr bwMode="auto">
          <a:xfrm>
            <a:off x="10005485" y="5632451"/>
            <a:ext cx="882649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18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17264</a:t>
            </a:r>
          </a:p>
        </p:txBody>
      </p:sp>
      <p:sp>
        <p:nvSpPr>
          <p:cNvPr id="68635" name="Rectangle 70"/>
          <p:cNvSpPr>
            <a:spLocks/>
          </p:cNvSpPr>
          <p:nvPr/>
        </p:nvSpPr>
        <p:spPr bwMode="auto">
          <a:xfrm>
            <a:off x="10888134" y="5632451"/>
            <a:ext cx="880533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18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68636" name="Rectangle 71"/>
          <p:cNvSpPr>
            <a:spLocks/>
          </p:cNvSpPr>
          <p:nvPr/>
        </p:nvSpPr>
        <p:spPr bwMode="auto">
          <a:xfrm>
            <a:off x="11899900" y="5632451"/>
            <a:ext cx="880533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18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port6</a:t>
            </a:r>
          </a:p>
        </p:txBody>
      </p:sp>
      <p:sp>
        <p:nvSpPr>
          <p:cNvPr id="68637" name="Rectangle 72"/>
          <p:cNvSpPr>
            <a:spLocks/>
          </p:cNvSpPr>
          <p:nvPr/>
        </p:nvSpPr>
        <p:spPr bwMode="auto">
          <a:xfrm>
            <a:off x="2781300" y="6539984"/>
            <a:ext cx="9720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1219170" rtl="0"/>
            <a:r>
              <a: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Firewall</a:t>
            </a:r>
          </a:p>
        </p:txBody>
      </p:sp>
      <p:sp>
        <p:nvSpPr>
          <p:cNvPr id="68638" name="Rectangle 73"/>
          <p:cNvSpPr>
            <a:spLocks/>
          </p:cNvSpPr>
          <p:nvPr/>
        </p:nvSpPr>
        <p:spPr bwMode="auto">
          <a:xfrm>
            <a:off x="2946400" y="7918451"/>
            <a:ext cx="880533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grpSp>
        <p:nvGrpSpPr>
          <p:cNvPr id="68639" name="Group 74"/>
          <p:cNvGrpSpPr>
            <a:grpSpLocks/>
          </p:cNvGrpSpPr>
          <p:nvPr/>
        </p:nvGrpSpPr>
        <p:grpSpPr bwMode="auto">
          <a:xfrm>
            <a:off x="2948518" y="7029451"/>
            <a:ext cx="9977967" cy="762000"/>
            <a:chOff x="0" y="0"/>
            <a:chExt cx="6704" cy="512"/>
          </a:xfrm>
        </p:grpSpPr>
        <p:sp>
          <p:nvSpPr>
            <p:cNvPr id="68650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51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Switch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Port</a:t>
              </a:r>
            </a:p>
          </p:txBody>
        </p:sp>
        <p:sp>
          <p:nvSpPr>
            <p:cNvPr id="68652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53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MAC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src</a:t>
              </a:r>
            </a:p>
          </p:txBody>
        </p:sp>
        <p:sp>
          <p:nvSpPr>
            <p:cNvPr id="68654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55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MAC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dst</a:t>
              </a:r>
            </a:p>
          </p:txBody>
        </p:sp>
        <p:sp>
          <p:nvSpPr>
            <p:cNvPr id="68656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57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Eth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  <p:sp>
          <p:nvSpPr>
            <p:cNvPr id="68658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59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VLAN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ID</a:t>
              </a:r>
            </a:p>
          </p:txBody>
        </p:sp>
        <p:sp>
          <p:nvSpPr>
            <p:cNvPr id="68660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61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IP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Src</a:t>
              </a:r>
            </a:p>
          </p:txBody>
        </p:sp>
        <p:sp>
          <p:nvSpPr>
            <p:cNvPr id="68662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63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IP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Dst</a:t>
              </a:r>
            </a:p>
          </p:txBody>
        </p:sp>
        <p:sp>
          <p:nvSpPr>
            <p:cNvPr id="68664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65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IP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Prot</a:t>
              </a:r>
            </a:p>
          </p:txBody>
        </p:sp>
        <p:sp>
          <p:nvSpPr>
            <p:cNvPr id="68666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67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TCP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sport</a:t>
              </a:r>
            </a:p>
          </p:txBody>
        </p:sp>
        <p:sp>
          <p:nvSpPr>
            <p:cNvPr id="68668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69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TCP</a:t>
              </a:r>
            </a:p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dport</a:t>
              </a:r>
            </a:p>
          </p:txBody>
        </p:sp>
        <p:sp>
          <p:nvSpPr>
            <p:cNvPr id="68670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6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71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Forward</a:t>
              </a:r>
            </a:p>
          </p:txBody>
        </p:sp>
      </p:grpSp>
      <p:sp>
        <p:nvSpPr>
          <p:cNvPr id="68640" name="Rectangle 97"/>
          <p:cNvSpPr>
            <a:spLocks/>
          </p:cNvSpPr>
          <p:nvPr/>
        </p:nvSpPr>
        <p:spPr bwMode="auto">
          <a:xfrm>
            <a:off x="3826934" y="7918451"/>
            <a:ext cx="880533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8641" name="Rectangle 98"/>
          <p:cNvSpPr>
            <a:spLocks/>
          </p:cNvSpPr>
          <p:nvPr/>
        </p:nvSpPr>
        <p:spPr bwMode="auto">
          <a:xfrm>
            <a:off x="4398434" y="7918451"/>
            <a:ext cx="1511300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8642" name="Rectangle 99"/>
          <p:cNvSpPr>
            <a:spLocks/>
          </p:cNvSpPr>
          <p:nvPr/>
        </p:nvSpPr>
        <p:spPr bwMode="auto">
          <a:xfrm>
            <a:off x="5588000" y="7918451"/>
            <a:ext cx="882651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8643" name="Rectangle 100"/>
          <p:cNvSpPr>
            <a:spLocks/>
          </p:cNvSpPr>
          <p:nvPr/>
        </p:nvSpPr>
        <p:spPr bwMode="auto">
          <a:xfrm>
            <a:off x="6470651" y="7918451"/>
            <a:ext cx="880533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8644" name="Rectangle 101"/>
          <p:cNvSpPr>
            <a:spLocks/>
          </p:cNvSpPr>
          <p:nvPr/>
        </p:nvSpPr>
        <p:spPr bwMode="auto">
          <a:xfrm>
            <a:off x="7351184" y="7918451"/>
            <a:ext cx="880533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8645" name="Rectangle 102"/>
          <p:cNvSpPr>
            <a:spLocks/>
          </p:cNvSpPr>
          <p:nvPr/>
        </p:nvSpPr>
        <p:spPr bwMode="auto">
          <a:xfrm>
            <a:off x="8231718" y="7918451"/>
            <a:ext cx="880533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8646" name="Rectangle 103"/>
          <p:cNvSpPr>
            <a:spLocks/>
          </p:cNvSpPr>
          <p:nvPr/>
        </p:nvSpPr>
        <p:spPr bwMode="auto">
          <a:xfrm>
            <a:off x="9124951" y="7918451"/>
            <a:ext cx="880533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8647" name="Rectangle 104"/>
          <p:cNvSpPr>
            <a:spLocks/>
          </p:cNvSpPr>
          <p:nvPr/>
        </p:nvSpPr>
        <p:spPr bwMode="auto">
          <a:xfrm>
            <a:off x="10005485" y="7918451"/>
            <a:ext cx="882649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8648" name="Rectangle 105"/>
          <p:cNvSpPr>
            <a:spLocks/>
          </p:cNvSpPr>
          <p:nvPr/>
        </p:nvSpPr>
        <p:spPr bwMode="auto">
          <a:xfrm>
            <a:off x="10888134" y="7918451"/>
            <a:ext cx="880533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</a:t>
            </a:r>
          </a:p>
        </p:txBody>
      </p:sp>
      <p:sp>
        <p:nvSpPr>
          <p:cNvPr id="68649" name="Rectangle 106"/>
          <p:cNvSpPr>
            <a:spLocks/>
          </p:cNvSpPr>
          <p:nvPr/>
        </p:nvSpPr>
        <p:spPr bwMode="auto">
          <a:xfrm>
            <a:off x="11899900" y="7918451"/>
            <a:ext cx="880533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drop</a:t>
            </a:r>
          </a:p>
        </p:txBody>
      </p:sp>
    </p:spTree>
    <p:extLst>
      <p:ext uri="{BB962C8B-B14F-4D97-AF65-F5344CB8AC3E}">
        <p14:creationId xmlns:p14="http://schemas.microsoft.com/office/powerpoint/2010/main" val="2486356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4" grpId="0"/>
      <p:bldP spid="68625" grpId="0"/>
      <p:bldP spid="68627" grpId="0"/>
      <p:bldP spid="68628" grpId="0"/>
      <p:bldP spid="68629" grpId="0"/>
      <p:bldP spid="68630" grpId="0"/>
      <p:bldP spid="68631" grpId="0"/>
      <p:bldP spid="68632" grpId="0"/>
      <p:bldP spid="68633" grpId="0"/>
      <p:bldP spid="68634" grpId="0"/>
      <p:bldP spid="68635" grpId="0"/>
      <p:bldP spid="68636" grpId="0"/>
      <p:bldP spid="68637" grpId="0"/>
      <p:bldP spid="68638" grpId="0"/>
      <p:bldP spid="68640" grpId="0"/>
      <p:bldP spid="68641" grpId="0"/>
      <p:bldP spid="68642" grpId="0"/>
      <p:bldP spid="68643" grpId="0"/>
      <p:bldP spid="68644" grpId="0"/>
      <p:bldP spid="68645" grpId="0"/>
      <p:bldP spid="68646" grpId="0"/>
      <p:bldP spid="68647" grpId="0"/>
      <p:bldP spid="68648" grpId="0"/>
      <p:bldP spid="6864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38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69635" name="Rectangle 2"/>
          <p:cNvSpPr>
            <a:spLocks/>
          </p:cNvSpPr>
          <p:nvPr/>
        </p:nvSpPr>
        <p:spPr bwMode="auto">
          <a:xfrm>
            <a:off x="2783417" y="1639902"/>
            <a:ext cx="9635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1219170" rtl="0"/>
            <a:r>
              <a: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Routing</a:t>
            </a:r>
          </a:p>
        </p:txBody>
      </p:sp>
      <p:sp>
        <p:nvSpPr>
          <p:cNvPr id="69636" name="Rectangle 3"/>
          <p:cNvSpPr>
            <a:spLocks/>
          </p:cNvSpPr>
          <p:nvPr/>
        </p:nvSpPr>
        <p:spPr bwMode="auto">
          <a:xfrm>
            <a:off x="2946400" y="3395134"/>
            <a:ext cx="880533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grpSp>
        <p:nvGrpSpPr>
          <p:cNvPr id="69637" name="Group 4"/>
          <p:cNvGrpSpPr>
            <a:grpSpLocks/>
          </p:cNvGrpSpPr>
          <p:nvPr/>
        </p:nvGrpSpPr>
        <p:grpSpPr bwMode="auto">
          <a:xfrm>
            <a:off x="2948518" y="2504017"/>
            <a:ext cx="9977967" cy="762000"/>
            <a:chOff x="0" y="0"/>
            <a:chExt cx="6704" cy="512"/>
          </a:xfrm>
        </p:grpSpPr>
        <p:sp>
          <p:nvSpPr>
            <p:cNvPr id="69683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684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Switch</a:t>
              </a:r>
            </a:p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Port</a:t>
              </a:r>
            </a:p>
          </p:txBody>
        </p:sp>
        <p:sp>
          <p:nvSpPr>
            <p:cNvPr id="69685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686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MAC</a:t>
              </a:r>
            </a:p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src</a:t>
              </a:r>
            </a:p>
          </p:txBody>
        </p:sp>
        <p:sp>
          <p:nvSpPr>
            <p:cNvPr id="69687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688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MAC</a:t>
              </a:r>
            </a:p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dst</a:t>
              </a:r>
            </a:p>
          </p:txBody>
        </p:sp>
        <p:sp>
          <p:nvSpPr>
            <p:cNvPr id="69689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690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Eth</a:t>
              </a:r>
            </a:p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  <p:sp>
          <p:nvSpPr>
            <p:cNvPr id="69691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692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VLAN</a:t>
              </a:r>
            </a:p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ID</a:t>
              </a:r>
            </a:p>
          </p:txBody>
        </p:sp>
        <p:sp>
          <p:nvSpPr>
            <p:cNvPr id="69693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694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IP</a:t>
              </a:r>
            </a:p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Src</a:t>
              </a:r>
            </a:p>
          </p:txBody>
        </p:sp>
        <p:sp>
          <p:nvSpPr>
            <p:cNvPr id="69695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696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IP</a:t>
              </a:r>
            </a:p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Dst</a:t>
              </a:r>
            </a:p>
          </p:txBody>
        </p:sp>
        <p:sp>
          <p:nvSpPr>
            <p:cNvPr id="69697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698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IP</a:t>
              </a:r>
            </a:p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Prot</a:t>
              </a:r>
            </a:p>
          </p:txBody>
        </p:sp>
        <p:sp>
          <p:nvSpPr>
            <p:cNvPr id="69699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700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TCP</a:t>
              </a:r>
            </a:p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sport</a:t>
              </a:r>
            </a:p>
          </p:txBody>
        </p:sp>
        <p:sp>
          <p:nvSpPr>
            <p:cNvPr id="69701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702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TCP</a:t>
              </a:r>
            </a:p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dport</a:t>
              </a:r>
            </a:p>
          </p:txBody>
        </p:sp>
        <p:sp>
          <p:nvSpPr>
            <p:cNvPr id="69703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704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Action</a:t>
              </a:r>
            </a:p>
          </p:txBody>
        </p:sp>
      </p:grpSp>
      <p:sp>
        <p:nvSpPr>
          <p:cNvPr id="69638" name="Rectangle 27"/>
          <p:cNvSpPr>
            <a:spLocks/>
          </p:cNvSpPr>
          <p:nvPr/>
        </p:nvSpPr>
        <p:spPr bwMode="auto">
          <a:xfrm>
            <a:off x="3826934" y="3395134"/>
            <a:ext cx="880533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9639" name="Rectangle 28"/>
          <p:cNvSpPr>
            <a:spLocks/>
          </p:cNvSpPr>
          <p:nvPr/>
        </p:nvSpPr>
        <p:spPr bwMode="auto">
          <a:xfrm>
            <a:off x="4398434" y="3395134"/>
            <a:ext cx="1511300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9640" name="Rectangle 29"/>
          <p:cNvSpPr>
            <a:spLocks/>
          </p:cNvSpPr>
          <p:nvPr/>
        </p:nvSpPr>
        <p:spPr bwMode="auto">
          <a:xfrm>
            <a:off x="5588000" y="3395134"/>
            <a:ext cx="882651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9641" name="Rectangle 30"/>
          <p:cNvSpPr>
            <a:spLocks/>
          </p:cNvSpPr>
          <p:nvPr/>
        </p:nvSpPr>
        <p:spPr bwMode="auto">
          <a:xfrm>
            <a:off x="6470651" y="3395134"/>
            <a:ext cx="880533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9642" name="Rectangle 31"/>
          <p:cNvSpPr>
            <a:spLocks/>
          </p:cNvSpPr>
          <p:nvPr/>
        </p:nvSpPr>
        <p:spPr bwMode="auto">
          <a:xfrm>
            <a:off x="7351184" y="3395134"/>
            <a:ext cx="880533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9643" name="Rectangle 32"/>
          <p:cNvSpPr>
            <a:spLocks/>
          </p:cNvSpPr>
          <p:nvPr/>
        </p:nvSpPr>
        <p:spPr bwMode="auto">
          <a:xfrm>
            <a:off x="8231718" y="3395134"/>
            <a:ext cx="880533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5.6.7.8</a:t>
            </a:r>
          </a:p>
        </p:txBody>
      </p:sp>
      <p:sp>
        <p:nvSpPr>
          <p:cNvPr id="69644" name="Rectangle 33"/>
          <p:cNvSpPr>
            <a:spLocks/>
          </p:cNvSpPr>
          <p:nvPr/>
        </p:nvSpPr>
        <p:spPr bwMode="auto">
          <a:xfrm>
            <a:off x="9124951" y="3395134"/>
            <a:ext cx="880533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9645" name="Rectangle 34"/>
          <p:cNvSpPr>
            <a:spLocks/>
          </p:cNvSpPr>
          <p:nvPr/>
        </p:nvSpPr>
        <p:spPr bwMode="auto">
          <a:xfrm>
            <a:off x="10005485" y="3395134"/>
            <a:ext cx="882649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9646" name="Rectangle 35"/>
          <p:cNvSpPr>
            <a:spLocks/>
          </p:cNvSpPr>
          <p:nvPr/>
        </p:nvSpPr>
        <p:spPr bwMode="auto">
          <a:xfrm>
            <a:off x="10888134" y="3395134"/>
            <a:ext cx="880533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9647" name="Rectangle 36"/>
          <p:cNvSpPr>
            <a:spLocks/>
          </p:cNvSpPr>
          <p:nvPr/>
        </p:nvSpPr>
        <p:spPr bwMode="auto">
          <a:xfrm>
            <a:off x="11899900" y="3395134"/>
            <a:ext cx="880533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port6</a:t>
            </a:r>
          </a:p>
        </p:txBody>
      </p:sp>
      <p:sp>
        <p:nvSpPr>
          <p:cNvPr id="69648" name="Rectangle 37"/>
          <p:cNvSpPr>
            <a:spLocks/>
          </p:cNvSpPr>
          <p:nvPr/>
        </p:nvSpPr>
        <p:spPr bwMode="auto">
          <a:xfrm>
            <a:off x="2785534" y="3937543"/>
            <a:ext cx="6812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defTabSz="1219170" rtl="0"/>
            <a:r>
              <a: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VLAN</a:t>
            </a:r>
          </a:p>
        </p:txBody>
      </p:sp>
      <p:sp>
        <p:nvSpPr>
          <p:cNvPr id="69649" name="Rectangle 38"/>
          <p:cNvSpPr>
            <a:spLocks/>
          </p:cNvSpPr>
          <p:nvPr/>
        </p:nvSpPr>
        <p:spPr bwMode="auto">
          <a:xfrm>
            <a:off x="2946400" y="5848351"/>
            <a:ext cx="880533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grpSp>
        <p:nvGrpSpPr>
          <p:cNvPr id="69650" name="Group 39"/>
          <p:cNvGrpSpPr>
            <a:grpSpLocks/>
          </p:cNvGrpSpPr>
          <p:nvPr/>
        </p:nvGrpSpPr>
        <p:grpSpPr bwMode="auto">
          <a:xfrm>
            <a:off x="2948518" y="4743451"/>
            <a:ext cx="9977967" cy="762000"/>
            <a:chOff x="0" y="0"/>
            <a:chExt cx="6704" cy="512"/>
          </a:xfrm>
        </p:grpSpPr>
        <p:sp>
          <p:nvSpPr>
            <p:cNvPr id="69661" name="Rectangle 40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662" name="Rectangle 41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Switch</a:t>
              </a:r>
            </a:p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Port</a:t>
              </a:r>
            </a:p>
          </p:txBody>
        </p:sp>
        <p:sp>
          <p:nvSpPr>
            <p:cNvPr id="69663" name="Rectangle 42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664" name="Rectangle 43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MAC</a:t>
              </a:r>
            </a:p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src</a:t>
              </a:r>
            </a:p>
          </p:txBody>
        </p:sp>
        <p:sp>
          <p:nvSpPr>
            <p:cNvPr id="69665" name="Rectangle 44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666" name="Rectangle 45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MAC</a:t>
              </a:r>
            </a:p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dst</a:t>
              </a:r>
            </a:p>
          </p:txBody>
        </p:sp>
        <p:sp>
          <p:nvSpPr>
            <p:cNvPr id="69667" name="Rectangle 46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668" name="Rectangle 47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Eth</a:t>
              </a:r>
            </a:p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type</a:t>
              </a:r>
            </a:p>
          </p:txBody>
        </p:sp>
        <p:sp>
          <p:nvSpPr>
            <p:cNvPr id="69669" name="Rectangle 48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670" name="Rectangle 49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VLAN</a:t>
              </a:r>
            </a:p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ID</a:t>
              </a:r>
            </a:p>
          </p:txBody>
        </p:sp>
        <p:sp>
          <p:nvSpPr>
            <p:cNvPr id="69671" name="Rectangle 50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672" name="Rectangle 51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IP</a:t>
              </a:r>
            </a:p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Src</a:t>
              </a:r>
            </a:p>
          </p:txBody>
        </p:sp>
        <p:sp>
          <p:nvSpPr>
            <p:cNvPr id="69673" name="Rectangle 52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674" name="Rectangle 53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IP</a:t>
              </a:r>
            </a:p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Dst</a:t>
              </a:r>
            </a:p>
          </p:txBody>
        </p:sp>
        <p:sp>
          <p:nvSpPr>
            <p:cNvPr id="69675" name="Rectangle 54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676" name="Rectangle 55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IP</a:t>
              </a:r>
            </a:p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Prot</a:t>
              </a:r>
            </a:p>
          </p:txBody>
        </p:sp>
        <p:sp>
          <p:nvSpPr>
            <p:cNvPr id="69677" name="Rectangle 56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678" name="Rectangle 57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TCP</a:t>
              </a:r>
            </a:p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sport</a:t>
              </a:r>
            </a:p>
          </p:txBody>
        </p:sp>
        <p:sp>
          <p:nvSpPr>
            <p:cNvPr id="69679" name="Rectangle 58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680" name="Rectangle 59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TCP</a:t>
              </a:r>
            </a:p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dport</a:t>
              </a:r>
            </a:p>
          </p:txBody>
        </p:sp>
        <p:sp>
          <p:nvSpPr>
            <p:cNvPr id="69681" name="Rectangle 60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682" name="Rectangle 61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170" rtl="0"/>
              <a:r>
                <a:rPr lang="en-US" sz="2267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Action</a:t>
              </a:r>
            </a:p>
          </p:txBody>
        </p:sp>
      </p:grpSp>
      <p:sp>
        <p:nvSpPr>
          <p:cNvPr id="69651" name="Rectangle 62"/>
          <p:cNvSpPr>
            <a:spLocks/>
          </p:cNvSpPr>
          <p:nvPr/>
        </p:nvSpPr>
        <p:spPr bwMode="auto">
          <a:xfrm>
            <a:off x="3826934" y="5848351"/>
            <a:ext cx="880533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9652" name="Rectangle 63"/>
          <p:cNvSpPr>
            <a:spLocks/>
          </p:cNvSpPr>
          <p:nvPr/>
        </p:nvSpPr>
        <p:spPr bwMode="auto">
          <a:xfrm>
            <a:off x="4398434" y="5848351"/>
            <a:ext cx="1511300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9653" name="Rectangle 64"/>
          <p:cNvSpPr>
            <a:spLocks/>
          </p:cNvSpPr>
          <p:nvPr/>
        </p:nvSpPr>
        <p:spPr bwMode="auto">
          <a:xfrm>
            <a:off x="5588000" y="5848351"/>
            <a:ext cx="882651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9654" name="Rectangle 65"/>
          <p:cNvSpPr>
            <a:spLocks/>
          </p:cNvSpPr>
          <p:nvPr/>
        </p:nvSpPr>
        <p:spPr bwMode="auto">
          <a:xfrm>
            <a:off x="6470651" y="5848351"/>
            <a:ext cx="880533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vlan1</a:t>
            </a:r>
          </a:p>
        </p:txBody>
      </p:sp>
      <p:sp>
        <p:nvSpPr>
          <p:cNvPr id="69655" name="Rectangle 66"/>
          <p:cNvSpPr>
            <a:spLocks/>
          </p:cNvSpPr>
          <p:nvPr/>
        </p:nvSpPr>
        <p:spPr bwMode="auto">
          <a:xfrm>
            <a:off x="7351184" y="5848351"/>
            <a:ext cx="880533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9656" name="Rectangle 67"/>
          <p:cNvSpPr>
            <a:spLocks/>
          </p:cNvSpPr>
          <p:nvPr/>
        </p:nvSpPr>
        <p:spPr bwMode="auto">
          <a:xfrm>
            <a:off x="8280400" y="5848351"/>
            <a:ext cx="880533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9657" name="Rectangle 68"/>
          <p:cNvSpPr>
            <a:spLocks/>
          </p:cNvSpPr>
          <p:nvPr/>
        </p:nvSpPr>
        <p:spPr bwMode="auto">
          <a:xfrm>
            <a:off x="9124951" y="5848351"/>
            <a:ext cx="880533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9658" name="Rectangle 69"/>
          <p:cNvSpPr>
            <a:spLocks/>
          </p:cNvSpPr>
          <p:nvPr/>
        </p:nvSpPr>
        <p:spPr bwMode="auto">
          <a:xfrm>
            <a:off x="10005485" y="5848351"/>
            <a:ext cx="882649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9659" name="Rectangle 70"/>
          <p:cNvSpPr>
            <a:spLocks/>
          </p:cNvSpPr>
          <p:nvPr/>
        </p:nvSpPr>
        <p:spPr bwMode="auto">
          <a:xfrm>
            <a:off x="10888134" y="5848351"/>
            <a:ext cx="880533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69660" name="Rectangle 71"/>
          <p:cNvSpPr>
            <a:spLocks/>
          </p:cNvSpPr>
          <p:nvPr/>
        </p:nvSpPr>
        <p:spPr bwMode="auto">
          <a:xfrm>
            <a:off x="11899900" y="5405968"/>
            <a:ext cx="880533" cy="109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port6, </a:t>
            </a:r>
          </a:p>
          <a:p>
            <a:pPr algn="l" defTabSz="1219170" rtl="0"/>
            <a:r>
              <a:rPr lang="en-US" sz="2267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port7,port9</a:t>
            </a:r>
          </a:p>
        </p:txBody>
      </p:sp>
    </p:spTree>
    <p:extLst>
      <p:ext uri="{BB962C8B-B14F-4D97-AF65-F5344CB8AC3E}">
        <p14:creationId xmlns:p14="http://schemas.microsoft.com/office/powerpoint/2010/main" val="1330018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8" grpId="0"/>
      <p:bldP spid="69649" grpId="0"/>
      <p:bldP spid="69651" grpId="0"/>
      <p:bldP spid="69652" grpId="0"/>
      <p:bldP spid="69653" grpId="0"/>
      <p:bldP spid="69654" grpId="0"/>
      <p:bldP spid="69655" grpId="0"/>
      <p:bldP spid="69656" grpId="0"/>
      <p:bldP spid="69657" grpId="0"/>
      <p:bldP spid="69658" grpId="0"/>
      <p:bldP spid="69659" grpId="0"/>
      <p:bldP spid="6966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39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8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lIns="0" rIns="108369" bIns="0" anchor="ctr">
            <a:normAutofit/>
          </a:bodyPr>
          <a:lstStyle/>
          <a:p>
            <a:pPr marL="50799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OpenFlow Hardware</a:t>
            </a:r>
          </a:p>
        </p:txBody>
      </p:sp>
      <p:pic>
        <p:nvPicPr>
          <p:cNvPr id="70659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934" y="1595967"/>
            <a:ext cx="2021417" cy="178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1" y="4250267"/>
            <a:ext cx="255058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434" y="2032000"/>
            <a:ext cx="2861733" cy="111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7" y="4129618"/>
            <a:ext cx="24765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Rectangle 6"/>
          <p:cNvSpPr>
            <a:spLocks/>
          </p:cNvSpPr>
          <p:nvPr/>
        </p:nvSpPr>
        <p:spPr bwMode="auto">
          <a:xfrm>
            <a:off x="6953252" y="6047318"/>
            <a:ext cx="2457449" cy="45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184" bIns="0"/>
          <a:lstStyle/>
          <a:p>
            <a:pPr marL="52916" algn="l" defTabSz="1219170" rtl="0"/>
            <a:r>
              <a: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Cisco Catalyst 6k</a:t>
            </a:r>
          </a:p>
        </p:txBody>
      </p:sp>
      <p:sp>
        <p:nvSpPr>
          <p:cNvPr id="70664" name="Rectangle 7"/>
          <p:cNvSpPr>
            <a:spLocks/>
          </p:cNvSpPr>
          <p:nvPr/>
        </p:nvSpPr>
        <p:spPr bwMode="auto">
          <a:xfrm>
            <a:off x="6896101" y="3399368"/>
            <a:ext cx="3670300" cy="56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184" bIns="0"/>
          <a:lstStyle/>
          <a:p>
            <a:pPr marL="52916" algn="l" defTabSz="1219170" rtl="0"/>
            <a:r>
              <a: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 IP8800</a:t>
            </a:r>
          </a:p>
        </p:txBody>
      </p:sp>
      <p:sp>
        <p:nvSpPr>
          <p:cNvPr id="70665" name="Rectangle 8"/>
          <p:cNvSpPr>
            <a:spLocks/>
          </p:cNvSpPr>
          <p:nvPr/>
        </p:nvSpPr>
        <p:spPr bwMode="auto">
          <a:xfrm>
            <a:off x="3543301" y="6047318"/>
            <a:ext cx="2588684" cy="45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184" bIns="0"/>
          <a:lstStyle/>
          <a:p>
            <a:pPr marL="52916" algn="l" defTabSz="1219170" rtl="0"/>
            <a:r>
              <a: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 Procurve 5400</a:t>
            </a:r>
          </a:p>
        </p:txBody>
      </p:sp>
      <p:sp>
        <p:nvSpPr>
          <p:cNvPr id="70666" name="Rectangle 9"/>
          <p:cNvSpPr>
            <a:spLocks/>
          </p:cNvSpPr>
          <p:nvPr/>
        </p:nvSpPr>
        <p:spPr bwMode="auto">
          <a:xfrm>
            <a:off x="3454400" y="3352801"/>
            <a:ext cx="3048000" cy="56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184" bIns="0"/>
          <a:lstStyle/>
          <a:p>
            <a:pPr marL="52916" algn="l" defTabSz="1219170" rtl="0"/>
            <a:r>
              <a: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Juniper  MX-series</a:t>
            </a:r>
          </a:p>
        </p:txBody>
      </p:sp>
      <p:pic>
        <p:nvPicPr>
          <p:cNvPr id="7066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667" y="4129618"/>
            <a:ext cx="1460500" cy="180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066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017" y="1674285"/>
            <a:ext cx="2463800" cy="164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0669" name="Rectangle 12"/>
          <p:cNvSpPr>
            <a:spLocks/>
          </p:cNvSpPr>
          <p:nvPr/>
        </p:nvSpPr>
        <p:spPr bwMode="auto">
          <a:xfrm>
            <a:off x="10443634" y="3498851"/>
            <a:ext cx="2063751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184" bIns="0"/>
          <a:lstStyle/>
          <a:p>
            <a:pPr marL="52916" algn="l" defTabSz="1219170" rtl="0"/>
            <a:r>
              <a: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WiMax (NEC)</a:t>
            </a:r>
          </a:p>
        </p:txBody>
      </p:sp>
      <p:sp>
        <p:nvSpPr>
          <p:cNvPr id="70670" name="Rectangle 13"/>
          <p:cNvSpPr>
            <a:spLocks/>
          </p:cNvSpPr>
          <p:nvPr/>
        </p:nvSpPr>
        <p:spPr bwMode="auto">
          <a:xfrm>
            <a:off x="10593917" y="6043084"/>
            <a:ext cx="1778000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184" bIns="0"/>
          <a:lstStyle/>
          <a:p>
            <a:pPr marL="52916" algn="l" defTabSz="1219170" rtl="0"/>
            <a:r>
              <a: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 Engines</a:t>
            </a:r>
          </a:p>
        </p:txBody>
      </p:sp>
      <p:pic>
        <p:nvPicPr>
          <p:cNvPr id="70671" name="Picture 1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633" y="6936318"/>
            <a:ext cx="2751667" cy="84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0672" name="Rectangle 15"/>
          <p:cNvSpPr>
            <a:spLocks/>
          </p:cNvSpPr>
          <p:nvPr/>
        </p:nvSpPr>
        <p:spPr bwMode="auto">
          <a:xfrm>
            <a:off x="3543301" y="7929034"/>
            <a:ext cx="2588684" cy="45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184" bIns="0"/>
          <a:lstStyle/>
          <a:p>
            <a:pPr marL="52916" algn="l" defTabSz="1219170" rtl="0"/>
            <a:r>
              <a: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Quanta LB4G</a:t>
            </a:r>
          </a:p>
        </p:txBody>
      </p:sp>
      <p:sp>
        <p:nvSpPr>
          <p:cNvPr id="70673" name="Rectangle 16"/>
          <p:cNvSpPr>
            <a:spLocks/>
          </p:cNvSpPr>
          <p:nvPr/>
        </p:nvSpPr>
        <p:spPr bwMode="auto">
          <a:xfrm>
            <a:off x="7924800" y="7689851"/>
            <a:ext cx="5207000" cy="125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184" bIns="0"/>
          <a:lstStyle/>
          <a:p>
            <a:pPr marL="52916" algn="l" defTabSz="1219170" rtl="0"/>
            <a:r>
              <a:rPr lang="en-US" sz="32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...</a:t>
            </a:r>
          </a:p>
        </p:txBody>
      </p:sp>
    </p:spTree>
    <p:extLst>
      <p:ext uri="{BB962C8B-B14F-4D97-AF65-F5344CB8AC3E}">
        <p14:creationId xmlns:p14="http://schemas.microsoft.com/office/powerpoint/2010/main" val="76554870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43200" y="4978400"/>
            <a:ext cx="2540000" cy="1117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2667" b="1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Computer</a:t>
            </a:r>
            <a:endParaRPr lang="en-US" b="1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43200" y="3352800"/>
            <a:ext cx="2540000" cy="1117600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502400" y="2641600"/>
            <a:ext cx="7213600" cy="3556000"/>
            <a:chOff x="3352800" y="2667000"/>
            <a:chExt cx="5410200" cy="2667000"/>
          </a:xfrm>
        </p:grpSpPr>
        <p:sp>
          <p:nvSpPr>
            <p:cNvPr id="16" name="Rounded Rectangle 15"/>
            <p:cNvSpPr/>
            <p:nvPr/>
          </p:nvSpPr>
          <p:spPr>
            <a:xfrm>
              <a:off x="5867400" y="4495800"/>
              <a:ext cx="1905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sz="2667" b="1" kern="12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Computer</a:t>
              </a:r>
              <a:endParaRPr lang="en-US" b="1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953000" y="2667000"/>
              <a:ext cx="1447800" cy="685800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Application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239000" y="2667000"/>
              <a:ext cx="1524000" cy="685800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Application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867400" y="3581400"/>
              <a:ext cx="19050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OS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553200" y="2971800"/>
              <a:ext cx="533400" cy="1588"/>
            </a:xfrm>
            <a:prstGeom prst="line">
              <a:avLst/>
            </a:prstGeom>
            <a:ln w="25400" cap="flat" cmpd="sng" algn="ctr">
              <a:solidFill>
                <a:schemeClr val="tx2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ight Arrow 24"/>
            <p:cNvSpPr/>
            <p:nvPr/>
          </p:nvSpPr>
          <p:spPr>
            <a:xfrm>
              <a:off x="3352800" y="3886200"/>
              <a:ext cx="1371600" cy="838200"/>
            </a:xfrm>
            <a:prstGeom prst="rightArrow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/>
              <a:endParaRPr lang="en-US" sz="2400" kern="1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978400" y="6934200"/>
            <a:ext cx="9855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1219170" rtl="0" eaLnBrk="1" hangingPunct="1"/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abstracts hardware substrate</a:t>
            </a:r>
          </a:p>
          <a:p>
            <a:pPr algn="l" defTabSz="1219170" rtl="0" eaLnBrk="1" hangingPunct="1"/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 Innovation in applications</a:t>
            </a:r>
            <a:endParaRPr lang="en-US" sz="32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5624246" y="8584985"/>
            <a:ext cx="155491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4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Innovation in Applications</a:t>
            </a:r>
          </a:p>
        </p:txBody>
      </p:sp>
    </p:spTree>
    <p:extLst>
      <p:ext uri="{BB962C8B-B14F-4D97-AF65-F5344CB8AC3E}">
        <p14:creationId xmlns:p14="http://schemas.microsoft.com/office/powerpoint/2010/main" val="3567625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3141C7-9FC0-B527-6990-2C7F9AA96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B95A7-5B48-A98E-58CF-92C68886BCB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VMware purchased </a:t>
            </a:r>
            <a:r>
              <a:rPr lang="en-US" dirty="0" err="1"/>
              <a:t>Nicira</a:t>
            </a:r>
            <a:r>
              <a:rPr lang="en-US" dirty="0"/>
              <a:t> for $1.26 billion in 2012</a:t>
            </a:r>
          </a:p>
          <a:p>
            <a:pPr lvl="1"/>
            <a:r>
              <a:rPr lang="en-US" dirty="0"/>
              <a:t>VMware </a:t>
            </a:r>
            <a:r>
              <a:rPr lang="en-US" b="0" i="0" dirty="0">
                <a:solidFill>
                  <a:srgbClr val="080A12"/>
                </a:solidFill>
                <a:effectLst/>
                <a:latin typeface="suisseintl"/>
              </a:rPr>
              <a:t>Purchased VeloCloud Networks in </a:t>
            </a:r>
            <a:r>
              <a:rPr lang="en-US" b="0" i="0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2017 </a:t>
            </a:r>
            <a:r>
              <a:rPr lang="en-US" b="0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(amount unknown!)</a:t>
            </a:r>
          </a:p>
          <a:p>
            <a:endParaRPr lang="en-US" dirty="0"/>
          </a:p>
          <a:p>
            <a:r>
              <a:rPr lang="en-US" dirty="0"/>
              <a:t>Orion (2022)</a:t>
            </a:r>
          </a:p>
          <a:p>
            <a:pPr lvl="1"/>
            <a:r>
              <a:rPr lang="en-US" dirty="0"/>
              <a:t>Google’s 2nd generation SDN control plane </a:t>
            </a:r>
          </a:p>
          <a:p>
            <a:pPr lvl="1"/>
            <a:r>
              <a:rPr lang="en-US" dirty="0"/>
              <a:t>Responsible for configuration, management, real-time network control </a:t>
            </a:r>
          </a:p>
          <a:p>
            <a:pPr lvl="1"/>
            <a:r>
              <a:rPr lang="en-US" dirty="0"/>
              <a:t>In all their data center, campus, and private Wide Area (B4) networks </a:t>
            </a:r>
          </a:p>
          <a:p>
            <a:pPr lvl="1"/>
            <a:r>
              <a:rPr lang="en-US" dirty="0"/>
              <a:t>In production for over 4 years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46689F-605F-00E8-93B1-734012B1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fun facts …</a:t>
            </a:r>
          </a:p>
        </p:txBody>
      </p:sp>
    </p:spTree>
    <p:extLst>
      <p:ext uri="{BB962C8B-B14F-4D97-AF65-F5344CB8AC3E}">
        <p14:creationId xmlns:p14="http://schemas.microsoft.com/office/powerpoint/2010/main" val="856587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8659285"/>
            <a:ext cx="520700" cy="48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2"/>
          <p:cNvSpPr>
            <a:spLocks/>
          </p:cNvSpPr>
          <p:nvPr/>
        </p:nvSpPr>
        <p:spPr bwMode="auto">
          <a:xfrm>
            <a:off x="2540001" y="8636000"/>
            <a:ext cx="2686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5" bIns="0">
            <a:spAutoFit/>
          </a:bodyPr>
          <a:lstStyle/>
          <a:p>
            <a:pPr marL="52916" algn="l" defTabSz="1219170" rtl="0"/>
            <a:r>
              <a:rPr lang="en-US" sz="2400" kern="120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rPr>
              <a:t>OpenFlowSwitch.org</a:t>
            </a:r>
          </a:p>
        </p:txBody>
      </p:sp>
      <p:sp>
        <p:nvSpPr>
          <p:cNvPr id="84996" name="Rectangle 3"/>
          <p:cNvSpPr>
            <a:spLocks/>
          </p:cNvSpPr>
          <p:nvPr/>
        </p:nvSpPr>
        <p:spPr bwMode="auto">
          <a:xfrm>
            <a:off x="2032000" y="8229600"/>
            <a:ext cx="46736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 charset="0"/>
            </a:endParaRPr>
          </a:p>
        </p:txBody>
      </p:sp>
      <p:pic>
        <p:nvPicPr>
          <p:cNvPr id="8499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7721600"/>
            <a:ext cx="1524000" cy="114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7721600"/>
            <a:ext cx="1524000" cy="114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Line 6"/>
          <p:cNvSpPr>
            <a:spLocks noChangeShapeType="1"/>
          </p:cNvSpPr>
          <p:nvPr/>
        </p:nvSpPr>
        <p:spPr bwMode="auto">
          <a:xfrm flipH="1">
            <a:off x="5384800" y="3556000"/>
            <a:ext cx="1320800" cy="2540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000" name="Line 7"/>
          <p:cNvSpPr>
            <a:spLocks noChangeShapeType="1"/>
          </p:cNvSpPr>
          <p:nvPr/>
        </p:nvSpPr>
        <p:spPr bwMode="auto">
          <a:xfrm>
            <a:off x="10363200" y="7213600"/>
            <a:ext cx="609600" cy="7112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001" name="Rectangle 8"/>
          <p:cNvSpPr>
            <a:spLocks/>
          </p:cNvSpPr>
          <p:nvPr/>
        </p:nvSpPr>
        <p:spPr bwMode="auto">
          <a:xfrm>
            <a:off x="11887166" y="1295401"/>
            <a:ext cx="1782302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5" bIns="0">
            <a:spAutoFit/>
          </a:bodyPr>
          <a:lstStyle/>
          <a:p>
            <a:pPr marL="52916" defTabSz="1219170" rtl="0">
              <a:lnSpc>
                <a:spcPct val="90000"/>
              </a:lnSpc>
            </a:pPr>
            <a:r>
              <a:rPr lang="en-US" sz="3200" kern="1200" dirty="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 charset="0"/>
              </a:rPr>
              <a:t>Controller</a:t>
            </a:r>
          </a:p>
        </p:txBody>
      </p:sp>
      <p:grpSp>
        <p:nvGrpSpPr>
          <p:cNvPr id="85002" name="Group 9"/>
          <p:cNvGrpSpPr>
            <a:grpSpLocks/>
          </p:cNvGrpSpPr>
          <p:nvPr/>
        </p:nvGrpSpPr>
        <p:grpSpPr bwMode="auto">
          <a:xfrm>
            <a:off x="8331200" y="6096000"/>
            <a:ext cx="2743200" cy="1117600"/>
            <a:chOff x="0" y="0"/>
            <a:chExt cx="1296" cy="528"/>
          </a:xfrm>
        </p:grpSpPr>
        <p:sp>
          <p:nvSpPr>
            <p:cNvPr id="85065" name="AutoShape 10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endParaRPr>
            </a:p>
          </p:txBody>
        </p:sp>
        <p:sp>
          <p:nvSpPr>
            <p:cNvPr id="85066" name="AutoShape 11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endParaRPr>
            </a:p>
          </p:txBody>
        </p:sp>
        <p:sp>
          <p:nvSpPr>
            <p:cNvPr id="85067" name="Rectangle 12"/>
            <p:cNvSpPr>
              <a:spLocks/>
            </p:cNvSpPr>
            <p:nvPr/>
          </p:nvSpPr>
          <p:spPr bwMode="auto">
            <a:xfrm>
              <a:off x="0" y="26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219170" rtl="0"/>
              <a:endParaRPr lang="en-US" sz="2400" kern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endParaRPr>
            </a:p>
          </p:txBody>
        </p:sp>
      </p:grpSp>
      <p:pic>
        <p:nvPicPr>
          <p:cNvPr id="85003" name="Picture 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0" y="1828800"/>
            <a:ext cx="19304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4" name="Rectangle 14"/>
          <p:cNvSpPr>
            <a:spLocks/>
          </p:cNvSpPr>
          <p:nvPr/>
        </p:nvSpPr>
        <p:spPr bwMode="auto">
          <a:xfrm>
            <a:off x="8814665" y="6176433"/>
            <a:ext cx="1600586" cy="8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5" bIns="0">
            <a:spAutoFit/>
          </a:bodyPr>
          <a:lstStyle/>
          <a:p>
            <a:pPr marL="52916" defTabSz="1219170" rtl="0"/>
            <a:r>
              <a:rPr lang="en-US" sz="2667" kern="120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 charset="0"/>
              </a:rPr>
              <a:t>OpenFlow </a:t>
            </a:r>
          </a:p>
          <a:p>
            <a:pPr marL="52916" defTabSz="1219170" rtl="0"/>
            <a:r>
              <a:rPr lang="en-US" sz="2667" kern="120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 charset="0"/>
              </a:rPr>
              <a:t>Switch</a:t>
            </a:r>
          </a:p>
        </p:txBody>
      </p:sp>
      <p:sp>
        <p:nvSpPr>
          <p:cNvPr id="85005" name="Rectangle 15"/>
          <p:cNvSpPr>
            <a:spLocks/>
          </p:cNvSpPr>
          <p:nvPr/>
        </p:nvSpPr>
        <p:spPr bwMode="auto">
          <a:xfrm>
            <a:off x="12498917" y="2438400"/>
            <a:ext cx="430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5" bIns="0">
            <a:spAutoFit/>
          </a:bodyPr>
          <a:lstStyle/>
          <a:p>
            <a:pPr marL="52916" algn="l" defTabSz="1219170" rtl="0"/>
            <a:r>
              <a:rPr lang="en-US" sz="2400" kern="1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rPr>
              <a:t>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41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idx="11"/>
          </p:nvPr>
        </p:nvSpPr>
        <p:spPr>
          <a:xfrm>
            <a:off x="1587500" y="1536569"/>
            <a:ext cx="13081000" cy="6413631"/>
          </a:xfrm>
        </p:spPr>
        <p:txBody>
          <a:bodyPr/>
          <a:lstStyle/>
          <a:p>
            <a:pPr marL="3175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Dedicated OpenFlow Network</a:t>
            </a:r>
          </a:p>
        </p:txBody>
      </p:sp>
      <p:sp>
        <p:nvSpPr>
          <p:cNvPr id="85006" name="Rectangle 16"/>
          <p:cNvSpPr>
            <a:spLocks noGrp="1" noChangeArrowheads="1"/>
          </p:cNvSpPr>
          <p:nvPr>
            <p:ph type="title"/>
          </p:nvPr>
        </p:nvSpPr>
        <p:spPr/>
        <p:txBody>
          <a:bodyPr vert="horz" lIns="67733" tIns="67733" rIns="176107" bIns="67733" anchor="ctr">
            <a:normAutofit/>
          </a:bodyPr>
          <a:lstStyle/>
          <a:p>
            <a:pPr marL="52916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OpenFlow Usage Example</a:t>
            </a:r>
            <a:endParaRPr lang="en-US" sz="2000" dirty="0">
              <a:solidFill>
                <a:srgbClr val="3333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5007" name="Picture 1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6278034"/>
            <a:ext cx="825500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08" name="Group 18"/>
          <p:cNvGrpSpPr>
            <a:grpSpLocks/>
          </p:cNvGrpSpPr>
          <p:nvPr/>
        </p:nvGrpSpPr>
        <p:grpSpPr bwMode="auto">
          <a:xfrm>
            <a:off x="3335867" y="6096000"/>
            <a:ext cx="2743200" cy="1117600"/>
            <a:chOff x="0" y="0"/>
            <a:chExt cx="1296" cy="528"/>
          </a:xfrm>
        </p:grpSpPr>
        <p:sp>
          <p:nvSpPr>
            <p:cNvPr id="85062" name="AutoShape 19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endParaRPr>
            </a:p>
          </p:txBody>
        </p:sp>
        <p:sp>
          <p:nvSpPr>
            <p:cNvPr id="85063" name="AutoShape 20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endParaRPr>
            </a:p>
          </p:txBody>
        </p:sp>
        <p:sp>
          <p:nvSpPr>
            <p:cNvPr id="85064" name="Rectangle 21"/>
            <p:cNvSpPr>
              <a:spLocks/>
            </p:cNvSpPr>
            <p:nvPr/>
          </p:nvSpPr>
          <p:spPr bwMode="auto">
            <a:xfrm>
              <a:off x="0" y="26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219170" rtl="0"/>
              <a:endParaRPr lang="en-US" sz="2400" kern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endParaRPr>
            </a:p>
          </p:txBody>
        </p:sp>
      </p:grpSp>
      <p:sp>
        <p:nvSpPr>
          <p:cNvPr id="85009" name="Rectangle 22"/>
          <p:cNvSpPr>
            <a:spLocks/>
          </p:cNvSpPr>
          <p:nvPr/>
        </p:nvSpPr>
        <p:spPr bwMode="auto">
          <a:xfrm>
            <a:off x="3937865" y="6176433"/>
            <a:ext cx="1600586" cy="8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5" bIns="0">
            <a:spAutoFit/>
          </a:bodyPr>
          <a:lstStyle/>
          <a:p>
            <a:pPr marL="52916" defTabSz="1219170" rtl="0"/>
            <a:r>
              <a:rPr lang="en-US" sz="2667" kern="120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 charset="0"/>
              </a:rPr>
              <a:t>OpenFlow </a:t>
            </a:r>
          </a:p>
          <a:p>
            <a:pPr marL="52916" defTabSz="1219170" rtl="0"/>
            <a:r>
              <a:rPr lang="en-US" sz="2667" kern="120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 charset="0"/>
              </a:rPr>
              <a:t>Switch</a:t>
            </a:r>
          </a:p>
        </p:txBody>
      </p:sp>
      <p:pic>
        <p:nvPicPr>
          <p:cNvPr id="85010" name="Picture 2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1" y="6278034"/>
            <a:ext cx="825500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11" name="Group 24"/>
          <p:cNvGrpSpPr>
            <a:grpSpLocks/>
          </p:cNvGrpSpPr>
          <p:nvPr/>
        </p:nvGrpSpPr>
        <p:grpSpPr bwMode="auto">
          <a:xfrm>
            <a:off x="6197600" y="2540000"/>
            <a:ext cx="2743200" cy="1117600"/>
            <a:chOff x="0" y="0"/>
            <a:chExt cx="1296" cy="528"/>
          </a:xfrm>
        </p:grpSpPr>
        <p:sp>
          <p:nvSpPr>
            <p:cNvPr id="85059" name="AutoShape 25"/>
            <p:cNvSpPr>
              <a:spLocks/>
            </p:cNvSpPr>
            <p:nvPr/>
          </p:nvSpPr>
          <p:spPr bwMode="auto">
            <a:xfrm>
              <a:off x="0" y="0"/>
              <a:ext cx="1296" cy="52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adFill rotWithShape="0">
              <a:gsLst>
                <a:gs pos="0">
                  <a:srgbClr val="BBE0E3"/>
                </a:gs>
                <a:gs pos="100000">
                  <a:srgbClr val="56676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endParaRPr>
            </a:p>
          </p:txBody>
        </p:sp>
        <p:sp>
          <p:nvSpPr>
            <p:cNvPr id="85060" name="AutoShape 26"/>
            <p:cNvSpPr>
              <a:spLocks/>
            </p:cNvSpPr>
            <p:nvPr/>
          </p:nvSpPr>
          <p:spPr bwMode="auto">
            <a:xfrm>
              <a:off x="0" y="0"/>
              <a:ext cx="1296" cy="2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8E6E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endParaRPr>
            </a:p>
          </p:txBody>
        </p:sp>
        <p:sp>
          <p:nvSpPr>
            <p:cNvPr id="85061" name="Rectangle 27"/>
            <p:cNvSpPr>
              <a:spLocks/>
            </p:cNvSpPr>
            <p:nvPr/>
          </p:nvSpPr>
          <p:spPr bwMode="auto">
            <a:xfrm>
              <a:off x="0" y="26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219170" rtl="0"/>
              <a:endParaRPr lang="en-US" sz="2400" kern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endParaRPr>
            </a:p>
          </p:txBody>
        </p:sp>
      </p:grpSp>
      <p:sp>
        <p:nvSpPr>
          <p:cNvPr id="85012" name="Rectangle 28"/>
          <p:cNvSpPr>
            <a:spLocks/>
          </p:cNvSpPr>
          <p:nvPr/>
        </p:nvSpPr>
        <p:spPr bwMode="auto">
          <a:xfrm>
            <a:off x="6755149" y="2620433"/>
            <a:ext cx="1600586" cy="82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5" bIns="0">
            <a:spAutoFit/>
          </a:bodyPr>
          <a:lstStyle/>
          <a:p>
            <a:pPr marL="52916" defTabSz="1219170" rtl="0"/>
            <a:r>
              <a:rPr lang="en-US" sz="2667" kern="120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 charset="0"/>
              </a:rPr>
              <a:t>OpenFlow </a:t>
            </a:r>
          </a:p>
          <a:p>
            <a:pPr marL="52916" defTabSz="1219170" rtl="0"/>
            <a:r>
              <a:rPr lang="en-US" sz="2667" kern="120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 charset="0"/>
              </a:rPr>
              <a:t>Switch</a:t>
            </a:r>
          </a:p>
        </p:txBody>
      </p:sp>
      <p:pic>
        <p:nvPicPr>
          <p:cNvPr id="85013" name="Picture 2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722034"/>
            <a:ext cx="825500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14" name="Line 30"/>
          <p:cNvSpPr>
            <a:spLocks noChangeShapeType="1"/>
          </p:cNvSpPr>
          <p:nvPr/>
        </p:nvSpPr>
        <p:spPr bwMode="auto">
          <a:xfrm>
            <a:off x="8432800" y="3556000"/>
            <a:ext cx="1320800" cy="2540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015" name="Line 31"/>
          <p:cNvSpPr>
            <a:spLocks noChangeShapeType="1"/>
          </p:cNvSpPr>
          <p:nvPr/>
        </p:nvSpPr>
        <p:spPr bwMode="auto">
          <a:xfrm flipH="1">
            <a:off x="3454400" y="7213600"/>
            <a:ext cx="711200" cy="7112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994401" y="2844800"/>
            <a:ext cx="6625166" cy="3454400"/>
            <a:chOff x="0" y="0"/>
            <a:chExt cx="3130" cy="1632"/>
          </a:xfrm>
        </p:grpSpPr>
        <p:sp>
          <p:nvSpPr>
            <p:cNvPr id="85054" name="Rectangle 33"/>
            <p:cNvSpPr>
              <a:spLocks/>
            </p:cNvSpPr>
            <p:nvPr/>
          </p:nvSpPr>
          <p:spPr bwMode="auto">
            <a:xfrm>
              <a:off x="2544" y="816"/>
              <a:ext cx="58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4185" bIns="0">
              <a:spAutoFit/>
            </a:bodyPr>
            <a:lstStyle/>
            <a:p>
              <a:pPr marL="52916"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charset="0"/>
                </a:rPr>
                <a:t>OpenFlow</a:t>
              </a:r>
            </a:p>
            <a:p>
              <a:pPr marL="52916" algn="l" defTabSz="1219170" rtl="0"/>
              <a:r>
                <a:rPr lang="en-US" sz="2133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charset="0"/>
                </a:rPr>
                <a:t>Protocol</a:t>
              </a:r>
            </a:p>
          </p:txBody>
        </p:sp>
        <p:grpSp>
          <p:nvGrpSpPr>
            <p:cNvPr id="85055" name="Group 34"/>
            <p:cNvGrpSpPr>
              <a:grpSpLocks/>
            </p:cNvGrpSpPr>
            <p:nvPr/>
          </p:nvGrpSpPr>
          <p:grpSpPr bwMode="auto">
            <a:xfrm>
              <a:off x="0" y="0"/>
              <a:ext cx="2880" cy="1632"/>
              <a:chOff x="0" y="0"/>
              <a:chExt cx="2880" cy="1632"/>
            </a:xfrm>
          </p:grpSpPr>
          <p:sp>
            <p:nvSpPr>
              <p:cNvPr id="85056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2112" y="288"/>
                <a:ext cx="768" cy="1248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057" name="Line 36"/>
              <p:cNvSpPr>
                <a:spLocks noChangeShapeType="1"/>
              </p:cNvSpPr>
              <p:nvPr/>
            </p:nvSpPr>
            <p:spPr bwMode="auto">
              <a:xfrm rot="10800000" flipH="1">
                <a:off x="1344" y="0"/>
                <a:ext cx="1488" cy="144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058" name="Line 37"/>
              <p:cNvSpPr>
                <a:spLocks noChangeShapeType="1"/>
              </p:cNvSpPr>
              <p:nvPr/>
            </p:nvSpPr>
            <p:spPr bwMode="auto">
              <a:xfrm rot="10800000" flipH="1">
                <a:off x="0" y="192"/>
                <a:ext cx="2832" cy="1440"/>
              </a:xfrm>
              <a:prstGeom prst="line">
                <a:avLst/>
              </a:prstGeom>
              <a:noFill/>
              <a:ln w="38100">
                <a:solidFill>
                  <a:srgbClr val="FF9966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2326" name="AutoShape 38"/>
          <p:cNvSpPr>
            <a:spLocks/>
          </p:cNvSpPr>
          <p:nvPr/>
        </p:nvSpPr>
        <p:spPr bwMode="auto">
          <a:xfrm>
            <a:off x="11379200" y="7112000"/>
            <a:ext cx="1117600" cy="609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 charset="0"/>
            </a:endParaRP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9796943" y="1828800"/>
            <a:ext cx="2080352" cy="812800"/>
            <a:chOff x="15" y="0"/>
            <a:chExt cx="816" cy="384"/>
          </a:xfrm>
        </p:grpSpPr>
        <p:sp>
          <p:nvSpPr>
            <p:cNvPr id="85052" name="Rectangle 40"/>
            <p:cNvSpPr>
              <a:spLocks/>
            </p:cNvSpPr>
            <p:nvPr/>
          </p:nvSpPr>
          <p:spPr bwMode="auto">
            <a:xfrm>
              <a:off x="15" y="0"/>
              <a:ext cx="816" cy="3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endParaRPr>
            </a:p>
          </p:txBody>
        </p:sp>
        <p:sp>
          <p:nvSpPr>
            <p:cNvPr id="85053" name="Rectangle 41"/>
            <p:cNvSpPr>
              <a:spLocks/>
            </p:cNvSpPr>
            <p:nvPr/>
          </p:nvSpPr>
          <p:spPr bwMode="auto">
            <a:xfrm>
              <a:off x="97" y="104"/>
              <a:ext cx="65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4185" bIns="0" anchor="ctr">
              <a:spAutoFit/>
            </a:bodyPr>
            <a:lstStyle/>
            <a:p>
              <a:pPr marL="52916" defTabSz="1219170" rtl="0"/>
              <a:r>
                <a:rPr lang="en-US" sz="2400" kern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charset="0"/>
                </a:rPr>
                <a:t>Peter’s code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5994400" y="3048000"/>
            <a:ext cx="3454400" cy="406400"/>
            <a:chOff x="0" y="0"/>
            <a:chExt cx="1632" cy="192"/>
          </a:xfrm>
        </p:grpSpPr>
        <p:grpSp>
          <p:nvGrpSpPr>
            <p:cNvPr id="85043" name="Group 43"/>
            <p:cNvGrpSpPr>
              <a:grpSpLocks/>
            </p:cNvGrpSpPr>
            <p:nvPr/>
          </p:nvGrpSpPr>
          <p:grpSpPr bwMode="auto">
            <a:xfrm>
              <a:off x="0" y="0"/>
              <a:ext cx="531" cy="192"/>
              <a:chOff x="0" y="0"/>
              <a:chExt cx="531" cy="192"/>
            </a:xfrm>
          </p:grpSpPr>
          <p:sp>
            <p:nvSpPr>
              <p:cNvPr id="85050" name="AutoShape 44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charset="0"/>
                </a:endParaRPr>
              </a:p>
            </p:txBody>
          </p:sp>
          <p:sp>
            <p:nvSpPr>
              <p:cNvPr id="85051" name="Rectangle 45"/>
              <p:cNvSpPr>
                <a:spLocks/>
              </p:cNvSpPr>
              <p:nvPr/>
            </p:nvSpPr>
            <p:spPr bwMode="auto">
              <a:xfrm>
                <a:off x="120" y="3"/>
                <a:ext cx="292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0800" tIns="50800" rIns="119772" bIns="50800" anchor="ctr">
                <a:spAutoFit/>
              </a:bodyPr>
              <a:lstStyle/>
              <a:p>
                <a:pPr marL="16933" defTabSz="1219170" rtl="0"/>
                <a:r>
                  <a:rPr lang="en-US" sz="1867" kern="1200">
                    <a:solidFill>
                      <a:srgbClr val="33339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Arial" charset="0"/>
                  </a:rPr>
                  <a:t>Rule</a:t>
                </a:r>
              </a:p>
            </p:txBody>
          </p:sp>
        </p:grpSp>
        <p:grpSp>
          <p:nvGrpSpPr>
            <p:cNvPr id="85044" name="Group 46"/>
            <p:cNvGrpSpPr>
              <a:grpSpLocks/>
            </p:cNvGrpSpPr>
            <p:nvPr/>
          </p:nvGrpSpPr>
          <p:grpSpPr bwMode="auto">
            <a:xfrm>
              <a:off x="550" y="0"/>
              <a:ext cx="531" cy="192"/>
              <a:chOff x="0" y="0"/>
              <a:chExt cx="531" cy="192"/>
            </a:xfrm>
          </p:grpSpPr>
          <p:sp>
            <p:nvSpPr>
              <p:cNvPr id="85048" name="AutoShape 47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99CC00">
                  <a:alpha val="61960"/>
                </a:srgbClr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charset="0"/>
                </a:endParaRPr>
              </a:p>
            </p:txBody>
          </p:sp>
          <p:sp>
            <p:nvSpPr>
              <p:cNvPr id="85049" name="Rectangle 48"/>
              <p:cNvSpPr>
                <a:spLocks/>
              </p:cNvSpPr>
              <p:nvPr/>
            </p:nvSpPr>
            <p:spPr bwMode="auto">
              <a:xfrm>
                <a:off x="73" y="3"/>
                <a:ext cx="385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0800" tIns="50800" rIns="119772" bIns="50800" anchor="ctr">
                <a:spAutoFit/>
              </a:bodyPr>
              <a:lstStyle/>
              <a:p>
                <a:pPr marL="16933" defTabSz="1219170" rtl="0"/>
                <a:r>
                  <a:rPr lang="en-US" sz="1867" kern="1200">
                    <a:solidFill>
                      <a:srgbClr val="33339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Arial" charset="0"/>
                  </a:rPr>
                  <a:t>Action</a:t>
                </a:r>
              </a:p>
            </p:txBody>
          </p:sp>
        </p:grpSp>
        <p:grpSp>
          <p:nvGrpSpPr>
            <p:cNvPr id="85045" name="Group 49"/>
            <p:cNvGrpSpPr>
              <a:grpSpLocks/>
            </p:cNvGrpSpPr>
            <p:nvPr/>
          </p:nvGrpSpPr>
          <p:grpSpPr bwMode="auto">
            <a:xfrm>
              <a:off x="1099" y="0"/>
              <a:ext cx="533" cy="192"/>
              <a:chOff x="2" y="0"/>
              <a:chExt cx="532" cy="192"/>
            </a:xfrm>
          </p:grpSpPr>
          <p:sp>
            <p:nvSpPr>
              <p:cNvPr id="85046" name="AutoShape 50"/>
              <p:cNvSpPr>
                <a:spLocks/>
              </p:cNvSpPr>
              <p:nvPr/>
            </p:nvSpPr>
            <p:spPr bwMode="auto">
              <a:xfrm>
                <a:off x="2" y="0"/>
                <a:ext cx="532" cy="192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charset="0"/>
                </a:endParaRPr>
              </a:p>
            </p:txBody>
          </p:sp>
          <p:sp>
            <p:nvSpPr>
              <p:cNvPr id="85047" name="Rectangle 51"/>
              <p:cNvSpPr>
                <a:spLocks/>
              </p:cNvSpPr>
              <p:nvPr/>
            </p:nvSpPr>
            <p:spPr bwMode="auto">
              <a:xfrm>
                <a:off x="22" y="3"/>
                <a:ext cx="492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0800" tIns="50800" rIns="119772" bIns="50800" anchor="ctr">
                <a:spAutoFit/>
              </a:bodyPr>
              <a:lstStyle/>
              <a:p>
                <a:pPr marL="16933" defTabSz="1219170" rtl="0"/>
                <a:r>
                  <a:rPr lang="en-US" sz="1867" kern="1200">
                    <a:solidFill>
                      <a:srgbClr val="33339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Arial" charset="0"/>
                  </a:rPr>
                  <a:t>Statistics</a:t>
                </a:r>
              </a:p>
            </p:txBody>
          </p:sp>
        </p:grpSp>
      </p:grp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3350685" y="6400800"/>
            <a:ext cx="3456514" cy="406400"/>
            <a:chOff x="0" y="0"/>
            <a:chExt cx="1632" cy="192"/>
          </a:xfrm>
        </p:grpSpPr>
        <p:grpSp>
          <p:nvGrpSpPr>
            <p:cNvPr id="85034" name="Group 53"/>
            <p:cNvGrpSpPr>
              <a:grpSpLocks/>
            </p:cNvGrpSpPr>
            <p:nvPr/>
          </p:nvGrpSpPr>
          <p:grpSpPr bwMode="auto">
            <a:xfrm>
              <a:off x="0" y="0"/>
              <a:ext cx="531" cy="192"/>
              <a:chOff x="0" y="0"/>
              <a:chExt cx="531" cy="192"/>
            </a:xfrm>
          </p:grpSpPr>
          <p:sp>
            <p:nvSpPr>
              <p:cNvPr id="85041" name="AutoShape 54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charset="0"/>
                </a:endParaRPr>
              </a:p>
            </p:txBody>
          </p:sp>
          <p:sp>
            <p:nvSpPr>
              <p:cNvPr id="85042" name="Rectangle 55"/>
              <p:cNvSpPr>
                <a:spLocks/>
              </p:cNvSpPr>
              <p:nvPr/>
            </p:nvSpPr>
            <p:spPr bwMode="auto">
              <a:xfrm>
                <a:off x="120" y="3"/>
                <a:ext cx="292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0800" tIns="50800" rIns="119772" bIns="50800" anchor="ctr">
                <a:spAutoFit/>
              </a:bodyPr>
              <a:lstStyle/>
              <a:p>
                <a:pPr marL="16933" defTabSz="1219170" rtl="0"/>
                <a:r>
                  <a:rPr lang="en-US" sz="1867" kern="1200">
                    <a:solidFill>
                      <a:srgbClr val="33339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Arial" charset="0"/>
                  </a:rPr>
                  <a:t>Rule</a:t>
                </a:r>
              </a:p>
            </p:txBody>
          </p:sp>
        </p:grpSp>
        <p:grpSp>
          <p:nvGrpSpPr>
            <p:cNvPr id="85035" name="Group 56"/>
            <p:cNvGrpSpPr>
              <a:grpSpLocks/>
            </p:cNvGrpSpPr>
            <p:nvPr/>
          </p:nvGrpSpPr>
          <p:grpSpPr bwMode="auto">
            <a:xfrm>
              <a:off x="550" y="0"/>
              <a:ext cx="531" cy="192"/>
              <a:chOff x="0" y="0"/>
              <a:chExt cx="531" cy="192"/>
            </a:xfrm>
          </p:grpSpPr>
          <p:sp>
            <p:nvSpPr>
              <p:cNvPr id="85039" name="AutoShape 57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99CC00">
                  <a:alpha val="61960"/>
                </a:srgbClr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charset="0"/>
                </a:endParaRPr>
              </a:p>
            </p:txBody>
          </p:sp>
          <p:sp>
            <p:nvSpPr>
              <p:cNvPr id="85040" name="Rectangle 58"/>
              <p:cNvSpPr>
                <a:spLocks/>
              </p:cNvSpPr>
              <p:nvPr/>
            </p:nvSpPr>
            <p:spPr bwMode="auto">
              <a:xfrm>
                <a:off x="74" y="3"/>
                <a:ext cx="385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0800" tIns="50800" rIns="119772" bIns="50800" anchor="ctr">
                <a:spAutoFit/>
              </a:bodyPr>
              <a:lstStyle/>
              <a:p>
                <a:pPr marL="16933" defTabSz="1219170" rtl="0"/>
                <a:r>
                  <a:rPr lang="en-US" sz="1867" kern="1200">
                    <a:solidFill>
                      <a:srgbClr val="33339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Arial" charset="0"/>
                  </a:rPr>
                  <a:t>Action</a:t>
                </a:r>
              </a:p>
            </p:txBody>
          </p:sp>
        </p:grpSp>
        <p:grpSp>
          <p:nvGrpSpPr>
            <p:cNvPr id="85036" name="Group 59"/>
            <p:cNvGrpSpPr>
              <a:grpSpLocks/>
            </p:cNvGrpSpPr>
            <p:nvPr/>
          </p:nvGrpSpPr>
          <p:grpSpPr bwMode="auto">
            <a:xfrm>
              <a:off x="1099" y="0"/>
              <a:ext cx="533" cy="192"/>
              <a:chOff x="2" y="0"/>
              <a:chExt cx="532" cy="192"/>
            </a:xfrm>
          </p:grpSpPr>
          <p:sp>
            <p:nvSpPr>
              <p:cNvPr id="85037" name="AutoShape 60"/>
              <p:cNvSpPr>
                <a:spLocks/>
              </p:cNvSpPr>
              <p:nvPr/>
            </p:nvSpPr>
            <p:spPr bwMode="auto">
              <a:xfrm>
                <a:off x="2" y="0"/>
                <a:ext cx="532" cy="192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charset="0"/>
                </a:endParaRPr>
              </a:p>
            </p:txBody>
          </p:sp>
          <p:sp>
            <p:nvSpPr>
              <p:cNvPr id="85038" name="Rectangle 61"/>
              <p:cNvSpPr>
                <a:spLocks/>
              </p:cNvSpPr>
              <p:nvPr/>
            </p:nvSpPr>
            <p:spPr bwMode="auto">
              <a:xfrm>
                <a:off x="22" y="3"/>
                <a:ext cx="492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0800" tIns="50800" rIns="119772" bIns="50800" anchor="ctr">
                <a:spAutoFit/>
              </a:bodyPr>
              <a:lstStyle/>
              <a:p>
                <a:pPr marL="16933" defTabSz="1219170" rtl="0"/>
                <a:r>
                  <a:rPr lang="en-US" sz="1867" kern="1200">
                    <a:solidFill>
                      <a:srgbClr val="33339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Arial" charset="0"/>
                  </a:rPr>
                  <a:t>Statistics</a:t>
                </a:r>
              </a:p>
            </p:txBody>
          </p:sp>
        </p:grpSp>
      </p:grp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8128000" y="6400800"/>
            <a:ext cx="3454400" cy="406400"/>
            <a:chOff x="0" y="0"/>
            <a:chExt cx="1632" cy="192"/>
          </a:xfrm>
        </p:grpSpPr>
        <p:grpSp>
          <p:nvGrpSpPr>
            <p:cNvPr id="85025" name="Group 63"/>
            <p:cNvGrpSpPr>
              <a:grpSpLocks/>
            </p:cNvGrpSpPr>
            <p:nvPr/>
          </p:nvGrpSpPr>
          <p:grpSpPr bwMode="auto">
            <a:xfrm>
              <a:off x="0" y="0"/>
              <a:ext cx="531" cy="192"/>
              <a:chOff x="0" y="0"/>
              <a:chExt cx="531" cy="192"/>
            </a:xfrm>
          </p:grpSpPr>
          <p:sp>
            <p:nvSpPr>
              <p:cNvPr id="85032" name="AutoShape 64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charset="0"/>
                </a:endParaRPr>
              </a:p>
            </p:txBody>
          </p:sp>
          <p:sp>
            <p:nvSpPr>
              <p:cNvPr id="85033" name="Rectangle 65"/>
              <p:cNvSpPr>
                <a:spLocks/>
              </p:cNvSpPr>
              <p:nvPr/>
            </p:nvSpPr>
            <p:spPr bwMode="auto">
              <a:xfrm>
                <a:off x="120" y="3"/>
                <a:ext cx="292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0800" tIns="50800" rIns="119772" bIns="50800" anchor="ctr">
                <a:spAutoFit/>
              </a:bodyPr>
              <a:lstStyle/>
              <a:p>
                <a:pPr marL="16933" defTabSz="1219170" rtl="0"/>
                <a:r>
                  <a:rPr lang="en-US" sz="1867" kern="1200">
                    <a:solidFill>
                      <a:srgbClr val="33339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Arial" charset="0"/>
                  </a:rPr>
                  <a:t>Rule</a:t>
                </a:r>
              </a:p>
            </p:txBody>
          </p:sp>
        </p:grpSp>
        <p:grpSp>
          <p:nvGrpSpPr>
            <p:cNvPr id="85026" name="Group 66"/>
            <p:cNvGrpSpPr>
              <a:grpSpLocks/>
            </p:cNvGrpSpPr>
            <p:nvPr/>
          </p:nvGrpSpPr>
          <p:grpSpPr bwMode="auto">
            <a:xfrm>
              <a:off x="550" y="0"/>
              <a:ext cx="531" cy="192"/>
              <a:chOff x="0" y="0"/>
              <a:chExt cx="531" cy="192"/>
            </a:xfrm>
          </p:grpSpPr>
          <p:sp>
            <p:nvSpPr>
              <p:cNvPr id="85030" name="AutoShape 67"/>
              <p:cNvSpPr>
                <a:spLocks/>
              </p:cNvSpPr>
              <p:nvPr/>
            </p:nvSpPr>
            <p:spPr bwMode="auto">
              <a:xfrm>
                <a:off x="0" y="0"/>
                <a:ext cx="531" cy="192"/>
              </a:xfrm>
              <a:prstGeom prst="roundRect">
                <a:avLst>
                  <a:gd name="adj" fmla="val 16667"/>
                </a:avLst>
              </a:prstGeom>
              <a:solidFill>
                <a:srgbClr val="99CC00">
                  <a:alpha val="61960"/>
                </a:srgbClr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charset="0"/>
                </a:endParaRPr>
              </a:p>
            </p:txBody>
          </p:sp>
          <p:sp>
            <p:nvSpPr>
              <p:cNvPr id="85031" name="Rectangle 68"/>
              <p:cNvSpPr>
                <a:spLocks/>
              </p:cNvSpPr>
              <p:nvPr/>
            </p:nvSpPr>
            <p:spPr bwMode="auto">
              <a:xfrm>
                <a:off x="73" y="3"/>
                <a:ext cx="385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0800" tIns="50800" rIns="119772" bIns="50800" anchor="ctr">
                <a:spAutoFit/>
              </a:bodyPr>
              <a:lstStyle/>
              <a:p>
                <a:pPr marL="16933" defTabSz="1219170" rtl="0"/>
                <a:r>
                  <a:rPr lang="en-US" sz="1867" kern="1200">
                    <a:solidFill>
                      <a:srgbClr val="33339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Arial" charset="0"/>
                  </a:rPr>
                  <a:t>Action</a:t>
                </a:r>
              </a:p>
            </p:txBody>
          </p:sp>
        </p:grpSp>
        <p:grpSp>
          <p:nvGrpSpPr>
            <p:cNvPr id="85027" name="Group 69"/>
            <p:cNvGrpSpPr>
              <a:grpSpLocks/>
            </p:cNvGrpSpPr>
            <p:nvPr/>
          </p:nvGrpSpPr>
          <p:grpSpPr bwMode="auto">
            <a:xfrm>
              <a:off x="1099" y="0"/>
              <a:ext cx="533" cy="192"/>
              <a:chOff x="2" y="0"/>
              <a:chExt cx="532" cy="192"/>
            </a:xfrm>
          </p:grpSpPr>
          <p:sp>
            <p:nvSpPr>
              <p:cNvPr id="85028" name="AutoShape 70"/>
              <p:cNvSpPr>
                <a:spLocks/>
              </p:cNvSpPr>
              <p:nvPr/>
            </p:nvSpPr>
            <p:spPr bwMode="auto">
              <a:xfrm>
                <a:off x="2" y="0"/>
                <a:ext cx="532" cy="192"/>
              </a:xfrm>
              <a:prstGeom prst="roundRect">
                <a:avLst>
                  <a:gd name="adj" fmla="val 16667"/>
                </a:avLst>
              </a:prstGeom>
              <a:solidFill>
                <a:srgbClr val="FFCC99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charset="0"/>
                </a:endParaRPr>
              </a:p>
            </p:txBody>
          </p:sp>
          <p:sp>
            <p:nvSpPr>
              <p:cNvPr id="85029" name="Rectangle 71"/>
              <p:cNvSpPr>
                <a:spLocks/>
              </p:cNvSpPr>
              <p:nvPr/>
            </p:nvSpPr>
            <p:spPr bwMode="auto">
              <a:xfrm>
                <a:off x="22" y="3"/>
                <a:ext cx="492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0800" tIns="50800" rIns="119772" bIns="50800" anchor="ctr">
                <a:spAutoFit/>
              </a:bodyPr>
              <a:lstStyle/>
              <a:p>
                <a:pPr marL="16933" defTabSz="1219170" rtl="0"/>
                <a:r>
                  <a:rPr lang="en-US" sz="1867" kern="1200">
                    <a:solidFill>
                      <a:srgbClr val="33339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Arial" charset="0"/>
                  </a:rPr>
                  <a:t>Statistics</a:t>
                </a:r>
              </a:p>
            </p:txBody>
          </p:sp>
        </p:grpSp>
      </p:grpSp>
      <p:sp>
        <p:nvSpPr>
          <p:cNvPr id="85023" name="Rectangle 73"/>
          <p:cNvSpPr>
            <a:spLocks/>
          </p:cNvSpPr>
          <p:nvPr/>
        </p:nvSpPr>
        <p:spPr bwMode="auto">
          <a:xfrm>
            <a:off x="9652000" y="8066616"/>
            <a:ext cx="7965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5" bIns="0">
            <a:spAutoFit/>
          </a:bodyPr>
          <a:lstStyle/>
          <a:p>
            <a:pPr marL="52916" algn="l" defTabSz="1219170" rtl="0"/>
            <a:r>
              <a:rPr lang="en-US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rPr>
              <a:t>Peter</a:t>
            </a:r>
          </a:p>
        </p:txBody>
      </p:sp>
    </p:spTree>
    <p:extLst>
      <p:ext uri="{BB962C8B-B14F-4D97-AF65-F5344CB8AC3E}">
        <p14:creationId xmlns:p14="http://schemas.microsoft.com/office/powerpoint/2010/main" val="2222498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8883 " pathEditMode="relative" ptsTypes="AA">
                                      <p:cBhvr>
                                        <p:cTn id="10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74 -0.09322 L -0.33247 -0.45524 L -0.58038 -0.05668 L -0.70417 0.06222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6" grpId="0" animBg="1"/>
      <p:bldP spid="12326" grpId="1" animBg="1"/>
      <p:bldP spid="12326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42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043" name="Rectangle 4"/>
          <p:cNvSpPr>
            <a:spLocks noGrp="1" noChangeArrowheads="1"/>
          </p:cNvSpPr>
          <p:nvPr>
            <p:ph type="body" idx="11"/>
          </p:nvPr>
        </p:nvSpPr>
        <p:spPr/>
        <p:txBody>
          <a:bodyPr vert="horz" lIns="67733" tIns="67733" rIns="176107" bIns="67733">
            <a:normAutofit/>
          </a:bodyPr>
          <a:lstStyle/>
          <a:p>
            <a:pPr marL="510105">
              <a:lnSpc>
                <a:spcPct val="90000"/>
              </a:lnSpc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Peter</a:t>
            </a:r>
            <a:r>
              <a:rPr lang="ja-JP" altLang="en-US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’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code:</a:t>
            </a:r>
          </a:p>
          <a:p>
            <a:pPr marL="1043491" lvl="1">
              <a:lnSpc>
                <a:spcPct val="90000"/>
              </a:lnSpc>
            </a:pP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Static </a:t>
            </a:r>
            <a:r>
              <a:rPr lang="ja-JP" altLang="en-US" sz="2667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“</a:t>
            </a: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VLANs</a:t>
            </a:r>
            <a:r>
              <a:rPr lang="ja-JP" altLang="en-US" sz="2667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”</a:t>
            </a:r>
            <a:endParaRPr lang="en-US" sz="26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43491" lvl="1">
              <a:lnSpc>
                <a:spcPct val="90000"/>
              </a:lnSpc>
            </a:pP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 own new routing protocol: unicast, multicast, multipath, load-balancing</a:t>
            </a:r>
          </a:p>
          <a:p>
            <a:pPr marL="1043491" lvl="1">
              <a:lnSpc>
                <a:spcPct val="90000"/>
              </a:lnSpc>
            </a:pP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 access control</a:t>
            </a:r>
          </a:p>
          <a:p>
            <a:pPr marL="1043491" lvl="1">
              <a:lnSpc>
                <a:spcPct val="90000"/>
              </a:lnSpc>
            </a:pP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 network manager</a:t>
            </a:r>
          </a:p>
          <a:p>
            <a:pPr marL="1043491" lvl="1">
              <a:lnSpc>
                <a:spcPct val="90000"/>
              </a:lnSpc>
            </a:pP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Mobility manager</a:t>
            </a:r>
          </a:p>
          <a:p>
            <a:pPr marL="1043491" lvl="1">
              <a:lnSpc>
                <a:spcPct val="90000"/>
              </a:lnSpc>
            </a:pP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manager</a:t>
            </a:r>
          </a:p>
          <a:p>
            <a:pPr marL="1043491" lvl="1">
              <a:lnSpc>
                <a:spcPct val="90000"/>
              </a:lnSpc>
            </a:pP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Packet processor (in controller)</a:t>
            </a:r>
          </a:p>
          <a:p>
            <a:pPr marL="1043491" lvl="1">
              <a:lnSpc>
                <a:spcPct val="90000"/>
              </a:lnSpc>
            </a:pPr>
            <a:r>
              <a:rPr lang="en-US" sz="2667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IPvPeter</a:t>
            </a:r>
            <a:endParaRPr lang="en-US" sz="26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43491" lvl="1">
              <a:lnSpc>
                <a:spcPct val="90000"/>
              </a:lnSpc>
            </a:pP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 measurement and visualization</a:t>
            </a:r>
          </a:p>
          <a:p>
            <a:pPr marL="1043491" lvl="1">
              <a:lnSpc>
                <a:spcPct val="90000"/>
              </a:lnSpc>
            </a:pPr>
            <a:r>
              <a:rPr lang="en-US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/>
        <p:txBody>
          <a:bodyPr vert="horz" lIns="67733" tIns="67733" rIns="176107" bIns="67733" anchor="b">
            <a:normAutofit/>
          </a:bodyPr>
          <a:lstStyle/>
          <a:p>
            <a:pPr marL="52916"/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Usage examples</a:t>
            </a:r>
          </a:p>
        </p:txBody>
      </p:sp>
    </p:spTree>
    <p:extLst>
      <p:ext uri="{BB962C8B-B14F-4D97-AF65-F5344CB8AC3E}">
        <p14:creationId xmlns:p14="http://schemas.microsoft.com/office/powerpoint/2010/main" val="297796691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43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title"/>
          </p:nvPr>
        </p:nvSpPr>
        <p:spPr/>
        <p:txBody>
          <a:bodyPr vert="horz" lIns="0" rIns="176107" bIns="0" anchor="ctr">
            <a:normAutofit/>
          </a:bodyPr>
          <a:lstStyle/>
          <a:p>
            <a:pPr eaLnBrk="1" hangingPunct="1"/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Another Example: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Production networks as Research Test-beds!</a:t>
            </a:r>
          </a:p>
        </p:txBody>
      </p:sp>
      <p:grpSp>
        <p:nvGrpSpPr>
          <p:cNvPr id="89091" name="Group 4"/>
          <p:cNvGrpSpPr>
            <a:grpSpLocks/>
          </p:cNvGrpSpPr>
          <p:nvPr/>
        </p:nvGrpSpPr>
        <p:grpSpPr bwMode="auto">
          <a:xfrm>
            <a:off x="5892800" y="3556000"/>
            <a:ext cx="4470400" cy="1828800"/>
            <a:chOff x="0" y="0"/>
            <a:chExt cx="2112" cy="864"/>
          </a:xfrm>
        </p:grpSpPr>
        <p:sp>
          <p:nvSpPr>
            <p:cNvPr id="89119" name="AutoShape 5"/>
            <p:cNvSpPr>
              <a:spLocks/>
            </p:cNvSpPr>
            <p:nvPr/>
          </p:nvSpPr>
          <p:spPr bwMode="auto">
            <a:xfrm>
              <a:off x="0" y="0"/>
              <a:ext cx="2112" cy="8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120" name="AutoShape 6"/>
            <p:cNvSpPr>
              <a:spLocks/>
            </p:cNvSpPr>
            <p:nvPr/>
          </p:nvSpPr>
          <p:spPr bwMode="auto">
            <a:xfrm>
              <a:off x="0" y="0"/>
              <a:ext cx="2112" cy="43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5B5B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121" name="Rectangle 7"/>
            <p:cNvSpPr>
              <a:spLocks/>
            </p:cNvSpPr>
            <p:nvPr/>
          </p:nvSpPr>
          <p:spPr bwMode="auto">
            <a:xfrm>
              <a:off x="999" y="47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892800" y="2540000"/>
            <a:ext cx="4470400" cy="1828800"/>
            <a:chOff x="0" y="0"/>
            <a:chExt cx="2112" cy="864"/>
          </a:xfrm>
        </p:grpSpPr>
        <p:sp>
          <p:nvSpPr>
            <p:cNvPr id="89116" name="AutoShape 9"/>
            <p:cNvSpPr>
              <a:spLocks/>
            </p:cNvSpPr>
            <p:nvPr/>
          </p:nvSpPr>
          <p:spPr bwMode="auto">
            <a:xfrm>
              <a:off x="0" y="0"/>
              <a:ext cx="2112" cy="8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2973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117" name="AutoShape 10"/>
            <p:cNvSpPr>
              <a:spLocks/>
            </p:cNvSpPr>
            <p:nvPr/>
          </p:nvSpPr>
          <p:spPr bwMode="auto">
            <a:xfrm>
              <a:off x="0" y="0"/>
              <a:ext cx="2112" cy="43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538FC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118" name="Rectangle 11"/>
            <p:cNvSpPr>
              <a:spLocks/>
            </p:cNvSpPr>
            <p:nvPr/>
          </p:nvSpPr>
          <p:spPr bwMode="auto">
            <a:xfrm>
              <a:off x="999" y="47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9093" name="Line 12"/>
          <p:cNvSpPr>
            <a:spLocks noChangeShapeType="1"/>
          </p:cNvSpPr>
          <p:nvPr/>
        </p:nvSpPr>
        <p:spPr bwMode="auto">
          <a:xfrm flipH="1">
            <a:off x="5588000" y="5181600"/>
            <a:ext cx="838200" cy="1524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9094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6705600"/>
            <a:ext cx="1422400" cy="100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7018867"/>
            <a:ext cx="1422400" cy="100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7010400"/>
            <a:ext cx="1422400" cy="100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6612467"/>
            <a:ext cx="1422400" cy="100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8" name="Line 17"/>
          <p:cNvSpPr>
            <a:spLocks noChangeShapeType="1"/>
          </p:cNvSpPr>
          <p:nvPr/>
        </p:nvSpPr>
        <p:spPr bwMode="auto">
          <a:xfrm flipH="1">
            <a:off x="7213600" y="5384800"/>
            <a:ext cx="228600" cy="16256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099" name="Line 18"/>
          <p:cNvSpPr>
            <a:spLocks noChangeShapeType="1"/>
          </p:cNvSpPr>
          <p:nvPr/>
        </p:nvSpPr>
        <p:spPr bwMode="auto">
          <a:xfrm>
            <a:off x="8737600" y="5384800"/>
            <a:ext cx="228600" cy="16256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100" name="Line 19"/>
          <p:cNvSpPr>
            <a:spLocks noChangeShapeType="1"/>
          </p:cNvSpPr>
          <p:nvPr/>
        </p:nvSpPr>
        <p:spPr bwMode="auto">
          <a:xfrm>
            <a:off x="9652000" y="5181600"/>
            <a:ext cx="838200" cy="1524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48" name="AutoShape 20"/>
          <p:cNvSpPr>
            <a:spLocks/>
          </p:cNvSpPr>
          <p:nvPr/>
        </p:nvSpPr>
        <p:spPr bwMode="auto">
          <a:xfrm>
            <a:off x="4978400" y="4836584"/>
            <a:ext cx="5994400" cy="2072216"/>
          </a:xfrm>
          <a:custGeom>
            <a:avLst/>
            <a:gdLst>
              <a:gd name="T0" fmla="*/ 0 w 21600"/>
              <a:gd name="T1" fmla="*/ 0 h 20640"/>
              <a:gd name="T2" fmla="*/ 21600 w 21600"/>
              <a:gd name="T3" fmla="*/ 20640 h 20640"/>
            </a:gdLst>
            <a:ahLst/>
            <a:cxnLst/>
            <a:rect l="T0" t="T1" r="T2" b="T3"/>
            <a:pathLst>
              <a:path w="21600" h="20640">
                <a:moveTo>
                  <a:pt x="0" y="20640"/>
                </a:moveTo>
                <a:cubicBezTo>
                  <a:pt x="1556" y="13215"/>
                  <a:pt x="3112" y="5790"/>
                  <a:pt x="4393" y="2415"/>
                </a:cubicBezTo>
                <a:cubicBezTo>
                  <a:pt x="5675" y="-960"/>
                  <a:pt x="5675" y="727"/>
                  <a:pt x="7688" y="390"/>
                </a:cubicBezTo>
                <a:cubicBezTo>
                  <a:pt x="9702" y="52"/>
                  <a:pt x="14644" y="-285"/>
                  <a:pt x="16475" y="390"/>
                </a:cubicBezTo>
                <a:cubicBezTo>
                  <a:pt x="18305" y="1065"/>
                  <a:pt x="17817" y="1402"/>
                  <a:pt x="18671" y="4440"/>
                </a:cubicBezTo>
                <a:cubicBezTo>
                  <a:pt x="19525" y="7478"/>
                  <a:pt x="20563" y="13046"/>
                  <a:pt x="21600" y="18615"/>
                </a:cubicBezTo>
              </a:path>
            </a:pathLst>
          </a:custGeom>
          <a:noFill/>
          <a:ln w="76200">
            <a:solidFill>
              <a:srgbClr val="E36853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102" name="Rectangle 21"/>
          <p:cNvSpPr>
            <a:spLocks/>
          </p:cNvSpPr>
          <p:nvPr/>
        </p:nvSpPr>
        <p:spPr bwMode="auto">
          <a:xfrm>
            <a:off x="6360519" y="4572001"/>
            <a:ext cx="3532846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5" bIns="0">
            <a:spAutoFit/>
          </a:bodyPr>
          <a:lstStyle/>
          <a:p>
            <a:pPr marL="52916" defTabSz="1219170" rtl="0"/>
            <a:r>
              <a:rPr lang="en-US" sz="2667" kern="1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 L2/L3 Processing</a:t>
            </a:r>
          </a:p>
        </p:txBody>
      </p:sp>
      <p:sp>
        <p:nvSpPr>
          <p:cNvPr id="22550" name="AutoShape 22"/>
          <p:cNvSpPr>
            <a:spLocks/>
          </p:cNvSpPr>
          <p:nvPr/>
        </p:nvSpPr>
        <p:spPr bwMode="auto">
          <a:xfrm>
            <a:off x="4671485" y="3797301"/>
            <a:ext cx="6707716" cy="3043767"/>
          </a:xfrm>
          <a:custGeom>
            <a:avLst/>
            <a:gdLst>
              <a:gd name="T0" fmla="*/ 0 w 21600"/>
              <a:gd name="T1" fmla="*/ 0 h 20640"/>
              <a:gd name="T2" fmla="*/ 21600 w 21600"/>
              <a:gd name="T3" fmla="*/ 20640 h 20640"/>
            </a:gdLst>
            <a:ahLst/>
            <a:cxnLst/>
            <a:rect l="T0" t="T1" r="T2" b="T3"/>
            <a:pathLst>
              <a:path w="21600" h="20640">
                <a:moveTo>
                  <a:pt x="0" y="20640"/>
                </a:moveTo>
                <a:cubicBezTo>
                  <a:pt x="1556" y="13215"/>
                  <a:pt x="3112" y="5790"/>
                  <a:pt x="4393" y="2415"/>
                </a:cubicBezTo>
                <a:cubicBezTo>
                  <a:pt x="5675" y="-960"/>
                  <a:pt x="5675" y="728"/>
                  <a:pt x="7688" y="390"/>
                </a:cubicBezTo>
                <a:cubicBezTo>
                  <a:pt x="9702" y="53"/>
                  <a:pt x="14644" y="-285"/>
                  <a:pt x="16475" y="390"/>
                </a:cubicBezTo>
                <a:cubicBezTo>
                  <a:pt x="18305" y="1065"/>
                  <a:pt x="17817" y="1403"/>
                  <a:pt x="18671" y="4440"/>
                </a:cubicBezTo>
                <a:cubicBezTo>
                  <a:pt x="19525" y="7478"/>
                  <a:pt x="20563" y="13046"/>
                  <a:pt x="21600" y="18615"/>
                </a:cubicBezTo>
              </a:path>
            </a:pathLst>
          </a:custGeom>
          <a:noFill/>
          <a:ln w="76200">
            <a:solidFill>
              <a:srgbClr val="99CC00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908800" y="3556000"/>
            <a:ext cx="2336800" cy="609600"/>
            <a:chOff x="0" y="0"/>
            <a:chExt cx="1104" cy="288"/>
          </a:xfrm>
        </p:grpSpPr>
        <p:grpSp>
          <p:nvGrpSpPr>
            <p:cNvPr id="89112" name="Group 24"/>
            <p:cNvGrpSpPr>
              <a:grpSpLocks/>
            </p:cNvGrpSpPr>
            <p:nvPr/>
          </p:nvGrpSpPr>
          <p:grpSpPr bwMode="auto">
            <a:xfrm>
              <a:off x="0" y="0"/>
              <a:ext cx="1104" cy="288"/>
              <a:chOff x="0" y="0"/>
              <a:chExt cx="1104" cy="288"/>
            </a:xfrm>
          </p:grpSpPr>
          <p:sp>
            <p:nvSpPr>
              <p:cNvPr id="89114" name="Rectangle 25"/>
              <p:cNvSpPr>
                <a:spLocks/>
              </p:cNvSpPr>
              <p:nvPr/>
            </p:nvSpPr>
            <p:spPr bwMode="auto">
              <a:xfrm>
                <a:off x="0" y="0"/>
                <a:ext cx="1104" cy="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115" name="Rectangle 26"/>
              <p:cNvSpPr>
                <a:spLocks/>
              </p:cNvSpPr>
              <p:nvPr/>
            </p:nvSpPr>
            <p:spPr bwMode="auto">
              <a:xfrm>
                <a:off x="149" y="56"/>
                <a:ext cx="80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54185" bIns="0" anchor="ctr">
                <a:spAutoFit/>
              </a:bodyPr>
              <a:lstStyle/>
              <a:p>
                <a:pPr marL="52916" defTabSz="1219170" rtl="0"/>
                <a:r>
                  <a:rPr lang="en-US" sz="2400" kern="12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Flow Table</a:t>
                </a:r>
              </a:p>
            </p:txBody>
          </p:sp>
        </p:grpSp>
        <p:pic>
          <p:nvPicPr>
            <p:cNvPr id="89113" name="Picture 2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"/>
              <a:ext cx="288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56" name="Rectangle 28"/>
          <p:cNvSpPr>
            <a:spLocks/>
          </p:cNvSpPr>
          <p:nvPr/>
        </p:nvSpPr>
        <p:spPr bwMode="auto">
          <a:xfrm>
            <a:off x="3458781" y="4368800"/>
            <a:ext cx="21163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5" bIns="0">
            <a:spAutoFit/>
          </a:bodyPr>
          <a:lstStyle/>
          <a:p>
            <a:pPr marL="52916" defTabSz="1219170" rtl="0"/>
            <a:r>
              <a:rPr lang="en-US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Production Slice</a:t>
            </a:r>
          </a:p>
        </p:txBody>
      </p:sp>
      <p:sp>
        <p:nvSpPr>
          <p:cNvPr id="22557" name="Rectangle 29"/>
          <p:cNvSpPr>
            <a:spLocks/>
          </p:cNvSpPr>
          <p:nvPr/>
        </p:nvSpPr>
        <p:spPr bwMode="auto">
          <a:xfrm>
            <a:off x="3604215" y="3251200"/>
            <a:ext cx="187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5" bIns="0">
            <a:spAutoFit/>
          </a:bodyPr>
          <a:lstStyle/>
          <a:p>
            <a:pPr marL="52916" defTabSz="1219170" rtl="0"/>
            <a:r>
              <a:rPr lang="en-US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Slice</a:t>
            </a: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0363201" y="2336800"/>
            <a:ext cx="3045884" cy="1625600"/>
            <a:chOff x="0" y="0"/>
            <a:chExt cx="1439" cy="768"/>
          </a:xfrm>
        </p:grpSpPr>
        <p:grpSp>
          <p:nvGrpSpPr>
            <p:cNvPr id="89108" name="Group 31"/>
            <p:cNvGrpSpPr>
              <a:grpSpLocks/>
            </p:cNvGrpSpPr>
            <p:nvPr/>
          </p:nvGrpSpPr>
          <p:grpSpPr bwMode="auto">
            <a:xfrm>
              <a:off x="672" y="192"/>
              <a:ext cx="576" cy="576"/>
              <a:chOff x="0" y="0"/>
              <a:chExt cx="576" cy="576"/>
            </a:xfrm>
          </p:grpSpPr>
          <p:pic>
            <p:nvPicPr>
              <p:cNvPr id="89111" name="Picture 32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9109" name="Line 33"/>
            <p:cNvSpPr>
              <a:spLocks noChangeShapeType="1"/>
            </p:cNvSpPr>
            <p:nvPr/>
          </p:nvSpPr>
          <p:spPr bwMode="auto">
            <a:xfrm rot="10800000" flipH="1">
              <a:off x="0" y="384"/>
              <a:ext cx="720" cy="24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110" name="Rectangle 34"/>
            <p:cNvSpPr>
              <a:spLocks/>
            </p:cNvSpPr>
            <p:nvPr/>
          </p:nvSpPr>
          <p:spPr bwMode="auto">
            <a:xfrm>
              <a:off x="447" y="0"/>
              <a:ext cx="99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4185" bIns="0"/>
            <a:lstStyle/>
            <a:p>
              <a:pPr marL="52916" defTabSz="1219170" rtl="0">
                <a:spcBef>
                  <a:spcPts val="1400"/>
                </a:spcBef>
              </a:pPr>
              <a:r>
                <a:rPr lang="en-US" sz="2400" kern="1200">
                  <a:solidFill>
                    <a:srgbClr val="FA3D2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Controller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2065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 animBg="1"/>
      <p:bldP spid="22550" grpId="0" animBg="1"/>
      <p:bldP spid="22556" grpId="0" autoUpdateAnimBg="0"/>
      <p:bldP spid="22557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44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title"/>
          </p:nvPr>
        </p:nvSpPr>
        <p:spPr/>
        <p:txBody>
          <a:bodyPr vert="horz" lIns="0" rIns="176107" bIns="0" anchor="ctr">
            <a:normAutofit/>
          </a:bodyPr>
          <a:lstStyle/>
          <a:p>
            <a:pPr eaLnBrk="1" hangingPunct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Virtualize OpenFlow Switch</a:t>
            </a:r>
          </a:p>
        </p:txBody>
      </p:sp>
      <p:grpSp>
        <p:nvGrpSpPr>
          <p:cNvPr id="91139" name="Group 4"/>
          <p:cNvGrpSpPr>
            <a:grpSpLocks/>
          </p:cNvGrpSpPr>
          <p:nvPr/>
        </p:nvGrpSpPr>
        <p:grpSpPr bwMode="auto">
          <a:xfrm>
            <a:off x="5892800" y="4368800"/>
            <a:ext cx="4470400" cy="1828800"/>
            <a:chOff x="0" y="0"/>
            <a:chExt cx="2112" cy="864"/>
          </a:xfrm>
        </p:grpSpPr>
        <p:sp>
          <p:nvSpPr>
            <p:cNvPr id="91195" name="AutoShape 5"/>
            <p:cNvSpPr>
              <a:spLocks/>
            </p:cNvSpPr>
            <p:nvPr/>
          </p:nvSpPr>
          <p:spPr bwMode="auto">
            <a:xfrm>
              <a:off x="0" y="0"/>
              <a:ext cx="2112" cy="8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2418"/>
                    <a:pt x="0" y="5400"/>
                  </a:cubicBezTo>
                  <a:lnTo>
                    <a:pt x="0" y="16200"/>
                  </a:lnTo>
                  <a:cubicBezTo>
                    <a:pt x="0" y="19182"/>
                    <a:pt x="4835" y="21600"/>
                    <a:pt x="10800" y="21600"/>
                  </a:cubicBezTo>
                  <a:cubicBezTo>
                    <a:pt x="16765" y="21600"/>
                    <a:pt x="21600" y="19182"/>
                    <a:pt x="21600" y="16200"/>
                  </a:cubicBezTo>
                  <a:lnTo>
                    <a:pt x="21600" y="5400"/>
                  </a:lnTo>
                  <a:cubicBezTo>
                    <a:pt x="21600" y="2418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196" name="AutoShape 6"/>
            <p:cNvSpPr>
              <a:spLocks/>
            </p:cNvSpPr>
            <p:nvPr/>
          </p:nvSpPr>
          <p:spPr bwMode="auto">
            <a:xfrm>
              <a:off x="0" y="0"/>
              <a:ext cx="2112" cy="43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5B5B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197" name="Rectangle 7"/>
            <p:cNvSpPr>
              <a:spLocks/>
            </p:cNvSpPr>
            <p:nvPr/>
          </p:nvSpPr>
          <p:spPr bwMode="auto">
            <a:xfrm>
              <a:off x="999" y="47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1140" name="Line 8"/>
          <p:cNvSpPr>
            <a:spLocks noChangeShapeType="1"/>
          </p:cNvSpPr>
          <p:nvPr/>
        </p:nvSpPr>
        <p:spPr bwMode="auto">
          <a:xfrm flipH="1">
            <a:off x="5588000" y="5994400"/>
            <a:ext cx="838200" cy="1524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1141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7518400"/>
            <a:ext cx="1422400" cy="100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7831667"/>
            <a:ext cx="1422400" cy="100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7823200"/>
            <a:ext cx="1422400" cy="100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7425267"/>
            <a:ext cx="1422400" cy="100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5" name="Line 13"/>
          <p:cNvSpPr>
            <a:spLocks noChangeShapeType="1"/>
          </p:cNvSpPr>
          <p:nvPr/>
        </p:nvSpPr>
        <p:spPr bwMode="auto">
          <a:xfrm flipH="1">
            <a:off x="7213600" y="6197600"/>
            <a:ext cx="228600" cy="16256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146" name="Line 14"/>
          <p:cNvSpPr>
            <a:spLocks noChangeShapeType="1"/>
          </p:cNvSpPr>
          <p:nvPr/>
        </p:nvSpPr>
        <p:spPr bwMode="auto">
          <a:xfrm>
            <a:off x="8737600" y="6197600"/>
            <a:ext cx="228600" cy="16256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147" name="Line 15"/>
          <p:cNvSpPr>
            <a:spLocks noChangeShapeType="1"/>
          </p:cNvSpPr>
          <p:nvPr/>
        </p:nvSpPr>
        <p:spPr bwMode="auto">
          <a:xfrm>
            <a:off x="9652000" y="5994400"/>
            <a:ext cx="838200" cy="1524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148" name="Rectangle 16"/>
          <p:cNvSpPr>
            <a:spLocks/>
          </p:cNvSpPr>
          <p:nvPr/>
        </p:nvSpPr>
        <p:spPr bwMode="auto">
          <a:xfrm>
            <a:off x="6360519" y="5384801"/>
            <a:ext cx="3532846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5" bIns="0">
            <a:spAutoFit/>
          </a:bodyPr>
          <a:lstStyle/>
          <a:p>
            <a:pPr marL="52916" defTabSz="1219170" rtl="0"/>
            <a:r>
              <a:rPr lang="en-US" sz="2667" kern="1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 L2/L3 Processing</a:t>
            </a:r>
          </a:p>
        </p:txBody>
      </p:sp>
      <p:grpSp>
        <p:nvGrpSpPr>
          <p:cNvPr id="91149" name="Group 17"/>
          <p:cNvGrpSpPr>
            <a:grpSpLocks/>
          </p:cNvGrpSpPr>
          <p:nvPr/>
        </p:nvGrpSpPr>
        <p:grpSpPr bwMode="auto">
          <a:xfrm>
            <a:off x="5892800" y="3556000"/>
            <a:ext cx="6604000" cy="1625600"/>
            <a:chOff x="0" y="0"/>
            <a:chExt cx="3120" cy="768"/>
          </a:xfrm>
        </p:grpSpPr>
        <p:grpSp>
          <p:nvGrpSpPr>
            <p:cNvPr id="91183" name="Group 18"/>
            <p:cNvGrpSpPr>
              <a:grpSpLocks/>
            </p:cNvGrpSpPr>
            <p:nvPr/>
          </p:nvGrpSpPr>
          <p:grpSpPr bwMode="auto">
            <a:xfrm>
              <a:off x="0" y="144"/>
              <a:ext cx="2112" cy="624"/>
              <a:chOff x="0" y="0"/>
              <a:chExt cx="2112" cy="624"/>
            </a:xfrm>
          </p:grpSpPr>
          <p:sp>
            <p:nvSpPr>
              <p:cNvPr id="91192" name="AutoShape 19"/>
              <p:cNvSpPr>
                <a:spLocks/>
              </p:cNvSpPr>
              <p:nvPr/>
            </p:nvSpPr>
            <p:spPr bwMode="auto">
              <a:xfrm>
                <a:off x="0" y="0"/>
                <a:ext cx="2112" cy="6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2973B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193" name="AutoShape 20"/>
              <p:cNvSpPr>
                <a:spLocks/>
              </p:cNvSpPr>
              <p:nvPr/>
            </p:nvSpPr>
            <p:spPr bwMode="auto">
              <a:xfrm>
                <a:off x="0" y="0"/>
                <a:ext cx="2112" cy="31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538F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194" name="Rectangle 21"/>
              <p:cNvSpPr>
                <a:spLocks/>
              </p:cNvSpPr>
              <p:nvPr/>
            </p:nvSpPr>
            <p:spPr bwMode="auto">
              <a:xfrm>
                <a:off x="999" y="326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184" name="Group 22"/>
            <p:cNvGrpSpPr>
              <a:grpSpLocks/>
            </p:cNvGrpSpPr>
            <p:nvPr/>
          </p:nvGrpSpPr>
          <p:grpSpPr bwMode="auto">
            <a:xfrm>
              <a:off x="672" y="528"/>
              <a:ext cx="816" cy="192"/>
              <a:chOff x="0" y="0"/>
              <a:chExt cx="816" cy="192"/>
            </a:xfrm>
          </p:grpSpPr>
          <p:grpSp>
            <p:nvGrpSpPr>
              <p:cNvPr id="91188" name="Group 23"/>
              <p:cNvGrpSpPr>
                <a:grpSpLocks/>
              </p:cNvGrpSpPr>
              <p:nvPr/>
            </p:nvGrpSpPr>
            <p:grpSpPr bwMode="auto">
              <a:xfrm>
                <a:off x="0" y="0"/>
                <a:ext cx="816" cy="192"/>
                <a:chOff x="0" y="0"/>
                <a:chExt cx="816" cy="192"/>
              </a:xfrm>
            </p:grpSpPr>
            <p:sp>
              <p:nvSpPr>
                <p:cNvPr id="91190" name="Rectangle 24"/>
                <p:cNvSpPr>
                  <a:spLocks/>
                </p:cNvSpPr>
                <p:nvPr/>
              </p:nvSpPr>
              <p:spPr bwMode="auto">
                <a:xfrm>
                  <a:off x="0" y="0"/>
                  <a:ext cx="816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1191" name="Rectangle 25"/>
                <p:cNvSpPr>
                  <a:spLocks/>
                </p:cNvSpPr>
                <p:nvPr/>
              </p:nvSpPr>
              <p:spPr bwMode="auto">
                <a:xfrm>
                  <a:off x="88" y="29"/>
                  <a:ext cx="640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54185" bIns="0" anchor="ctr">
                  <a:spAutoFit/>
                </a:bodyPr>
                <a:lstStyle/>
                <a:p>
                  <a:pPr marL="52916" defTabSz="1219170" rtl="0"/>
                  <a:r>
                    <a:rPr lang="en-US" sz="1867" kern="1200">
                      <a:solidFill>
                        <a:prstClr val="black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   Flow Table</a:t>
                  </a:r>
                </a:p>
              </p:txBody>
            </p:sp>
          </p:grpSp>
          <p:pic>
            <p:nvPicPr>
              <p:cNvPr id="91189" name="Picture 2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"/>
                <a:ext cx="212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1185" name="Group 27"/>
            <p:cNvGrpSpPr>
              <a:grpSpLocks/>
            </p:cNvGrpSpPr>
            <p:nvPr/>
          </p:nvGrpSpPr>
          <p:grpSpPr bwMode="auto">
            <a:xfrm>
              <a:off x="2784" y="0"/>
              <a:ext cx="336" cy="384"/>
              <a:chOff x="0" y="0"/>
              <a:chExt cx="336" cy="384"/>
            </a:xfrm>
          </p:grpSpPr>
          <p:pic>
            <p:nvPicPr>
              <p:cNvPr id="91187" name="Picture 28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3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1186" name="Line 29"/>
            <p:cNvSpPr>
              <a:spLocks noChangeShapeType="1"/>
            </p:cNvSpPr>
            <p:nvPr/>
          </p:nvSpPr>
          <p:spPr bwMode="auto">
            <a:xfrm rot="10800000" flipH="1">
              <a:off x="2112" y="192"/>
              <a:ext cx="720" cy="24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1150" name="Group 30"/>
          <p:cNvGrpSpPr>
            <a:grpSpLocks/>
          </p:cNvGrpSpPr>
          <p:nvPr/>
        </p:nvGrpSpPr>
        <p:grpSpPr bwMode="auto">
          <a:xfrm>
            <a:off x="5892800" y="2844800"/>
            <a:ext cx="6604000" cy="1625600"/>
            <a:chOff x="0" y="0"/>
            <a:chExt cx="3120" cy="768"/>
          </a:xfrm>
        </p:grpSpPr>
        <p:grpSp>
          <p:nvGrpSpPr>
            <p:cNvPr id="91171" name="Group 31"/>
            <p:cNvGrpSpPr>
              <a:grpSpLocks/>
            </p:cNvGrpSpPr>
            <p:nvPr/>
          </p:nvGrpSpPr>
          <p:grpSpPr bwMode="auto">
            <a:xfrm>
              <a:off x="0" y="144"/>
              <a:ext cx="2112" cy="624"/>
              <a:chOff x="0" y="0"/>
              <a:chExt cx="2112" cy="624"/>
            </a:xfrm>
          </p:grpSpPr>
          <p:sp>
            <p:nvSpPr>
              <p:cNvPr id="91180" name="AutoShape 32"/>
              <p:cNvSpPr>
                <a:spLocks/>
              </p:cNvSpPr>
              <p:nvPr/>
            </p:nvSpPr>
            <p:spPr bwMode="auto">
              <a:xfrm>
                <a:off x="0" y="0"/>
                <a:ext cx="2112" cy="6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2973B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181" name="AutoShape 33"/>
              <p:cNvSpPr>
                <a:spLocks/>
              </p:cNvSpPr>
              <p:nvPr/>
            </p:nvSpPr>
            <p:spPr bwMode="auto">
              <a:xfrm>
                <a:off x="0" y="0"/>
                <a:ext cx="2112" cy="31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538F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182" name="Rectangle 34"/>
              <p:cNvSpPr>
                <a:spLocks/>
              </p:cNvSpPr>
              <p:nvPr/>
            </p:nvSpPr>
            <p:spPr bwMode="auto">
              <a:xfrm>
                <a:off x="999" y="326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172" name="Group 35"/>
            <p:cNvGrpSpPr>
              <a:grpSpLocks/>
            </p:cNvGrpSpPr>
            <p:nvPr/>
          </p:nvGrpSpPr>
          <p:grpSpPr bwMode="auto">
            <a:xfrm>
              <a:off x="672" y="528"/>
              <a:ext cx="816" cy="192"/>
              <a:chOff x="0" y="0"/>
              <a:chExt cx="816" cy="192"/>
            </a:xfrm>
          </p:grpSpPr>
          <p:grpSp>
            <p:nvGrpSpPr>
              <p:cNvPr id="91176" name="Group 36"/>
              <p:cNvGrpSpPr>
                <a:grpSpLocks/>
              </p:cNvGrpSpPr>
              <p:nvPr/>
            </p:nvGrpSpPr>
            <p:grpSpPr bwMode="auto">
              <a:xfrm>
                <a:off x="0" y="0"/>
                <a:ext cx="816" cy="192"/>
                <a:chOff x="0" y="0"/>
                <a:chExt cx="816" cy="192"/>
              </a:xfrm>
            </p:grpSpPr>
            <p:sp>
              <p:nvSpPr>
                <p:cNvPr id="91178" name="Rectangle 37"/>
                <p:cNvSpPr>
                  <a:spLocks/>
                </p:cNvSpPr>
                <p:nvPr/>
              </p:nvSpPr>
              <p:spPr bwMode="auto">
                <a:xfrm>
                  <a:off x="0" y="0"/>
                  <a:ext cx="816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1179" name="Rectangle 38"/>
                <p:cNvSpPr>
                  <a:spLocks/>
                </p:cNvSpPr>
                <p:nvPr/>
              </p:nvSpPr>
              <p:spPr bwMode="auto">
                <a:xfrm>
                  <a:off x="88" y="29"/>
                  <a:ext cx="640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54185" bIns="0" anchor="ctr">
                  <a:spAutoFit/>
                </a:bodyPr>
                <a:lstStyle/>
                <a:p>
                  <a:pPr marL="52916" defTabSz="1219170" rtl="0"/>
                  <a:r>
                    <a:rPr lang="en-US" sz="1867" kern="1200">
                      <a:solidFill>
                        <a:prstClr val="black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   Flow Table</a:t>
                  </a:r>
                </a:p>
              </p:txBody>
            </p:sp>
          </p:grpSp>
          <p:pic>
            <p:nvPicPr>
              <p:cNvPr id="91177" name="Picture 39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"/>
                <a:ext cx="212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1173" name="Group 40"/>
            <p:cNvGrpSpPr>
              <a:grpSpLocks/>
            </p:cNvGrpSpPr>
            <p:nvPr/>
          </p:nvGrpSpPr>
          <p:grpSpPr bwMode="auto">
            <a:xfrm>
              <a:off x="2784" y="0"/>
              <a:ext cx="336" cy="384"/>
              <a:chOff x="0" y="0"/>
              <a:chExt cx="336" cy="384"/>
            </a:xfrm>
          </p:grpSpPr>
          <p:pic>
            <p:nvPicPr>
              <p:cNvPr id="91175" name="Picture 41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3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1174" name="Line 42"/>
            <p:cNvSpPr>
              <a:spLocks noChangeShapeType="1"/>
            </p:cNvSpPr>
            <p:nvPr/>
          </p:nvSpPr>
          <p:spPr bwMode="auto">
            <a:xfrm rot="10800000" flipH="1">
              <a:off x="2112" y="192"/>
              <a:ext cx="720" cy="24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1151" name="Group 43"/>
          <p:cNvGrpSpPr>
            <a:grpSpLocks/>
          </p:cNvGrpSpPr>
          <p:nvPr/>
        </p:nvGrpSpPr>
        <p:grpSpPr bwMode="auto">
          <a:xfrm>
            <a:off x="5892800" y="2133600"/>
            <a:ext cx="6604000" cy="1625600"/>
            <a:chOff x="0" y="0"/>
            <a:chExt cx="3120" cy="768"/>
          </a:xfrm>
        </p:grpSpPr>
        <p:grpSp>
          <p:nvGrpSpPr>
            <p:cNvPr id="91159" name="Group 44"/>
            <p:cNvGrpSpPr>
              <a:grpSpLocks/>
            </p:cNvGrpSpPr>
            <p:nvPr/>
          </p:nvGrpSpPr>
          <p:grpSpPr bwMode="auto">
            <a:xfrm>
              <a:off x="0" y="144"/>
              <a:ext cx="2112" cy="624"/>
              <a:chOff x="0" y="0"/>
              <a:chExt cx="2112" cy="624"/>
            </a:xfrm>
          </p:grpSpPr>
          <p:sp>
            <p:nvSpPr>
              <p:cNvPr id="91168" name="AutoShape 45"/>
              <p:cNvSpPr>
                <a:spLocks/>
              </p:cNvSpPr>
              <p:nvPr/>
            </p:nvSpPr>
            <p:spPr bwMode="auto">
              <a:xfrm>
                <a:off x="0" y="0"/>
                <a:ext cx="2112" cy="6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2973B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169" name="AutoShape 46"/>
              <p:cNvSpPr>
                <a:spLocks/>
              </p:cNvSpPr>
              <p:nvPr/>
            </p:nvSpPr>
            <p:spPr bwMode="auto">
              <a:xfrm>
                <a:off x="0" y="0"/>
                <a:ext cx="2112" cy="31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538FC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170" name="Rectangle 47"/>
              <p:cNvSpPr>
                <a:spLocks/>
              </p:cNvSpPr>
              <p:nvPr/>
            </p:nvSpPr>
            <p:spPr bwMode="auto">
              <a:xfrm>
                <a:off x="999" y="326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160" name="Group 48"/>
            <p:cNvGrpSpPr>
              <a:grpSpLocks/>
            </p:cNvGrpSpPr>
            <p:nvPr/>
          </p:nvGrpSpPr>
          <p:grpSpPr bwMode="auto">
            <a:xfrm>
              <a:off x="672" y="528"/>
              <a:ext cx="816" cy="192"/>
              <a:chOff x="0" y="0"/>
              <a:chExt cx="816" cy="192"/>
            </a:xfrm>
          </p:grpSpPr>
          <p:grpSp>
            <p:nvGrpSpPr>
              <p:cNvPr id="91164" name="Group 49"/>
              <p:cNvGrpSpPr>
                <a:grpSpLocks/>
              </p:cNvGrpSpPr>
              <p:nvPr/>
            </p:nvGrpSpPr>
            <p:grpSpPr bwMode="auto">
              <a:xfrm>
                <a:off x="0" y="0"/>
                <a:ext cx="816" cy="192"/>
                <a:chOff x="0" y="0"/>
                <a:chExt cx="816" cy="192"/>
              </a:xfrm>
            </p:grpSpPr>
            <p:sp>
              <p:nvSpPr>
                <p:cNvPr id="91166" name="Rectangle 50"/>
                <p:cNvSpPr>
                  <a:spLocks/>
                </p:cNvSpPr>
                <p:nvPr/>
              </p:nvSpPr>
              <p:spPr bwMode="auto">
                <a:xfrm>
                  <a:off x="0" y="0"/>
                  <a:ext cx="816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1167" name="Rectangle 51"/>
                <p:cNvSpPr>
                  <a:spLocks/>
                </p:cNvSpPr>
                <p:nvPr/>
              </p:nvSpPr>
              <p:spPr bwMode="auto">
                <a:xfrm>
                  <a:off x="88" y="29"/>
                  <a:ext cx="640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54185" bIns="0" anchor="ctr">
                  <a:spAutoFit/>
                </a:bodyPr>
                <a:lstStyle/>
                <a:p>
                  <a:pPr marL="52916" defTabSz="1219170" rtl="0"/>
                  <a:r>
                    <a:rPr lang="en-US" sz="1867" kern="1200">
                      <a:solidFill>
                        <a:prstClr val="black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   Flow Table</a:t>
                  </a:r>
                </a:p>
              </p:txBody>
            </p:sp>
          </p:grpSp>
          <p:pic>
            <p:nvPicPr>
              <p:cNvPr id="91165" name="Picture 52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"/>
                <a:ext cx="212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1161" name="Group 53"/>
            <p:cNvGrpSpPr>
              <a:grpSpLocks/>
            </p:cNvGrpSpPr>
            <p:nvPr/>
          </p:nvGrpSpPr>
          <p:grpSpPr bwMode="auto">
            <a:xfrm>
              <a:off x="2784" y="0"/>
              <a:ext cx="336" cy="384"/>
              <a:chOff x="0" y="0"/>
              <a:chExt cx="336" cy="384"/>
            </a:xfrm>
          </p:grpSpPr>
          <p:pic>
            <p:nvPicPr>
              <p:cNvPr id="91163" name="Picture 54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3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1162" name="Line 55"/>
            <p:cNvSpPr>
              <a:spLocks noChangeShapeType="1"/>
            </p:cNvSpPr>
            <p:nvPr/>
          </p:nvSpPr>
          <p:spPr bwMode="auto">
            <a:xfrm rot="10800000" flipH="1">
              <a:off x="2112" y="192"/>
              <a:ext cx="720" cy="240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1152" name="Rectangle 56"/>
          <p:cNvSpPr>
            <a:spLocks/>
          </p:cNvSpPr>
          <p:nvPr/>
        </p:nvSpPr>
        <p:spPr bwMode="auto">
          <a:xfrm>
            <a:off x="3128949" y="2946400"/>
            <a:ext cx="2382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5" bIns="0">
            <a:spAutoFit/>
          </a:bodyPr>
          <a:lstStyle/>
          <a:p>
            <a:pPr marL="52916" defTabSz="1219170" rtl="0"/>
            <a:r>
              <a:rPr lang="en-US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Researcher A Slice</a:t>
            </a:r>
          </a:p>
        </p:txBody>
      </p:sp>
      <p:sp>
        <p:nvSpPr>
          <p:cNvPr id="91153" name="Rectangle 57"/>
          <p:cNvSpPr>
            <a:spLocks/>
          </p:cNvSpPr>
          <p:nvPr/>
        </p:nvSpPr>
        <p:spPr bwMode="auto">
          <a:xfrm>
            <a:off x="3128207" y="3556000"/>
            <a:ext cx="23711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5" bIns="0">
            <a:spAutoFit/>
          </a:bodyPr>
          <a:lstStyle/>
          <a:p>
            <a:pPr marL="52916" defTabSz="1219170" rtl="0"/>
            <a:r>
              <a:rPr lang="en-US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Researcher B Slice</a:t>
            </a:r>
          </a:p>
        </p:txBody>
      </p:sp>
      <p:sp>
        <p:nvSpPr>
          <p:cNvPr id="91154" name="Rectangle 58"/>
          <p:cNvSpPr>
            <a:spLocks/>
          </p:cNvSpPr>
          <p:nvPr/>
        </p:nvSpPr>
        <p:spPr bwMode="auto">
          <a:xfrm>
            <a:off x="3129813" y="4286251"/>
            <a:ext cx="23679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5" bIns="0">
            <a:spAutoFit/>
          </a:bodyPr>
          <a:lstStyle/>
          <a:p>
            <a:pPr marL="52916" defTabSz="1219170" rtl="0"/>
            <a:r>
              <a:rPr lang="en-US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Researcher C Slice</a:t>
            </a:r>
          </a:p>
        </p:txBody>
      </p:sp>
      <p:sp>
        <p:nvSpPr>
          <p:cNvPr id="91155" name="Rectangle 59"/>
          <p:cNvSpPr>
            <a:spLocks/>
          </p:cNvSpPr>
          <p:nvPr/>
        </p:nvSpPr>
        <p:spPr bwMode="auto">
          <a:xfrm>
            <a:off x="3255581" y="5080000"/>
            <a:ext cx="21163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5" bIns="0">
            <a:spAutoFit/>
          </a:bodyPr>
          <a:lstStyle/>
          <a:p>
            <a:pPr marL="52916" defTabSz="1219170" rtl="0"/>
            <a:r>
              <a:rPr lang="en-US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Production Slice</a:t>
            </a:r>
          </a:p>
        </p:txBody>
      </p:sp>
      <p:sp>
        <p:nvSpPr>
          <p:cNvPr id="91156" name="Rectangle 60"/>
          <p:cNvSpPr>
            <a:spLocks/>
          </p:cNvSpPr>
          <p:nvPr/>
        </p:nvSpPr>
        <p:spPr bwMode="auto">
          <a:xfrm>
            <a:off x="12403164" y="2298701"/>
            <a:ext cx="1275240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5" bIns="0">
            <a:spAutoFit/>
          </a:bodyPr>
          <a:lstStyle/>
          <a:p>
            <a:pPr marL="52916" defTabSz="1219170" rtl="0"/>
            <a:r>
              <a:rPr lang="en-US" sz="1867" kern="1200">
                <a:solidFill>
                  <a:srgbClr val="FA3D2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Controller A</a:t>
            </a:r>
          </a:p>
        </p:txBody>
      </p:sp>
      <p:sp>
        <p:nvSpPr>
          <p:cNvPr id="91157" name="Rectangle 61"/>
          <p:cNvSpPr>
            <a:spLocks/>
          </p:cNvSpPr>
          <p:nvPr/>
        </p:nvSpPr>
        <p:spPr bwMode="auto">
          <a:xfrm>
            <a:off x="12407171" y="2946401"/>
            <a:ext cx="126722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5" bIns="0">
            <a:spAutoFit/>
          </a:bodyPr>
          <a:lstStyle/>
          <a:p>
            <a:pPr marL="52916" defTabSz="1219170" rtl="0"/>
            <a:r>
              <a:rPr lang="en-US" sz="1867" kern="1200">
                <a:solidFill>
                  <a:srgbClr val="FA3D2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Controller B</a:t>
            </a:r>
          </a:p>
        </p:txBody>
      </p:sp>
      <p:sp>
        <p:nvSpPr>
          <p:cNvPr id="91158" name="Rectangle 62"/>
          <p:cNvSpPr>
            <a:spLocks/>
          </p:cNvSpPr>
          <p:nvPr/>
        </p:nvSpPr>
        <p:spPr bwMode="auto">
          <a:xfrm>
            <a:off x="12409031" y="3657601"/>
            <a:ext cx="1265622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5" bIns="0">
            <a:spAutoFit/>
          </a:bodyPr>
          <a:lstStyle/>
          <a:p>
            <a:pPr marL="52916" defTabSz="1219170" rtl="0"/>
            <a:r>
              <a:rPr lang="en-US" sz="1867" kern="1200">
                <a:solidFill>
                  <a:srgbClr val="FA3D2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Controller C</a:t>
            </a:r>
          </a:p>
        </p:txBody>
      </p:sp>
    </p:spTree>
    <p:extLst>
      <p:ext uri="{BB962C8B-B14F-4D97-AF65-F5344CB8AC3E}">
        <p14:creationId xmlns:p14="http://schemas.microsoft.com/office/powerpoint/2010/main" val="35648971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42" y="8356600"/>
            <a:ext cx="96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143" y="8356600"/>
            <a:ext cx="96731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Line 3"/>
          <p:cNvSpPr>
            <a:spLocks noChangeShapeType="1"/>
          </p:cNvSpPr>
          <p:nvPr/>
        </p:nvSpPr>
        <p:spPr bwMode="auto">
          <a:xfrm flipH="1">
            <a:off x="2712958" y="5863167"/>
            <a:ext cx="838200" cy="1521884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189" name="Line 4"/>
          <p:cNvSpPr>
            <a:spLocks noChangeShapeType="1"/>
          </p:cNvSpPr>
          <p:nvPr/>
        </p:nvSpPr>
        <p:spPr bwMode="auto">
          <a:xfrm>
            <a:off x="5871025" y="8053918"/>
            <a:ext cx="387351" cy="425449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3190" name="Group 5"/>
          <p:cNvGrpSpPr>
            <a:grpSpLocks/>
          </p:cNvGrpSpPr>
          <p:nvPr/>
        </p:nvGrpSpPr>
        <p:grpSpPr bwMode="auto">
          <a:xfrm>
            <a:off x="4581976" y="7385051"/>
            <a:ext cx="1739900" cy="668867"/>
            <a:chOff x="0" y="0"/>
            <a:chExt cx="1169" cy="449"/>
          </a:xfrm>
        </p:grpSpPr>
        <p:grpSp>
          <p:nvGrpSpPr>
            <p:cNvPr id="93239" name="Group 6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3243" name="AutoShape 7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244" name="Rectangle 8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3240" name="Group 9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3241" name="AutoShape 10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242" name="Rectangle 11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93191" name="Rectangle 12"/>
          <p:cNvSpPr>
            <a:spLocks/>
          </p:cNvSpPr>
          <p:nvPr/>
        </p:nvSpPr>
        <p:spPr bwMode="auto">
          <a:xfrm>
            <a:off x="4911543" y="7416801"/>
            <a:ext cx="1076530" cy="53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3" bIns="0">
            <a:spAutoFit/>
          </a:bodyPr>
          <a:lstStyle/>
          <a:p>
            <a:pPr marL="50799" defTabSz="1219170" rtl="0"/>
            <a:r>
              <a:rPr lang="en-US" sz="1733" kern="120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 charset="0"/>
              </a:rPr>
              <a:t>OpenFlow </a:t>
            </a:r>
          </a:p>
          <a:p>
            <a:pPr marL="50799" defTabSz="1219170" rtl="0"/>
            <a:r>
              <a:rPr lang="en-US" sz="1733" kern="120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 charset="0"/>
              </a:rPr>
              <a:t>Switch</a:t>
            </a:r>
          </a:p>
        </p:txBody>
      </p:sp>
      <p:grpSp>
        <p:nvGrpSpPr>
          <p:cNvPr id="93192" name="Group 14"/>
          <p:cNvGrpSpPr>
            <a:grpSpLocks/>
          </p:cNvGrpSpPr>
          <p:nvPr/>
        </p:nvGrpSpPr>
        <p:grpSpPr bwMode="auto">
          <a:xfrm>
            <a:off x="1411209" y="7385051"/>
            <a:ext cx="1739900" cy="668867"/>
            <a:chOff x="0" y="0"/>
            <a:chExt cx="1169" cy="449"/>
          </a:xfrm>
        </p:grpSpPr>
        <p:grpSp>
          <p:nvGrpSpPr>
            <p:cNvPr id="93233" name="Group 15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3237" name="AutoShape 16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238" name="Rectangle 17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3234" name="Group 18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3235" name="AutoShape 19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236" name="Rectangle 20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93193" name="Group 23"/>
          <p:cNvGrpSpPr>
            <a:grpSpLocks/>
          </p:cNvGrpSpPr>
          <p:nvPr/>
        </p:nvGrpSpPr>
        <p:grpSpPr bwMode="auto">
          <a:xfrm>
            <a:off x="3229425" y="5255684"/>
            <a:ext cx="1739900" cy="668867"/>
            <a:chOff x="0" y="0"/>
            <a:chExt cx="1169" cy="449"/>
          </a:xfrm>
        </p:grpSpPr>
        <p:grpSp>
          <p:nvGrpSpPr>
            <p:cNvPr id="93227" name="Group 24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3231" name="AutoShape 25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232" name="Rectangle 26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3228" name="Group 27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3229" name="AutoShape 28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230" name="Rectangle 29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93194" name="Line 32"/>
          <p:cNvSpPr>
            <a:spLocks noChangeShapeType="1"/>
          </p:cNvSpPr>
          <p:nvPr/>
        </p:nvSpPr>
        <p:spPr bwMode="auto">
          <a:xfrm>
            <a:off x="4649709" y="5863167"/>
            <a:ext cx="838200" cy="1521884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195" name="Line 33"/>
          <p:cNvSpPr>
            <a:spLocks noChangeShapeType="1"/>
          </p:cNvSpPr>
          <p:nvPr/>
        </p:nvSpPr>
        <p:spPr bwMode="auto">
          <a:xfrm flipH="1">
            <a:off x="1489525" y="8053918"/>
            <a:ext cx="450851" cy="425449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62" name="Rectangle 34"/>
          <p:cNvSpPr>
            <a:spLocks/>
          </p:cNvSpPr>
          <p:nvPr/>
        </p:nvSpPr>
        <p:spPr bwMode="auto">
          <a:xfrm>
            <a:off x="6002884" y="6416881"/>
            <a:ext cx="1167774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54183" bIns="0">
            <a:spAutoFit/>
          </a:bodyPr>
          <a:lstStyle/>
          <a:p>
            <a:pPr marL="50799" algn="l" defTabSz="1219170" rtl="0"/>
            <a:r>
              <a:rPr lang="en-US" sz="20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rPr>
              <a:t>OpenFlow</a:t>
            </a:r>
          </a:p>
          <a:p>
            <a:pPr marL="50799" algn="l" defTabSz="1219170" rtl="0"/>
            <a:r>
              <a:rPr lang="en-US" sz="20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rPr>
              <a:t>Protocol</a:t>
            </a:r>
          </a:p>
        </p:txBody>
      </p:sp>
      <p:sp>
        <p:nvSpPr>
          <p:cNvPr id="93197" name="Line 35"/>
          <p:cNvSpPr>
            <a:spLocks noChangeShapeType="1"/>
          </p:cNvSpPr>
          <p:nvPr/>
        </p:nvSpPr>
        <p:spPr bwMode="auto">
          <a:xfrm rot="10800000" flipH="1">
            <a:off x="6256258" y="6068484"/>
            <a:ext cx="1828800" cy="14224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198" name="Line 36"/>
          <p:cNvSpPr>
            <a:spLocks noChangeShapeType="1"/>
          </p:cNvSpPr>
          <p:nvPr/>
        </p:nvSpPr>
        <p:spPr bwMode="auto">
          <a:xfrm rot="10800000" flipH="1">
            <a:off x="5043409" y="5458884"/>
            <a:ext cx="2336800" cy="1016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199" name="Line 37"/>
          <p:cNvSpPr>
            <a:spLocks noChangeShapeType="1"/>
          </p:cNvSpPr>
          <p:nvPr/>
        </p:nvSpPr>
        <p:spPr bwMode="auto">
          <a:xfrm rot="10800000" flipH="1">
            <a:off x="3208258" y="5966884"/>
            <a:ext cx="4165600" cy="15240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3200" name="Group 38"/>
          <p:cNvGrpSpPr>
            <a:grpSpLocks/>
          </p:cNvGrpSpPr>
          <p:nvPr/>
        </p:nvGrpSpPr>
        <p:grpSpPr bwMode="auto">
          <a:xfrm>
            <a:off x="7375976" y="5080001"/>
            <a:ext cx="4466167" cy="988484"/>
            <a:chOff x="0" y="0"/>
            <a:chExt cx="3000" cy="664"/>
          </a:xfrm>
        </p:grpSpPr>
        <p:grpSp>
          <p:nvGrpSpPr>
            <p:cNvPr id="93223" name="Group 39"/>
            <p:cNvGrpSpPr>
              <a:grpSpLocks/>
            </p:cNvGrpSpPr>
            <p:nvPr/>
          </p:nvGrpSpPr>
          <p:grpSpPr bwMode="auto">
            <a:xfrm>
              <a:off x="0" y="0"/>
              <a:ext cx="3000" cy="664"/>
              <a:chOff x="0" y="0"/>
              <a:chExt cx="3000" cy="664"/>
            </a:xfrm>
          </p:grpSpPr>
          <p:sp>
            <p:nvSpPr>
              <p:cNvPr id="22568" name="AutoShape 40"/>
              <p:cNvSpPr>
                <a:spLocks/>
              </p:cNvSpPr>
              <p:nvPr/>
            </p:nvSpPr>
            <p:spPr bwMode="auto">
              <a:xfrm>
                <a:off x="0" y="0"/>
                <a:ext cx="3000" cy="664"/>
              </a:xfrm>
              <a:prstGeom prst="roundRect">
                <a:avLst>
                  <a:gd name="adj" fmla="val 11718"/>
                </a:avLst>
              </a:prstGeom>
              <a:solidFill>
                <a:srgbClr val="FFFFFF"/>
              </a:solidFill>
              <a:ln w="3810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380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226" name="Rectangle 41"/>
              <p:cNvSpPr>
                <a:spLocks/>
              </p:cNvSpPr>
              <p:nvPr/>
            </p:nvSpPr>
            <p:spPr bwMode="auto">
              <a:xfrm>
                <a:off x="33" y="224"/>
                <a:ext cx="293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3224" name="Rectangle 42"/>
            <p:cNvSpPr>
              <a:spLocks/>
            </p:cNvSpPr>
            <p:nvPr/>
          </p:nvSpPr>
          <p:spPr bwMode="auto">
            <a:xfrm>
              <a:off x="109" y="88"/>
              <a:ext cx="2800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150076" bIns="50800" anchor="ctr"/>
            <a:lstStyle/>
            <a:p>
              <a:pPr defTabSz="1219170" rtl="0"/>
              <a:r>
                <a:rPr lang="en-US" sz="2267" kern="1200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charset="0"/>
                </a:rPr>
                <a:t>FlowVisor</a:t>
              </a:r>
              <a:r>
                <a:rPr lang="en-US" sz="2267" kern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charset="0"/>
                </a:rPr>
                <a:t> &amp; Policy Control</a:t>
              </a:r>
            </a:p>
          </p:txBody>
        </p:sp>
      </p:grpSp>
      <p:grpSp>
        <p:nvGrpSpPr>
          <p:cNvPr id="93201" name="Group 43"/>
          <p:cNvGrpSpPr>
            <a:grpSpLocks/>
          </p:cNvGrpSpPr>
          <p:nvPr/>
        </p:nvGrpSpPr>
        <p:grpSpPr bwMode="auto">
          <a:xfrm>
            <a:off x="10523458" y="2842685"/>
            <a:ext cx="1219200" cy="1214967"/>
            <a:chOff x="0" y="0"/>
            <a:chExt cx="820" cy="816"/>
          </a:xfrm>
        </p:grpSpPr>
        <p:pic>
          <p:nvPicPr>
            <p:cNvPr id="93222" name="Picture 4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2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202" name="Line 45"/>
          <p:cNvSpPr>
            <a:spLocks noChangeShapeType="1"/>
          </p:cNvSpPr>
          <p:nvPr/>
        </p:nvSpPr>
        <p:spPr bwMode="auto">
          <a:xfrm rot="10800000" flipH="1">
            <a:off x="10421858" y="3962401"/>
            <a:ext cx="611717" cy="1115484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203" name="Rectangle 46"/>
          <p:cNvSpPr>
            <a:spLocks/>
          </p:cNvSpPr>
          <p:nvPr/>
        </p:nvSpPr>
        <p:spPr bwMode="auto">
          <a:xfrm>
            <a:off x="10573295" y="2045574"/>
            <a:ext cx="1292872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3" bIns="0">
            <a:spAutoFit/>
          </a:bodyPr>
          <a:lstStyle/>
          <a:p>
            <a:pPr marL="50799" algn="l" defTabSz="1219170" rtl="0"/>
            <a:r>
              <a:rPr lang="en-US" sz="2267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rPr>
              <a:t>C’s</a:t>
            </a:r>
          </a:p>
          <a:p>
            <a:pPr marL="50799" algn="l" defTabSz="1219170" rtl="0"/>
            <a:r>
              <a:rPr lang="en-US" sz="2267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rPr>
              <a:t>Controller</a:t>
            </a:r>
          </a:p>
        </p:txBody>
      </p:sp>
      <p:sp>
        <p:nvSpPr>
          <p:cNvPr id="93204" name="Rectangle 47"/>
          <p:cNvSpPr>
            <a:spLocks/>
          </p:cNvSpPr>
          <p:nvPr/>
        </p:nvSpPr>
        <p:spPr bwMode="auto">
          <a:xfrm>
            <a:off x="7740043" y="1830918"/>
            <a:ext cx="1292872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3" bIns="0">
            <a:spAutoFit/>
          </a:bodyPr>
          <a:lstStyle/>
          <a:p>
            <a:pPr marL="50799" algn="l" defTabSz="1219170" rtl="0"/>
            <a:r>
              <a:rPr lang="en-US" sz="2267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rPr>
              <a:t>B’s</a:t>
            </a:r>
          </a:p>
          <a:p>
            <a:pPr marL="50799" algn="l" defTabSz="1219170" rtl="0"/>
            <a:r>
              <a:rPr lang="en-US" sz="2267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rPr>
              <a:t>Controller</a:t>
            </a:r>
          </a:p>
        </p:txBody>
      </p:sp>
      <p:grpSp>
        <p:nvGrpSpPr>
          <p:cNvPr id="93205" name="Group 48"/>
          <p:cNvGrpSpPr>
            <a:grpSpLocks/>
          </p:cNvGrpSpPr>
          <p:nvPr/>
        </p:nvGrpSpPr>
        <p:grpSpPr bwMode="auto">
          <a:xfrm>
            <a:off x="7685009" y="2639485"/>
            <a:ext cx="1214967" cy="1214967"/>
            <a:chOff x="0" y="0"/>
            <a:chExt cx="816" cy="816"/>
          </a:xfrm>
        </p:grpSpPr>
        <p:pic>
          <p:nvPicPr>
            <p:cNvPr id="93221" name="Picture 4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206" name="Line 50"/>
          <p:cNvSpPr>
            <a:spLocks noChangeShapeType="1"/>
          </p:cNvSpPr>
          <p:nvPr/>
        </p:nvSpPr>
        <p:spPr bwMode="auto">
          <a:xfrm rot="10800000">
            <a:off x="8186659" y="3759200"/>
            <a:ext cx="709084" cy="13208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207" name="Rectangle 51"/>
          <p:cNvSpPr>
            <a:spLocks/>
          </p:cNvSpPr>
          <p:nvPr/>
        </p:nvSpPr>
        <p:spPr bwMode="auto">
          <a:xfrm>
            <a:off x="5083626" y="2032001"/>
            <a:ext cx="1292872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3" bIns="0">
            <a:spAutoFit/>
          </a:bodyPr>
          <a:lstStyle/>
          <a:p>
            <a:pPr marL="50799" algn="l" defTabSz="1219170" rtl="0"/>
            <a:r>
              <a:rPr lang="en-US" sz="2267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rPr>
              <a:t>A’s</a:t>
            </a:r>
          </a:p>
          <a:p>
            <a:pPr marL="50799" algn="l" defTabSz="1219170" rtl="0"/>
            <a:r>
              <a:rPr lang="en-US" sz="2267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rPr>
              <a:t>Controller</a:t>
            </a:r>
          </a:p>
        </p:txBody>
      </p:sp>
      <p:grpSp>
        <p:nvGrpSpPr>
          <p:cNvPr id="93208" name="Group 52"/>
          <p:cNvGrpSpPr>
            <a:grpSpLocks/>
          </p:cNvGrpSpPr>
          <p:nvPr/>
        </p:nvGrpSpPr>
        <p:grpSpPr bwMode="auto">
          <a:xfrm>
            <a:off x="5185225" y="2842685"/>
            <a:ext cx="1214967" cy="1214967"/>
            <a:chOff x="0" y="0"/>
            <a:chExt cx="816" cy="816"/>
          </a:xfrm>
        </p:grpSpPr>
        <p:pic>
          <p:nvPicPr>
            <p:cNvPr id="93220" name="Picture 5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209" name="Line 54"/>
          <p:cNvSpPr>
            <a:spLocks noChangeShapeType="1"/>
          </p:cNvSpPr>
          <p:nvPr/>
        </p:nvSpPr>
        <p:spPr bwMode="auto">
          <a:xfrm rot="10800000">
            <a:off x="6055175" y="3962401"/>
            <a:ext cx="1826683" cy="1115484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83" name="Rectangle 55"/>
          <p:cNvSpPr>
            <a:spLocks/>
          </p:cNvSpPr>
          <p:nvPr/>
        </p:nvSpPr>
        <p:spPr bwMode="auto">
          <a:xfrm>
            <a:off x="8616657" y="4055442"/>
            <a:ext cx="1167774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54183" bIns="0">
            <a:spAutoFit/>
          </a:bodyPr>
          <a:lstStyle/>
          <a:p>
            <a:pPr marL="50799" algn="l" defTabSz="1219170" rtl="0"/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rPr>
              <a:t>OpenFlow</a:t>
            </a:r>
          </a:p>
          <a:p>
            <a:pPr marL="50799" algn="l" defTabSz="1219170" rtl="0"/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rPr>
              <a:t>Protocol</a:t>
            </a:r>
          </a:p>
        </p:txBody>
      </p:sp>
      <p:pic>
        <p:nvPicPr>
          <p:cNvPr id="93215" name="Picture 1"/>
          <p:cNvPicPr>
            <a:picLocks noChangeArrowheads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58" y="5384800"/>
            <a:ext cx="508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6" name="Picture 1"/>
          <p:cNvPicPr>
            <a:picLocks noChangeArrowheads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658" y="7518400"/>
            <a:ext cx="508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17" name="Rectangle 12"/>
          <p:cNvSpPr>
            <a:spLocks/>
          </p:cNvSpPr>
          <p:nvPr/>
        </p:nvSpPr>
        <p:spPr bwMode="auto">
          <a:xfrm>
            <a:off x="3578043" y="5283201"/>
            <a:ext cx="1076530" cy="53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3" bIns="0">
            <a:spAutoFit/>
          </a:bodyPr>
          <a:lstStyle/>
          <a:p>
            <a:pPr marL="50799" defTabSz="1219170" rtl="0"/>
            <a:r>
              <a:rPr lang="en-US" sz="1733" kern="120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 charset="0"/>
              </a:rPr>
              <a:t>OpenFlow </a:t>
            </a:r>
          </a:p>
          <a:p>
            <a:pPr marL="50799" defTabSz="1219170" rtl="0"/>
            <a:r>
              <a:rPr lang="en-US" sz="1733" kern="120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 charset="0"/>
              </a:rPr>
              <a:t>Switch</a:t>
            </a:r>
          </a:p>
        </p:txBody>
      </p:sp>
      <p:sp>
        <p:nvSpPr>
          <p:cNvPr id="93218" name="Rectangle 12"/>
          <p:cNvSpPr>
            <a:spLocks/>
          </p:cNvSpPr>
          <p:nvPr/>
        </p:nvSpPr>
        <p:spPr bwMode="auto">
          <a:xfrm>
            <a:off x="1761943" y="7416801"/>
            <a:ext cx="1076530" cy="53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3" bIns="0">
            <a:spAutoFit/>
          </a:bodyPr>
          <a:lstStyle/>
          <a:p>
            <a:pPr marL="50799" defTabSz="1219170" rtl="0"/>
            <a:r>
              <a:rPr lang="en-US" sz="1733" kern="120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 charset="0"/>
              </a:rPr>
              <a:t>OpenFlow </a:t>
            </a:r>
          </a:p>
          <a:p>
            <a:pPr marL="50799" defTabSz="1219170" rtl="0"/>
            <a:r>
              <a:rPr lang="en-US" sz="1733" kern="120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 charset="0"/>
              </a:rPr>
              <a:t>Switch</a:t>
            </a:r>
          </a:p>
        </p:txBody>
      </p:sp>
      <p:pic>
        <p:nvPicPr>
          <p:cNvPr id="93219" name="Picture 1"/>
          <p:cNvPicPr>
            <a:picLocks noChangeArrowheads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58" y="7518400"/>
            <a:ext cx="508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45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Virtualizing OpenFlow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kern="12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rPr>
              <a:t>FlowVisor</a:t>
            </a:r>
            <a:r>
              <a:rPr lang="en-US" sz="3200" kern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rPr>
              <a:t> OSDI’10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4DA87-471A-3E2B-706D-10F47AD25B38}"/>
              </a:ext>
            </a:extLst>
          </p:cNvPr>
          <p:cNvSpPr txBox="1"/>
          <p:nvPr/>
        </p:nvSpPr>
        <p:spPr>
          <a:xfrm>
            <a:off x="8853406" y="6624109"/>
            <a:ext cx="6182782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b="1" dirty="0"/>
              <a:t>Policy Check:</a:t>
            </a:r>
            <a:r>
              <a:rPr lang="en-US" sz="2400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Who can control certain packets?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Is this rule allowed?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47175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42" y="8356600"/>
            <a:ext cx="96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143" y="8356600"/>
            <a:ext cx="96731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Line 3"/>
          <p:cNvSpPr>
            <a:spLocks noChangeShapeType="1"/>
          </p:cNvSpPr>
          <p:nvPr/>
        </p:nvSpPr>
        <p:spPr bwMode="auto">
          <a:xfrm flipH="1">
            <a:off x="2712958" y="5863167"/>
            <a:ext cx="838200" cy="1521884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189" name="Line 4"/>
          <p:cNvSpPr>
            <a:spLocks noChangeShapeType="1"/>
          </p:cNvSpPr>
          <p:nvPr/>
        </p:nvSpPr>
        <p:spPr bwMode="auto">
          <a:xfrm>
            <a:off x="5871025" y="8053918"/>
            <a:ext cx="387351" cy="425449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3190" name="Group 5"/>
          <p:cNvGrpSpPr>
            <a:grpSpLocks/>
          </p:cNvGrpSpPr>
          <p:nvPr/>
        </p:nvGrpSpPr>
        <p:grpSpPr bwMode="auto">
          <a:xfrm>
            <a:off x="4581976" y="7385051"/>
            <a:ext cx="1739900" cy="668867"/>
            <a:chOff x="0" y="0"/>
            <a:chExt cx="1169" cy="449"/>
          </a:xfrm>
        </p:grpSpPr>
        <p:grpSp>
          <p:nvGrpSpPr>
            <p:cNvPr id="93239" name="Group 6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3243" name="AutoShape 7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244" name="Rectangle 8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3240" name="Group 9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3241" name="AutoShape 10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242" name="Rectangle 11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93191" name="Rectangle 12"/>
          <p:cNvSpPr>
            <a:spLocks/>
          </p:cNvSpPr>
          <p:nvPr/>
        </p:nvSpPr>
        <p:spPr bwMode="auto">
          <a:xfrm>
            <a:off x="4911543" y="7416801"/>
            <a:ext cx="1076530" cy="53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3" bIns="0">
            <a:spAutoFit/>
          </a:bodyPr>
          <a:lstStyle/>
          <a:p>
            <a:pPr marL="50799" defTabSz="1219170" rtl="0"/>
            <a:r>
              <a:rPr lang="en-US" sz="1733" kern="120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 charset="0"/>
              </a:rPr>
              <a:t>OpenFlow </a:t>
            </a:r>
          </a:p>
          <a:p>
            <a:pPr marL="50799" defTabSz="1219170" rtl="0"/>
            <a:r>
              <a:rPr lang="en-US" sz="1733" kern="120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 charset="0"/>
              </a:rPr>
              <a:t>Switch</a:t>
            </a:r>
          </a:p>
        </p:txBody>
      </p:sp>
      <p:grpSp>
        <p:nvGrpSpPr>
          <p:cNvPr id="93192" name="Group 14"/>
          <p:cNvGrpSpPr>
            <a:grpSpLocks/>
          </p:cNvGrpSpPr>
          <p:nvPr/>
        </p:nvGrpSpPr>
        <p:grpSpPr bwMode="auto">
          <a:xfrm>
            <a:off x="1411209" y="7385051"/>
            <a:ext cx="1739900" cy="668867"/>
            <a:chOff x="0" y="0"/>
            <a:chExt cx="1169" cy="449"/>
          </a:xfrm>
        </p:grpSpPr>
        <p:grpSp>
          <p:nvGrpSpPr>
            <p:cNvPr id="93233" name="Group 15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3237" name="AutoShape 16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238" name="Rectangle 17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3234" name="Group 18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3235" name="AutoShape 19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236" name="Rectangle 20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93193" name="Group 23"/>
          <p:cNvGrpSpPr>
            <a:grpSpLocks/>
          </p:cNvGrpSpPr>
          <p:nvPr/>
        </p:nvGrpSpPr>
        <p:grpSpPr bwMode="auto">
          <a:xfrm>
            <a:off x="3229425" y="5255684"/>
            <a:ext cx="1739900" cy="668867"/>
            <a:chOff x="0" y="0"/>
            <a:chExt cx="1169" cy="449"/>
          </a:xfrm>
        </p:grpSpPr>
        <p:grpSp>
          <p:nvGrpSpPr>
            <p:cNvPr id="93227" name="Group 24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93231" name="AutoShape 25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232" name="Rectangle 26"/>
              <p:cNvSpPr>
                <a:spLocks/>
              </p:cNvSpPr>
              <p:nvPr/>
            </p:nvSpPr>
            <p:spPr bwMode="auto">
              <a:xfrm>
                <a:off x="0" y="116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3228" name="Group 27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93229" name="AutoShape 28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230" name="Rectangle 29"/>
              <p:cNvSpPr>
                <a:spLocks/>
              </p:cNvSpPr>
              <p:nvPr/>
            </p:nvSpPr>
            <p:spPr bwMode="auto">
              <a:xfrm>
                <a:off x="0" y="4"/>
                <a:ext cx="1168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93194" name="Line 32"/>
          <p:cNvSpPr>
            <a:spLocks noChangeShapeType="1"/>
          </p:cNvSpPr>
          <p:nvPr/>
        </p:nvSpPr>
        <p:spPr bwMode="auto">
          <a:xfrm>
            <a:off x="4649709" y="5863167"/>
            <a:ext cx="838200" cy="1521884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195" name="Line 33"/>
          <p:cNvSpPr>
            <a:spLocks noChangeShapeType="1"/>
          </p:cNvSpPr>
          <p:nvPr/>
        </p:nvSpPr>
        <p:spPr bwMode="auto">
          <a:xfrm flipH="1">
            <a:off x="1489525" y="8053918"/>
            <a:ext cx="450851" cy="425449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62" name="Rectangle 34"/>
          <p:cNvSpPr>
            <a:spLocks/>
          </p:cNvSpPr>
          <p:nvPr/>
        </p:nvSpPr>
        <p:spPr bwMode="auto">
          <a:xfrm>
            <a:off x="6002884" y="6416881"/>
            <a:ext cx="1167774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54183" bIns="0">
            <a:spAutoFit/>
          </a:bodyPr>
          <a:lstStyle/>
          <a:p>
            <a:pPr marL="50799" algn="l" defTabSz="1219170" rtl="0"/>
            <a:r>
              <a:rPr lang="en-US" sz="20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rPr>
              <a:t>OpenFlow</a:t>
            </a:r>
          </a:p>
          <a:p>
            <a:pPr marL="50799" algn="l" defTabSz="1219170" rtl="0"/>
            <a:r>
              <a:rPr lang="en-US" sz="20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rPr>
              <a:t>Protocol</a:t>
            </a:r>
          </a:p>
        </p:txBody>
      </p:sp>
      <p:sp>
        <p:nvSpPr>
          <p:cNvPr id="93197" name="Line 35"/>
          <p:cNvSpPr>
            <a:spLocks noChangeShapeType="1"/>
          </p:cNvSpPr>
          <p:nvPr/>
        </p:nvSpPr>
        <p:spPr bwMode="auto">
          <a:xfrm rot="10800000" flipH="1">
            <a:off x="6256258" y="6068484"/>
            <a:ext cx="1828800" cy="14224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198" name="Line 36"/>
          <p:cNvSpPr>
            <a:spLocks noChangeShapeType="1"/>
          </p:cNvSpPr>
          <p:nvPr/>
        </p:nvSpPr>
        <p:spPr bwMode="auto">
          <a:xfrm rot="10800000" flipH="1">
            <a:off x="5043409" y="5458884"/>
            <a:ext cx="2336800" cy="1016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199" name="Line 37"/>
          <p:cNvSpPr>
            <a:spLocks noChangeShapeType="1"/>
          </p:cNvSpPr>
          <p:nvPr/>
        </p:nvSpPr>
        <p:spPr bwMode="auto">
          <a:xfrm rot="10800000" flipH="1">
            <a:off x="3208258" y="5966884"/>
            <a:ext cx="4165600" cy="15240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3200" name="Group 38"/>
          <p:cNvGrpSpPr>
            <a:grpSpLocks/>
          </p:cNvGrpSpPr>
          <p:nvPr/>
        </p:nvGrpSpPr>
        <p:grpSpPr bwMode="auto">
          <a:xfrm>
            <a:off x="7375976" y="5080001"/>
            <a:ext cx="4466167" cy="988484"/>
            <a:chOff x="0" y="0"/>
            <a:chExt cx="3000" cy="664"/>
          </a:xfrm>
        </p:grpSpPr>
        <p:grpSp>
          <p:nvGrpSpPr>
            <p:cNvPr id="93223" name="Group 39"/>
            <p:cNvGrpSpPr>
              <a:grpSpLocks/>
            </p:cNvGrpSpPr>
            <p:nvPr/>
          </p:nvGrpSpPr>
          <p:grpSpPr bwMode="auto">
            <a:xfrm>
              <a:off x="0" y="0"/>
              <a:ext cx="3000" cy="664"/>
              <a:chOff x="0" y="0"/>
              <a:chExt cx="3000" cy="664"/>
            </a:xfrm>
          </p:grpSpPr>
          <p:sp>
            <p:nvSpPr>
              <p:cNvPr id="22568" name="AutoShape 40"/>
              <p:cNvSpPr>
                <a:spLocks/>
              </p:cNvSpPr>
              <p:nvPr/>
            </p:nvSpPr>
            <p:spPr bwMode="auto">
              <a:xfrm>
                <a:off x="0" y="0"/>
                <a:ext cx="3000" cy="664"/>
              </a:xfrm>
              <a:prstGeom prst="roundRect">
                <a:avLst>
                  <a:gd name="adj" fmla="val 11718"/>
                </a:avLst>
              </a:prstGeom>
              <a:solidFill>
                <a:srgbClr val="FFFFFF"/>
              </a:solidFill>
              <a:ln w="38100" cap="flat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380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226" name="Rectangle 41"/>
              <p:cNvSpPr>
                <a:spLocks/>
              </p:cNvSpPr>
              <p:nvPr/>
            </p:nvSpPr>
            <p:spPr bwMode="auto">
              <a:xfrm>
                <a:off x="33" y="224"/>
                <a:ext cx="293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3224" name="Rectangle 42"/>
            <p:cNvSpPr>
              <a:spLocks/>
            </p:cNvSpPr>
            <p:nvPr/>
          </p:nvSpPr>
          <p:spPr bwMode="auto">
            <a:xfrm>
              <a:off x="109" y="88"/>
              <a:ext cx="2800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150076" bIns="50800" anchor="ctr"/>
            <a:lstStyle/>
            <a:p>
              <a:pPr defTabSz="1219170" rtl="0"/>
              <a:r>
                <a:rPr lang="en-US" sz="2267" kern="1200" dirty="0" err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charset="0"/>
                </a:rPr>
                <a:t>FlowVisor</a:t>
              </a:r>
              <a:r>
                <a:rPr lang="en-US" sz="2267" kern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 charset="0"/>
                </a:rPr>
                <a:t> &amp; Policy Control</a:t>
              </a:r>
            </a:p>
          </p:txBody>
        </p:sp>
      </p:grpSp>
      <p:grpSp>
        <p:nvGrpSpPr>
          <p:cNvPr id="93201" name="Group 43"/>
          <p:cNvGrpSpPr>
            <a:grpSpLocks/>
          </p:cNvGrpSpPr>
          <p:nvPr/>
        </p:nvGrpSpPr>
        <p:grpSpPr bwMode="auto">
          <a:xfrm>
            <a:off x="10523458" y="2842685"/>
            <a:ext cx="1219200" cy="1214967"/>
            <a:chOff x="0" y="0"/>
            <a:chExt cx="820" cy="816"/>
          </a:xfrm>
        </p:grpSpPr>
        <p:pic>
          <p:nvPicPr>
            <p:cNvPr id="93222" name="Picture 4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2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202" name="Line 45"/>
          <p:cNvSpPr>
            <a:spLocks noChangeShapeType="1"/>
          </p:cNvSpPr>
          <p:nvPr/>
        </p:nvSpPr>
        <p:spPr bwMode="auto">
          <a:xfrm rot="10800000" flipH="1">
            <a:off x="10421858" y="3962401"/>
            <a:ext cx="611717" cy="1115484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203" name="Rectangle 46"/>
          <p:cNvSpPr>
            <a:spLocks/>
          </p:cNvSpPr>
          <p:nvPr/>
        </p:nvSpPr>
        <p:spPr bwMode="auto">
          <a:xfrm>
            <a:off x="10573295" y="2045574"/>
            <a:ext cx="1782749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3" bIns="0">
            <a:spAutoFit/>
          </a:bodyPr>
          <a:lstStyle/>
          <a:p>
            <a:pPr marL="50799" algn="l" defTabSz="1219170" rtl="0"/>
            <a:r>
              <a:rPr lang="en-US" sz="2267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rPr>
              <a:t>http</a:t>
            </a:r>
          </a:p>
          <a:p>
            <a:pPr marL="50799" algn="l" defTabSz="1219170" rtl="0"/>
            <a:r>
              <a:rPr lang="en-US" sz="2267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rPr>
              <a:t>Load-balancer</a:t>
            </a:r>
          </a:p>
        </p:txBody>
      </p:sp>
      <p:sp>
        <p:nvSpPr>
          <p:cNvPr id="93204" name="Rectangle 47"/>
          <p:cNvSpPr>
            <a:spLocks/>
          </p:cNvSpPr>
          <p:nvPr/>
        </p:nvSpPr>
        <p:spPr bwMode="auto">
          <a:xfrm>
            <a:off x="7740043" y="2198564"/>
            <a:ext cx="1207977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3" bIns="0">
            <a:spAutoFit/>
          </a:bodyPr>
          <a:lstStyle/>
          <a:p>
            <a:pPr marL="50799" algn="l" defTabSz="1219170" rtl="0"/>
            <a:r>
              <a:rPr lang="en-US" sz="2267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rPr>
              <a:t>Multicast</a:t>
            </a:r>
          </a:p>
        </p:txBody>
      </p:sp>
      <p:grpSp>
        <p:nvGrpSpPr>
          <p:cNvPr id="93205" name="Group 48"/>
          <p:cNvGrpSpPr>
            <a:grpSpLocks/>
          </p:cNvGrpSpPr>
          <p:nvPr/>
        </p:nvGrpSpPr>
        <p:grpSpPr bwMode="auto">
          <a:xfrm>
            <a:off x="7685009" y="2639485"/>
            <a:ext cx="1214967" cy="1214967"/>
            <a:chOff x="0" y="0"/>
            <a:chExt cx="816" cy="816"/>
          </a:xfrm>
        </p:grpSpPr>
        <p:pic>
          <p:nvPicPr>
            <p:cNvPr id="93221" name="Picture 4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206" name="Line 50"/>
          <p:cNvSpPr>
            <a:spLocks noChangeShapeType="1"/>
          </p:cNvSpPr>
          <p:nvPr/>
        </p:nvSpPr>
        <p:spPr bwMode="auto">
          <a:xfrm rot="10800000">
            <a:off x="8186659" y="3759200"/>
            <a:ext cx="709084" cy="13208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207" name="Rectangle 51"/>
          <p:cNvSpPr>
            <a:spLocks/>
          </p:cNvSpPr>
          <p:nvPr/>
        </p:nvSpPr>
        <p:spPr bwMode="auto">
          <a:xfrm>
            <a:off x="5083626" y="2418500"/>
            <a:ext cx="1275431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3" bIns="0">
            <a:spAutoFit/>
          </a:bodyPr>
          <a:lstStyle/>
          <a:p>
            <a:pPr marL="50799" algn="l" defTabSz="1219170" rtl="0"/>
            <a:r>
              <a:rPr lang="en-US" sz="2267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rPr>
              <a:t>Broadcast</a:t>
            </a:r>
          </a:p>
        </p:txBody>
      </p:sp>
      <p:grpSp>
        <p:nvGrpSpPr>
          <p:cNvPr id="93208" name="Group 52"/>
          <p:cNvGrpSpPr>
            <a:grpSpLocks/>
          </p:cNvGrpSpPr>
          <p:nvPr/>
        </p:nvGrpSpPr>
        <p:grpSpPr bwMode="auto">
          <a:xfrm>
            <a:off x="5185225" y="2842685"/>
            <a:ext cx="1214967" cy="1214967"/>
            <a:chOff x="0" y="0"/>
            <a:chExt cx="816" cy="816"/>
          </a:xfrm>
        </p:grpSpPr>
        <p:pic>
          <p:nvPicPr>
            <p:cNvPr id="93220" name="Picture 5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209" name="Line 54"/>
          <p:cNvSpPr>
            <a:spLocks noChangeShapeType="1"/>
          </p:cNvSpPr>
          <p:nvPr/>
        </p:nvSpPr>
        <p:spPr bwMode="auto">
          <a:xfrm rot="10800000">
            <a:off x="6055175" y="3962401"/>
            <a:ext cx="1826683" cy="1115484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83" name="Rectangle 55"/>
          <p:cNvSpPr>
            <a:spLocks/>
          </p:cNvSpPr>
          <p:nvPr/>
        </p:nvSpPr>
        <p:spPr bwMode="auto">
          <a:xfrm>
            <a:off x="8616657" y="4055442"/>
            <a:ext cx="1167774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54183" bIns="0">
            <a:spAutoFit/>
          </a:bodyPr>
          <a:lstStyle/>
          <a:p>
            <a:pPr marL="50799" algn="l" defTabSz="1219170" rtl="0"/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rPr>
              <a:t>OpenFlow</a:t>
            </a:r>
          </a:p>
          <a:p>
            <a:pPr marL="50799" algn="l" defTabSz="1219170" rtl="0"/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rPr>
              <a:t>Protocol</a:t>
            </a:r>
          </a:p>
        </p:txBody>
      </p:sp>
      <p:pic>
        <p:nvPicPr>
          <p:cNvPr id="93215" name="Picture 1"/>
          <p:cNvPicPr>
            <a:picLocks noChangeArrowheads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58" y="5384800"/>
            <a:ext cx="508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6" name="Picture 1"/>
          <p:cNvPicPr>
            <a:picLocks noChangeArrowheads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658" y="7518400"/>
            <a:ext cx="508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17" name="Rectangle 12"/>
          <p:cNvSpPr>
            <a:spLocks/>
          </p:cNvSpPr>
          <p:nvPr/>
        </p:nvSpPr>
        <p:spPr bwMode="auto">
          <a:xfrm>
            <a:off x="3578043" y="5283201"/>
            <a:ext cx="1076530" cy="53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3" bIns="0">
            <a:spAutoFit/>
          </a:bodyPr>
          <a:lstStyle/>
          <a:p>
            <a:pPr marL="50799" defTabSz="1219170" rtl="0"/>
            <a:r>
              <a:rPr lang="en-US" sz="1733" kern="120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 charset="0"/>
              </a:rPr>
              <a:t>OpenFlow </a:t>
            </a:r>
          </a:p>
          <a:p>
            <a:pPr marL="50799" defTabSz="1219170" rtl="0"/>
            <a:r>
              <a:rPr lang="en-US" sz="1733" kern="120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 charset="0"/>
              </a:rPr>
              <a:t>Switch</a:t>
            </a:r>
          </a:p>
        </p:txBody>
      </p:sp>
      <p:sp>
        <p:nvSpPr>
          <p:cNvPr id="93218" name="Rectangle 12"/>
          <p:cNvSpPr>
            <a:spLocks/>
          </p:cNvSpPr>
          <p:nvPr/>
        </p:nvSpPr>
        <p:spPr bwMode="auto">
          <a:xfrm>
            <a:off x="1761943" y="7416801"/>
            <a:ext cx="1076530" cy="53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4183" bIns="0">
            <a:spAutoFit/>
          </a:bodyPr>
          <a:lstStyle/>
          <a:p>
            <a:pPr marL="50799" defTabSz="1219170" rtl="0"/>
            <a:r>
              <a:rPr lang="en-US" sz="1733" kern="120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 charset="0"/>
              </a:rPr>
              <a:t>OpenFlow </a:t>
            </a:r>
          </a:p>
          <a:p>
            <a:pPr marL="50799" defTabSz="1219170" rtl="0"/>
            <a:r>
              <a:rPr lang="en-US" sz="1733" kern="1200">
                <a:solidFill>
                  <a:srgbClr val="3333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ahoma" charset="0"/>
              </a:rPr>
              <a:t>Switch</a:t>
            </a:r>
          </a:p>
        </p:txBody>
      </p:sp>
      <p:pic>
        <p:nvPicPr>
          <p:cNvPr id="93219" name="Picture 1"/>
          <p:cNvPicPr>
            <a:picLocks noChangeArrowheads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58" y="7518400"/>
            <a:ext cx="508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546500" y="8584985"/>
            <a:ext cx="310983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46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Virtualizing OpenFlow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kern="120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rPr>
              <a:t>FlowVisor</a:t>
            </a:r>
            <a:r>
              <a:rPr lang="en-US" sz="3200" kern="12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 charset="0"/>
              </a:rPr>
              <a:t> OSDI’10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4DA87-471A-3E2B-706D-10F47AD25B38}"/>
              </a:ext>
            </a:extLst>
          </p:cNvPr>
          <p:cNvSpPr txBox="1"/>
          <p:nvPr/>
        </p:nvSpPr>
        <p:spPr>
          <a:xfrm>
            <a:off x="8853406" y="6624109"/>
            <a:ext cx="6182782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2400" b="1" dirty="0"/>
              <a:t>Policy Check:</a:t>
            </a:r>
            <a:r>
              <a:rPr lang="en-US" sz="2400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Who can control certain packets?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Is this rule allowed?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7960277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47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What are the challenges in switching from traditional networks to OpenFlow networks?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are the opportunities?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	</a:t>
            </a:r>
          </a:p>
        </p:txBody>
      </p:sp>
    </p:spTree>
    <p:extLst>
      <p:ext uri="{BB962C8B-B14F-4D97-AF65-F5344CB8AC3E}">
        <p14:creationId xmlns:p14="http://schemas.microsoft.com/office/powerpoint/2010/main" val="336625666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454400" y="4267200"/>
            <a:ext cx="2540000" cy="1117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2667" b="1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x86</a:t>
            </a:r>
          </a:p>
          <a:p>
            <a:pPr defTabSz="1219170" rtl="0" eaLnBrk="1" hangingPunct="1"/>
            <a:r>
              <a:rPr lang="en-US" sz="2667" b="1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(Computer)</a:t>
            </a:r>
            <a:endParaRPr lang="en-US" b="1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54400" y="3048000"/>
            <a:ext cx="2540000" cy="1117600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kern="1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Windows</a:t>
            </a:r>
          </a:p>
          <a:p>
            <a:pPr defTabSz="1219170" rtl="0" eaLnBrk="1" hangingPunct="1"/>
            <a:r>
              <a:rPr lang="en-US" kern="1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(OS)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181600" y="1727200"/>
            <a:ext cx="1727200" cy="914400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2133" kern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368800" y="2131485"/>
            <a:ext cx="711200" cy="2116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2540000" y="1727200"/>
            <a:ext cx="1727200" cy="914400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2133" kern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807200" y="1727200"/>
            <a:ext cx="6908800" cy="3657600"/>
            <a:chOff x="3505200" y="2438400"/>
            <a:chExt cx="5181600" cy="2743200"/>
          </a:xfrm>
        </p:grpSpPr>
        <p:sp>
          <p:nvSpPr>
            <p:cNvPr id="14" name="Rounded Rectangle 13"/>
            <p:cNvSpPr/>
            <p:nvPr/>
          </p:nvSpPr>
          <p:spPr>
            <a:xfrm>
              <a:off x="6781800" y="3429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sz="2133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Linux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924800" y="3429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sz="2133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Mac</a:t>
              </a:r>
            </a:p>
            <a:p>
              <a:pPr defTabSz="1219170" rtl="0" eaLnBrk="1" hangingPunct="1"/>
              <a:r>
                <a:rPr lang="en-US" sz="2133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OS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096000" y="4343400"/>
              <a:ext cx="1905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sz="2667" b="1" kern="12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x86</a:t>
              </a:r>
            </a:p>
            <a:p>
              <a:pPr defTabSz="1219170" rtl="0" eaLnBrk="1" hangingPunct="1"/>
              <a:r>
                <a:rPr lang="en-US" sz="2667" b="1" kern="12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(Computer)</a:t>
              </a:r>
              <a:endParaRPr lang="en-US" b="1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181600" y="3429000"/>
              <a:ext cx="12192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Windows</a:t>
              </a:r>
            </a:p>
            <a:p>
              <a:pPr defTabSz="1219170" rtl="0" eaLnBrk="1" hangingPunct="1"/>
              <a:r>
                <a:rPr lang="en-US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(OS)</a:t>
              </a:r>
            </a:p>
          </p:txBody>
        </p:sp>
        <p:sp>
          <p:nvSpPr>
            <p:cNvPr id="38941" name="TextBox 23"/>
            <p:cNvSpPr txBox="1">
              <a:spLocks noChangeArrowheads="1"/>
            </p:cNvSpPr>
            <p:nvPr/>
          </p:nvSpPr>
          <p:spPr bwMode="auto">
            <a:xfrm>
              <a:off x="6400800" y="3669268"/>
              <a:ext cx="344085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defTabSz="1219170" rtl="0" eaLnBrk="1" hangingPunct="1"/>
              <a:r>
                <a:rPr lang="en-US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</a:t>
              </a:r>
            </a:p>
          </p:txBody>
        </p:sp>
        <p:sp>
          <p:nvSpPr>
            <p:cNvPr id="38942" name="TextBox 24"/>
            <p:cNvSpPr txBox="1">
              <a:spLocks noChangeArrowheads="1"/>
            </p:cNvSpPr>
            <p:nvPr/>
          </p:nvSpPr>
          <p:spPr bwMode="auto">
            <a:xfrm>
              <a:off x="7543800" y="3657600"/>
              <a:ext cx="344085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defTabSz="1219170" rtl="0" eaLnBrk="1" hangingPunct="1"/>
              <a:r>
                <a:rPr lang="en-US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315200" y="2438400"/>
              <a:ext cx="1295400" cy="685800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sz="2133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Application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629400" y="2741613"/>
              <a:ext cx="533400" cy="1587"/>
            </a:xfrm>
            <a:prstGeom prst="line">
              <a:avLst/>
            </a:prstGeom>
            <a:ln w="25400" cap="flat" cmpd="sng" algn="ctr">
              <a:solidFill>
                <a:schemeClr val="tx2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>
            <a:xfrm>
              <a:off x="5181600" y="2438400"/>
              <a:ext cx="1295400" cy="685800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sz="2133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Application</a:t>
              </a: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3505200" y="3886200"/>
              <a:ext cx="1371600" cy="838200"/>
            </a:xfrm>
            <a:prstGeom prst="rightArrow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/>
              <a:endParaRPr lang="en-US" sz="2400" kern="1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556000" y="6096001"/>
            <a:ext cx="9855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1219170" rtl="0" eaLnBrk="1" hangingPunct="1"/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Simple, common, stable, hardware substrate below</a:t>
            </a:r>
          </a:p>
          <a:p>
            <a:pPr algn="l" defTabSz="1219170" rtl="0" eaLnBrk="1" hangingPunct="1"/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Programmability</a:t>
            </a:r>
          </a:p>
          <a:p>
            <a:pPr algn="l" defTabSz="1219170" rtl="0" eaLnBrk="1" hangingPunct="1"/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Competition </a:t>
            </a:r>
          </a:p>
          <a:p>
            <a:pPr algn="l" defTabSz="1219170" rtl="0" eaLnBrk="1" hangingPunct="1"/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 Innovation in OS and applications</a:t>
            </a:r>
            <a:endParaRPr lang="en-US" sz="32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5624246" y="8584985"/>
            <a:ext cx="155491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5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Innovation in OS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679606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00" y="3251200"/>
            <a:ext cx="1016000" cy="1117600"/>
          </a:xfrm>
          <a:prstGeom prst="roundRect">
            <a:avLst/>
          </a:prstGeom>
          <a:gradFill>
            <a:gsLst>
              <a:gs pos="0">
                <a:srgbClr val="008000"/>
              </a:gs>
              <a:gs pos="100000">
                <a:srgbClr val="00C362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2133" kern="1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Linux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96000" y="3251200"/>
            <a:ext cx="1016000" cy="1117600"/>
          </a:xfrm>
          <a:prstGeom prst="roundRect">
            <a:avLst/>
          </a:prstGeom>
          <a:gradFill>
            <a:gsLst>
              <a:gs pos="0">
                <a:srgbClr val="FF00FF"/>
              </a:gs>
              <a:gs pos="100000">
                <a:srgbClr val="FF99C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2133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</a:t>
            </a:r>
          </a:p>
          <a:p>
            <a:pPr defTabSz="1219170" rtl="0" eaLnBrk="1" hangingPunct="1"/>
            <a:r>
              <a:rPr lang="en-US" sz="2133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657600" y="4470400"/>
            <a:ext cx="2540000" cy="1117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2667" b="1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x86</a:t>
            </a:r>
          </a:p>
          <a:p>
            <a:pPr defTabSz="1219170" rtl="0" eaLnBrk="1" hangingPunct="1"/>
            <a:r>
              <a:rPr lang="en-US" sz="2667" b="1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(Computer)</a:t>
            </a:r>
            <a:endParaRPr lang="en-US" b="1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38400" y="3251200"/>
            <a:ext cx="1625600" cy="1117600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kern="1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Windows</a:t>
            </a:r>
          </a:p>
          <a:p>
            <a:pPr defTabSz="1219170" rtl="0" eaLnBrk="1" hangingPunct="1"/>
            <a:r>
              <a:rPr lang="en-US" kern="1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(OS)</a:t>
            </a:r>
          </a:p>
        </p:txBody>
      </p:sp>
      <p:sp>
        <p:nvSpPr>
          <p:cNvPr id="39950" name="TextBox 23"/>
          <p:cNvSpPr txBox="1">
            <a:spLocks noChangeArrowheads="1"/>
          </p:cNvSpPr>
          <p:nvPr/>
        </p:nvSpPr>
        <p:spPr bwMode="auto">
          <a:xfrm>
            <a:off x="4064000" y="3570818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1219170" rtl="0" eaLnBrk="1" hangingPunct="1"/>
            <a:r>
              <a:rPr lang="en-US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</a:p>
        </p:txBody>
      </p:sp>
      <p:sp>
        <p:nvSpPr>
          <p:cNvPr id="39951" name="TextBox 24"/>
          <p:cNvSpPr txBox="1">
            <a:spLocks noChangeArrowheads="1"/>
          </p:cNvSpPr>
          <p:nvPr/>
        </p:nvSpPr>
        <p:spPr bwMode="auto">
          <a:xfrm>
            <a:off x="5588000" y="3556001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1219170" rtl="0" eaLnBrk="1" hangingPunct="1"/>
            <a:r>
              <a:rPr lang="en-US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283200" y="1930400"/>
            <a:ext cx="1727200" cy="914400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2133" kern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368800" y="2334685"/>
            <a:ext cx="711200" cy="2116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2438400" y="1930400"/>
            <a:ext cx="1727200" cy="914400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2133" kern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7416800" y="1320800"/>
            <a:ext cx="6299200" cy="4470400"/>
            <a:chOff x="4038600" y="1447800"/>
            <a:chExt cx="4724400" cy="3352800"/>
          </a:xfrm>
        </p:grpSpPr>
        <p:sp>
          <p:nvSpPr>
            <p:cNvPr id="41" name="Rounded Rectangle 40"/>
            <p:cNvSpPr/>
            <p:nvPr/>
          </p:nvSpPr>
          <p:spPr>
            <a:xfrm>
              <a:off x="5410200" y="2209800"/>
              <a:ext cx="12192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Windows</a:t>
              </a:r>
            </a:p>
            <a:p>
              <a:pPr defTabSz="1219170" rtl="0" eaLnBrk="1" hangingPunct="1"/>
              <a:r>
                <a:rPr lang="en-US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(OS)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334000" y="2286000"/>
              <a:ext cx="12192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Windows</a:t>
              </a:r>
            </a:p>
            <a:p>
              <a:pPr defTabSz="1219170" rtl="0" eaLnBrk="1" hangingPunct="1"/>
              <a:r>
                <a:rPr lang="en-US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(OS)</a:t>
              </a: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4038600" y="3505200"/>
              <a:ext cx="838200" cy="838200"/>
            </a:xfrm>
            <a:prstGeom prst="rightArrow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/>
              <a:endParaRPr lang="en-US" sz="2400" kern="1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58000" y="22098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sz="2133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Linux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848600" y="22098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sz="2133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Mac</a:t>
              </a:r>
            </a:p>
            <a:p>
              <a:pPr defTabSz="1219170" rtl="0" eaLnBrk="1" hangingPunct="1"/>
              <a:r>
                <a:rPr lang="en-US" sz="2133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OS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172200" y="3962400"/>
              <a:ext cx="1905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sz="2667" b="1" kern="12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x86</a:t>
              </a:r>
            </a:p>
            <a:p>
              <a:pPr defTabSz="1219170" rtl="0" eaLnBrk="1" hangingPunct="1"/>
              <a:r>
                <a:rPr lang="en-US" sz="2667" b="1" kern="12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(Computer)</a:t>
              </a:r>
              <a:endParaRPr lang="en-US" b="1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257800" y="2362200"/>
              <a:ext cx="12192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Windows</a:t>
              </a:r>
            </a:p>
            <a:p>
              <a:pPr defTabSz="1219170" rtl="0" eaLnBrk="1" hangingPunct="1"/>
              <a:r>
                <a:rPr lang="en-US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(OS)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848600" y="1447800"/>
              <a:ext cx="762000" cy="685800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sz="2133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486400" y="1447800"/>
              <a:ext cx="914400" cy="685800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sz="2133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7818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sz="2133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Linux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705600" y="23622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sz="2133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Linux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7724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sz="2133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Mac</a:t>
              </a:r>
            </a:p>
            <a:p>
              <a:pPr defTabSz="1219170" rtl="0" eaLnBrk="1" hangingPunct="1"/>
              <a:r>
                <a:rPr lang="en-US" sz="2133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OS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696200" y="23622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sz="2133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Mac</a:t>
              </a:r>
            </a:p>
            <a:p>
              <a:pPr defTabSz="1219170" rtl="0" eaLnBrk="1" hangingPunct="1"/>
              <a:r>
                <a:rPr lang="en-US" sz="2133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OS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257800" y="3276600"/>
              <a:ext cx="3505200" cy="6096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sz="3733" kern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Virtualization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781800" y="1447800"/>
              <a:ext cx="762000" cy="685800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sz="2133" kern="1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165600" y="5994400"/>
            <a:ext cx="11480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1219170" rtl="0" eaLnBrk="1" hangingPunct="1"/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Simple, common, stable, hardware substrate below</a:t>
            </a:r>
          </a:p>
          <a:p>
            <a:pPr algn="l" defTabSz="1219170" rtl="0" eaLnBrk="1" hangingPunct="1"/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Programmability </a:t>
            </a:r>
            <a:b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Strong isolation model</a:t>
            </a:r>
          </a:p>
          <a:p>
            <a:pPr algn="l" defTabSz="1219170" rtl="0" eaLnBrk="1" hangingPunct="1"/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Competition above </a:t>
            </a:r>
          </a:p>
          <a:p>
            <a:pPr algn="l" defTabSz="1219170" rtl="0" eaLnBrk="1" hangingPunct="1"/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charset="0"/>
              </a:rPr>
              <a:t> Innovation in infrastructure</a:t>
            </a:r>
            <a:endParaRPr lang="en-US" sz="32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5624246" y="8584985"/>
            <a:ext cx="155491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6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Innovation in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5774567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540000" y="6745817"/>
            <a:ext cx="3860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Vertically integrated</a:t>
            </a:r>
          </a:p>
          <a:p>
            <a:pPr defTabSz="1219170" rtl="0" eaLnBrk="1" hangingPunct="1"/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Closed, proprietary</a:t>
            </a:r>
          </a:p>
          <a:p>
            <a:pPr defTabSz="1219170" rtl="0" eaLnBrk="1" hangingPunct="1"/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Slow innovation</a:t>
            </a:r>
          </a:p>
          <a:p>
            <a:pPr defTabSz="1219170" rtl="0" eaLnBrk="1" hangingPunct="1"/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2235200" y="406400"/>
            <a:ext cx="44704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44800" y="3048000"/>
            <a:ext cx="2540000" cy="1286933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2667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Specialized</a:t>
            </a:r>
          </a:p>
          <a:p>
            <a:pPr defTabSz="1219170" rtl="0" eaLnBrk="1" hangingPunct="1"/>
            <a:r>
              <a:rPr lang="en-US" sz="2667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Operating</a:t>
            </a:r>
          </a:p>
          <a:p>
            <a:pPr defTabSz="1219170" rtl="0" eaLnBrk="1" hangingPunct="1"/>
            <a:r>
              <a:rPr lang="en-US" sz="2667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en-US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44800" y="4436533"/>
            <a:ext cx="2540000" cy="1117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2667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Specialized</a:t>
            </a:r>
          </a:p>
          <a:p>
            <a:pPr defTabSz="1219170" rtl="0" eaLnBrk="1" hangingPunct="1"/>
            <a:r>
              <a:rPr lang="en-US" sz="2667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Hardware</a:t>
            </a:r>
            <a:endParaRPr lang="en-US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9144000" y="1016000"/>
            <a:ext cx="4876800" cy="9144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133" kern="1200" dirty="0">
                  <a:solidFill>
                    <a:srgbClr val="FFCC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133" kern="1200" dirty="0">
                  <a:solidFill>
                    <a:srgbClr val="FFCC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133" kern="1200" dirty="0">
                  <a:solidFill>
                    <a:srgbClr val="FFCC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133" kern="1200" dirty="0">
                  <a:solidFill>
                    <a:srgbClr val="FFCC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133" kern="1200" dirty="0">
                  <a:solidFill>
                    <a:srgbClr val="FFCC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133" kern="1200" dirty="0">
                  <a:solidFill>
                    <a:srgbClr val="FFCC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133" kern="1200" dirty="0">
                  <a:solidFill>
                    <a:srgbClr val="FFCC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133" kern="1200" dirty="0">
                  <a:solidFill>
                    <a:srgbClr val="FFCC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133" kern="1200" dirty="0">
                  <a:solidFill>
                    <a:srgbClr val="FFCC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133" kern="1200" dirty="0">
                  <a:solidFill>
                    <a:srgbClr val="FFCC6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133" kern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2844800" y="1930400"/>
            <a:ext cx="2540000" cy="982133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2667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Specialized</a:t>
            </a:r>
          </a:p>
          <a:p>
            <a:pPr defTabSz="1219170" rtl="0" eaLnBrk="1" hangingPunct="1"/>
            <a:r>
              <a:rPr lang="en-US" sz="2667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Applications</a:t>
            </a:r>
            <a:endParaRPr lang="en-US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245600" y="6705601"/>
            <a:ext cx="4267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32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Horizontal</a:t>
            </a:r>
          </a:p>
          <a:p>
            <a:pPr defTabSz="1219170" rtl="0" eaLnBrk="1" hangingPunct="1"/>
            <a:r>
              <a:rPr lang="en-US" sz="32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interfaces</a:t>
            </a:r>
          </a:p>
          <a:p>
            <a:pPr defTabSz="1219170" rtl="0" eaLnBrk="1" hangingPunct="1"/>
            <a:r>
              <a:rPr lang="en-US" sz="32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Rapid innovation</a:t>
            </a:r>
          </a:p>
          <a:p>
            <a:pPr defTabSz="1219170" rtl="0" eaLnBrk="1" hangingPunct="1"/>
            <a:r>
              <a:rPr lang="en-US" sz="32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7010400" y="3352800"/>
            <a:ext cx="1524000" cy="1016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>
              <a:defRPr/>
            </a:pPr>
            <a:endParaRPr lang="en-US" sz="2400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8839201" y="4078818"/>
            <a:ext cx="4572000" cy="2423583"/>
            <a:chOff x="5105400" y="3212068"/>
            <a:chExt cx="342900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1219170" rtl="0" eaLnBrk="1" hangingPunct="1"/>
              <a:r>
                <a:rPr lang="en-US" sz="2667" kern="12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Microprocessor</a:t>
              </a:r>
              <a:endParaRPr lang="en-US" kern="120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0757" name="Picture 3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58" name="Group 51"/>
            <p:cNvGrpSpPr>
              <a:grpSpLocks/>
            </p:cNvGrpSpPr>
            <p:nvPr/>
          </p:nvGrpSpPr>
          <p:grpSpPr bwMode="auto">
            <a:xfrm>
              <a:off x="5943600" y="3212068"/>
              <a:ext cx="2590800" cy="346143"/>
              <a:chOff x="6019800" y="3200400"/>
              <a:chExt cx="2590800" cy="34614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019800" y="3427343"/>
                <a:ext cx="2590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60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538354" cy="3461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l" defTabSz="1219170" rtl="0" eaLnBrk="1" hangingPunct="1"/>
                <a:r>
                  <a:rPr lang="en-US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9144000" y="2235200"/>
            <a:ext cx="4673600" cy="1727200"/>
            <a:chOff x="5334000" y="1828800"/>
            <a:chExt cx="3505200" cy="1295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133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133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Mac</a:t>
              </a:r>
            </a:p>
            <a:p>
              <a:pPr defTabSz="1219170" rtl="0">
                <a:defRPr/>
              </a:pPr>
              <a:r>
                <a:rPr lang="en-US" sz="2133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334000" y="2286000"/>
              <a:ext cx="12192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219170" rtl="0">
                <a:defRPr/>
              </a:pPr>
              <a:r>
                <a:rPr lang="en-US" sz="2400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Windows</a:t>
              </a:r>
            </a:p>
            <a:p>
              <a:pPr defTabSz="1219170" rtl="0">
                <a:defRPr/>
              </a:pPr>
              <a:r>
                <a:rPr lang="en-US" sz="2400" kern="12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(OS)</a:t>
              </a:r>
            </a:p>
          </p:txBody>
        </p:sp>
        <p:sp>
          <p:nvSpPr>
            <p:cNvPr id="30749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44085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defTabSz="1219170" rtl="0" eaLnBrk="1" hangingPunct="1"/>
              <a:r>
                <a:rPr lang="en-US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</a:t>
              </a:r>
            </a:p>
          </p:txBody>
        </p:sp>
        <p:sp>
          <p:nvSpPr>
            <p:cNvPr id="30750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44085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defTabSz="1219170" rtl="0" eaLnBrk="1" hangingPunct="1"/>
              <a:r>
                <a:rPr lang="en-US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</a:t>
              </a:r>
            </a:p>
          </p:txBody>
        </p:sp>
        <p:grpSp>
          <p:nvGrpSpPr>
            <p:cNvPr id="30751" name="Group 52"/>
            <p:cNvGrpSpPr>
              <a:grpSpLocks/>
            </p:cNvGrpSpPr>
            <p:nvPr/>
          </p:nvGrpSpPr>
          <p:grpSpPr bwMode="auto">
            <a:xfrm>
              <a:off x="5943600" y="1828800"/>
              <a:ext cx="2590800" cy="346249"/>
              <a:chOff x="6019800" y="3200400"/>
              <a:chExt cx="2590800" cy="346249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53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538354" cy="3462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l" defTabSz="1219170" rtl="0" eaLnBrk="1" hangingPunct="1"/>
                <a:r>
                  <a:rPr lang="en-US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7010400" y="7213600"/>
            <a:ext cx="1524000" cy="1016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>
              <a:defRPr/>
            </a:pPr>
            <a:endParaRPr lang="en-US" sz="2400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39" name="TextBox 47"/>
          <p:cNvSpPr txBox="1">
            <a:spLocks noChangeArrowheads="1"/>
          </p:cNvSpPr>
          <p:nvPr/>
        </p:nvSpPr>
        <p:spPr bwMode="auto">
          <a:xfrm>
            <a:off x="-309033" y="15261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1219170" rtl="0" eaLnBrk="1" hangingPunct="1"/>
            <a:endParaRPr lang="en-US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15624246" y="8584985"/>
            <a:ext cx="155491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7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6932085" y="3251198"/>
            <a:ext cx="2753783" cy="1976966"/>
            <a:chOff x="1728" y="1416"/>
            <a:chExt cx="1301" cy="672"/>
          </a:xfrm>
        </p:grpSpPr>
        <p:sp>
          <p:nvSpPr>
            <p:cNvPr id="13" name="AutoShape 22"/>
            <p:cNvSpPr>
              <a:spLocks/>
            </p:cNvSpPr>
            <p:nvPr/>
          </p:nvSpPr>
          <p:spPr bwMode="auto">
            <a:xfrm>
              <a:off x="1728" y="1416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defTabSz="1219170" rtl="0">
                <a:defRPr/>
              </a:pPr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1968" y="1566"/>
              <a:ext cx="1061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219170" rtl="0">
                <a:defRPr/>
              </a:pPr>
              <a:r>
                <a: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Million of lines</a:t>
              </a:r>
              <a:br>
                <a: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 source code</a:t>
              </a:r>
            </a:p>
          </p:txBody>
        </p:sp>
      </p:grp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9675285" y="3807884"/>
            <a:ext cx="1541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1219170" rtl="0" eaLnBrk="1" hangingPunct="1"/>
            <a:r>
              <a:rPr lang="en-US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6,000 RFCs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6932084" y="5365748"/>
            <a:ext cx="2819400" cy="1270000"/>
            <a:chOff x="1728" y="2232"/>
            <a:chExt cx="1332" cy="672"/>
          </a:xfrm>
        </p:grpSpPr>
        <p:sp>
          <p:nvSpPr>
            <p:cNvPr id="20" name="AutoShape 27"/>
            <p:cNvSpPr>
              <a:spLocks/>
            </p:cNvSpPr>
            <p:nvPr/>
          </p:nvSpPr>
          <p:spPr bwMode="auto">
            <a:xfrm>
              <a:off x="1728" y="2232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defTabSz="1219170" rtl="0">
                <a:defRPr/>
              </a:pPr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1968" y="2328"/>
              <a:ext cx="1092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defTabSz="1219170" rtl="0">
                <a:defRPr/>
              </a:pPr>
              <a:r>
                <a: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Billions of gates</a:t>
              </a:r>
            </a:p>
          </p:txBody>
        </p:sp>
      </p:grp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9675285" y="5554134"/>
            <a:ext cx="11434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1219170" rtl="0">
              <a:defRPr/>
            </a:pPr>
            <a:r>
              <a: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Bloated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11455401" y="5554134"/>
            <a:ext cx="19538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1219170" rtl="0">
              <a:defRPr/>
            </a:pPr>
            <a:r>
              <a: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Power Hungry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3869267" y="7213600"/>
            <a:ext cx="8666603" cy="148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1219170" rtl="0" eaLnBrk="1" hangingPunct="1">
              <a:lnSpc>
                <a:spcPct val="80000"/>
              </a:lnSpc>
              <a:spcBef>
                <a:spcPct val="20000"/>
              </a:spcBef>
              <a:buClr>
                <a:prstClr val="black"/>
              </a:buClr>
              <a:buSzPct val="75000"/>
              <a:buFont typeface="Arial" charset="0"/>
              <a:buChar char="•"/>
            </a:pPr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Vertically integrated, complex, closed, proprietary</a:t>
            </a:r>
          </a:p>
          <a:p>
            <a:pPr algn="l" defTabSz="1219170" rtl="0" eaLnBrk="1" hangingPunct="1">
              <a:lnSpc>
                <a:spcPct val="80000"/>
              </a:lnSpc>
              <a:spcBef>
                <a:spcPct val="20000"/>
              </a:spcBef>
              <a:buClr>
                <a:prstClr val="black"/>
              </a:buClr>
              <a:buSzPct val="75000"/>
              <a:buFont typeface="Arial" charset="0"/>
              <a:buChar char="•"/>
            </a:pPr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Networking industry with </a:t>
            </a:r>
            <a:r>
              <a:rPr lang="ja-JP" altLang="en-US" sz="32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mainframe</a:t>
            </a:r>
            <a:r>
              <a:rPr lang="ja-JP" altLang="en-US" sz="32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32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mind-set</a:t>
            </a:r>
            <a:endParaRPr lang="en-US" sz="3200" kern="1200" dirty="0">
              <a:solidFill>
                <a:srgbClr val="1B582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1219170" rtl="0" eaLnBrk="1" hangingPunct="1">
              <a:lnSpc>
                <a:spcPct val="80000"/>
              </a:lnSpc>
              <a:spcBef>
                <a:spcPct val="20000"/>
              </a:spcBef>
              <a:buClr>
                <a:prstClr val="black"/>
              </a:buClr>
              <a:buSzPct val="75000"/>
            </a:pPr>
            <a:endParaRPr lang="en-US" sz="3200" kern="1200" dirty="0">
              <a:solidFill>
                <a:srgbClr val="1B582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946402" y="5365245"/>
            <a:ext cx="3816317" cy="12700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2667" b="1" kern="1200">
                <a:solidFill>
                  <a:srgbClr val="C3D6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 Hardware</a:t>
            </a:r>
            <a:endParaRPr lang="en-US" b="1" kern="1200">
              <a:solidFill>
                <a:srgbClr val="C3D69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946401" y="4177028"/>
            <a:ext cx="3816319" cy="1050913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219170" rtl="0" eaLnBrk="1" hangingPunct="1"/>
            <a:r>
              <a:rPr lang="en-US" sz="3200" kern="1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endParaRPr lang="en-US" sz="2133" kern="12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4673601" y="1422400"/>
            <a:ext cx="7010399" cy="1930400"/>
            <a:chOff x="2890576" y="1144435"/>
            <a:chExt cx="5258696" cy="1449204"/>
          </a:xfrm>
        </p:grpSpPr>
        <p:sp>
          <p:nvSpPr>
            <p:cNvPr id="31" name="TextBox 30"/>
            <p:cNvSpPr txBox="1"/>
            <p:nvPr/>
          </p:nvSpPr>
          <p:spPr>
            <a:xfrm>
              <a:off x="3349441" y="1144435"/>
              <a:ext cx="4799831" cy="6238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defTabSz="1219170" rtl="0" eaLnBrk="1" hangingPunct="1"/>
              <a:r>
                <a:rPr lang="en-US" kern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Routing, management, mobility management, </a:t>
              </a:r>
              <a:br>
                <a:rPr lang="en-US" kern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kern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access control, VPNs, …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>
              <a:off x="2699708" y="1945494"/>
              <a:ext cx="839013" cy="4572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32"/>
          <p:cNvSpPr/>
          <p:nvPr/>
        </p:nvSpPr>
        <p:spPr bwMode="auto">
          <a:xfrm>
            <a:off x="2948486" y="3338013"/>
            <a:ext cx="1703431" cy="656137"/>
          </a:xfrm>
          <a:prstGeom prst="roundRect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>
              <a:defRPr/>
            </a:pPr>
            <a:r>
              <a:rPr lang="en-US" sz="320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Feature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4832319" y="3333750"/>
            <a:ext cx="1916199" cy="656137"/>
          </a:xfrm>
          <a:prstGeom prst="roundRect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>
              <a:defRPr/>
            </a:pPr>
            <a:r>
              <a:rPr lang="en-US" sz="3200" kern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Feature</a:t>
            </a:r>
          </a:p>
        </p:txBody>
      </p:sp>
      <p:pic>
        <p:nvPicPr>
          <p:cNvPr id="34837" name="Picture 4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800" y="40640"/>
            <a:ext cx="2616200" cy="209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5624246" y="8584985"/>
            <a:ext cx="155491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8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Have Lost Our Way</a:t>
            </a:r>
          </a:p>
        </p:txBody>
      </p:sp>
    </p:spTree>
    <p:extLst>
      <p:ext uri="{BB962C8B-B14F-4D97-AF65-F5344CB8AC3E}">
        <p14:creationId xmlns:p14="http://schemas.microsoft.com/office/powerpoint/2010/main" val="760354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reeform 90"/>
          <p:cNvSpPr>
            <a:spLocks noChangeArrowheads="1"/>
          </p:cNvSpPr>
          <p:nvPr/>
        </p:nvSpPr>
        <p:spPr bwMode="auto">
          <a:xfrm>
            <a:off x="9139767" y="3080712"/>
            <a:ext cx="3155951" cy="2078567"/>
          </a:xfrm>
          <a:custGeom>
            <a:avLst/>
            <a:gdLst>
              <a:gd name="T0" fmla="*/ 0 w 2451027"/>
              <a:gd name="T1" fmla="*/ 0 h 1403627"/>
              <a:gd name="T2" fmla="*/ 548710 w 2451027"/>
              <a:gd name="T3" fmla="*/ 12378 h 1403627"/>
              <a:gd name="T4" fmla="*/ 914517 w 2451027"/>
              <a:gd name="T5" fmla="*/ 507485 h 1403627"/>
              <a:gd name="T6" fmla="*/ 1269564 w 2451027"/>
              <a:gd name="T7" fmla="*/ 482730 h 1403627"/>
              <a:gd name="T8" fmla="*/ 1366395 w 2451027"/>
              <a:gd name="T9" fmla="*/ 210420 h 1403627"/>
              <a:gd name="T10" fmla="*/ 1635371 w 2451027"/>
              <a:gd name="T11" fmla="*/ 198043 h 1403627"/>
              <a:gd name="T12" fmla="*/ 1613852 w 2451027"/>
              <a:gd name="T13" fmla="*/ 742661 h 1403627"/>
              <a:gd name="T14" fmla="*/ 2033454 w 2451027"/>
              <a:gd name="T15" fmla="*/ 742661 h 1403627"/>
              <a:gd name="T16" fmla="*/ 2044213 w 2451027"/>
              <a:gd name="T17" fmla="*/ 12378 h 1403627"/>
              <a:gd name="T18" fmla="*/ 2366984 w 2451027"/>
              <a:gd name="T19" fmla="*/ 0 h 1403627"/>
              <a:gd name="T20" fmla="*/ 2356225 w 2451027"/>
              <a:gd name="T21" fmla="*/ 1027348 h 1403627"/>
              <a:gd name="T22" fmla="*/ 1796756 w 2451027"/>
              <a:gd name="T23" fmla="*/ 1027348 h 1403627"/>
              <a:gd name="T24" fmla="*/ 1785997 w 2451027"/>
              <a:gd name="T25" fmla="*/ 1559588 h 1403627"/>
              <a:gd name="T26" fmla="*/ 1291082 w 2451027"/>
              <a:gd name="T27" fmla="*/ 1386301 h 1403627"/>
              <a:gd name="T28" fmla="*/ 1248045 w 2451027"/>
              <a:gd name="T29" fmla="*/ 841682 h 1403627"/>
              <a:gd name="T30" fmla="*/ 602505 w 2451027"/>
              <a:gd name="T31" fmla="*/ 940704 h 1403627"/>
              <a:gd name="T32" fmla="*/ 494914 w 2451027"/>
              <a:gd name="T33" fmla="*/ 1225391 h 1403627"/>
              <a:gd name="T34" fmla="*/ 150626 w 2451027"/>
              <a:gd name="T35" fmla="*/ 1200635 h 1403627"/>
              <a:gd name="T36" fmla="*/ 0 w 2451027"/>
              <a:gd name="T37" fmla="*/ 594129 h 1403627"/>
              <a:gd name="T38" fmla="*/ 0 w 2451027"/>
              <a:gd name="T39" fmla="*/ 0 h 140362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51027"/>
              <a:gd name="T61" fmla="*/ 0 h 1403627"/>
              <a:gd name="T62" fmla="*/ 2451027 w 2451027"/>
              <a:gd name="T63" fmla="*/ 1403627 h 140362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51027" h="1403627">
                <a:moveTo>
                  <a:pt x="0" y="0"/>
                </a:moveTo>
                <a:lnTo>
                  <a:pt x="568193" y="11140"/>
                </a:lnTo>
                <a:lnTo>
                  <a:pt x="946988" y="456736"/>
                </a:lnTo>
                <a:lnTo>
                  <a:pt x="1314642" y="434456"/>
                </a:lnTo>
                <a:lnTo>
                  <a:pt x="1414911" y="189378"/>
                </a:lnTo>
                <a:lnTo>
                  <a:pt x="1693437" y="178238"/>
                </a:lnTo>
                <a:lnTo>
                  <a:pt x="1671154" y="668394"/>
                </a:lnTo>
                <a:lnTo>
                  <a:pt x="2105655" y="668394"/>
                </a:lnTo>
                <a:lnTo>
                  <a:pt x="2116796" y="11140"/>
                </a:lnTo>
                <a:lnTo>
                  <a:pt x="2451027" y="0"/>
                </a:lnTo>
                <a:lnTo>
                  <a:pt x="2439886" y="924612"/>
                </a:lnTo>
                <a:lnTo>
                  <a:pt x="1860552" y="924612"/>
                </a:lnTo>
                <a:lnTo>
                  <a:pt x="1849411" y="1403627"/>
                </a:lnTo>
                <a:lnTo>
                  <a:pt x="1336924" y="1247669"/>
                </a:lnTo>
                <a:lnTo>
                  <a:pt x="1292359" y="757513"/>
                </a:lnTo>
                <a:lnTo>
                  <a:pt x="623898" y="846632"/>
                </a:lnTo>
                <a:lnTo>
                  <a:pt x="512487" y="1102850"/>
                </a:lnTo>
                <a:lnTo>
                  <a:pt x="155974" y="1080570"/>
                </a:lnTo>
                <a:lnTo>
                  <a:pt x="0" y="534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defTabSz="1219170" rtl="0"/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Operating System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>
          <a:xfrm>
            <a:off x="15624246" y="8584985"/>
            <a:ext cx="155491" cy="369332"/>
          </a:xfrm>
        </p:spPr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1219170" rtl="0"/>
              <a:t>9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3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Reality is Even Worse</a:t>
            </a:r>
          </a:p>
        </p:txBody>
      </p:sp>
      <p:sp>
        <p:nvSpPr>
          <p:cNvPr id="20484" name="TextBox 48"/>
          <p:cNvSpPr txBox="1">
            <a:spLocks noChangeArrowheads="1"/>
          </p:cNvSpPr>
          <p:nvPr/>
        </p:nvSpPr>
        <p:spPr bwMode="auto">
          <a:xfrm>
            <a:off x="2540001" y="797136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9139873" y="2150083"/>
            <a:ext cx="788995" cy="133627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l" defTabSz="1219170" rtl="0">
              <a:defRPr/>
            </a:pPr>
            <a:r>
              <a:rPr lang="en-US" sz="1867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0323365" y="2843297"/>
            <a:ext cx="788995" cy="7915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l" defTabSz="1219170" rtl="0">
              <a:defRPr/>
            </a:pPr>
            <a:r>
              <a:rPr lang="en-US" sz="1867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</a:t>
            </a:r>
            <a:endParaRPr lang="en-US" sz="2133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11506857" y="1956491"/>
            <a:ext cx="788995" cy="2005181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l" defTabSz="1219170" rtl="0">
              <a:defRPr/>
            </a:pPr>
            <a:r>
              <a:rPr lang="en-US" sz="1867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</a:t>
            </a:r>
          </a:p>
        </p:txBody>
      </p:sp>
      <p:sp>
        <p:nvSpPr>
          <p:cNvPr id="92" name="Freeform 91"/>
          <p:cNvSpPr>
            <a:spLocks noChangeArrowheads="1"/>
          </p:cNvSpPr>
          <p:nvPr/>
        </p:nvSpPr>
        <p:spPr bwMode="auto">
          <a:xfrm>
            <a:off x="9099551" y="4095751"/>
            <a:ext cx="3164416" cy="1456267"/>
          </a:xfrm>
          <a:custGeom>
            <a:avLst/>
            <a:gdLst>
              <a:gd name="T0" fmla="*/ 11141 w 2373039"/>
              <a:gd name="T1" fmla="*/ 0 h 1091710"/>
              <a:gd name="T2" fmla="*/ 0 w 2373039"/>
              <a:gd name="T3" fmla="*/ 1036011 h 1091710"/>
              <a:gd name="T4" fmla="*/ 2373039 w 2373039"/>
              <a:gd name="T5" fmla="*/ 1091710 h 1091710"/>
              <a:gd name="T6" fmla="*/ 2373039 w 2373039"/>
              <a:gd name="T7" fmla="*/ 311917 h 1091710"/>
              <a:gd name="T8" fmla="*/ 1548603 w 2373039"/>
              <a:gd name="T9" fmla="*/ 300778 h 1091710"/>
              <a:gd name="T10" fmla="*/ 1526321 w 2373039"/>
              <a:gd name="T11" fmla="*/ 846633 h 1091710"/>
              <a:gd name="T12" fmla="*/ 1136385 w 2373039"/>
              <a:gd name="T13" fmla="*/ 802073 h 1091710"/>
              <a:gd name="T14" fmla="*/ 935846 w 2373039"/>
              <a:gd name="T15" fmla="*/ 189379 h 1091710"/>
              <a:gd name="T16" fmla="*/ 523628 w 2373039"/>
              <a:gd name="T17" fmla="*/ 189379 h 1091710"/>
              <a:gd name="T18" fmla="*/ 300807 w 2373039"/>
              <a:gd name="T19" fmla="*/ 345337 h 1091710"/>
              <a:gd name="T20" fmla="*/ 11141 w 2373039"/>
              <a:gd name="T21" fmla="*/ 0 h 10917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73039"/>
              <a:gd name="T34" fmla="*/ 0 h 1091710"/>
              <a:gd name="T35" fmla="*/ 2373039 w 2373039"/>
              <a:gd name="T36" fmla="*/ 1091710 h 10917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73039" h="1091710">
                <a:moveTo>
                  <a:pt x="11141" y="0"/>
                </a:moveTo>
                <a:lnTo>
                  <a:pt x="0" y="1036011"/>
                </a:lnTo>
                <a:lnTo>
                  <a:pt x="2373039" y="1091710"/>
                </a:lnTo>
                <a:lnTo>
                  <a:pt x="2373039" y="311917"/>
                </a:lnTo>
                <a:lnTo>
                  <a:pt x="1548603" y="300778"/>
                </a:lnTo>
                <a:lnTo>
                  <a:pt x="1526321" y="846633"/>
                </a:lnTo>
                <a:lnTo>
                  <a:pt x="1136385" y="802073"/>
                </a:lnTo>
                <a:lnTo>
                  <a:pt x="935846" y="189379"/>
                </a:lnTo>
                <a:lnTo>
                  <a:pt x="523628" y="189379"/>
                </a:lnTo>
                <a:lnTo>
                  <a:pt x="300807" y="345337"/>
                </a:lnTo>
                <a:lnTo>
                  <a:pt x="11141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defTabSz="1219170" rtl="0"/>
            <a:r>
              <a:rPr lang="en-US" sz="2400" b="1" kern="1200" dirty="0">
                <a:ln>
                  <a:solidFill>
                    <a:schemeClr val="tx1"/>
                  </a:solidFill>
                </a:ln>
                <a:solidFill>
                  <a:srgbClr val="C3D6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Specialized Packet Forwarding Hardware</a:t>
            </a:r>
            <a:endParaRPr lang="en-US" sz="2133" b="1" kern="1200" dirty="0">
              <a:ln>
                <a:solidFill>
                  <a:schemeClr val="tx1"/>
                </a:solidFill>
              </a:ln>
              <a:solidFill>
                <a:srgbClr val="C3D69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2963792" y="4209485"/>
            <a:ext cx="3155979" cy="12700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/>
            <a:r>
              <a:rPr lang="en-US" sz="2400" b="1" kern="1200">
                <a:solidFill>
                  <a:srgbClr val="D7E4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Specialized Packet Forwarding Hardware</a:t>
            </a:r>
            <a:endParaRPr lang="en-US" sz="2133" b="1" kern="1200">
              <a:solidFill>
                <a:srgbClr val="D7E4B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2963791" y="3021268"/>
            <a:ext cx="3155980" cy="1050913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1219170" rtl="0"/>
            <a:r>
              <a:rPr lang="en-US" sz="2133" kern="1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Operating</a:t>
            </a:r>
          </a:p>
          <a:p>
            <a:pPr defTabSz="1219170" rtl="0"/>
            <a:r>
              <a:rPr lang="en-US" sz="2133" kern="12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2963792" y="2095990"/>
            <a:ext cx="788995" cy="7915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l" defTabSz="1219170" rtl="0">
              <a:defRPr/>
            </a:pPr>
            <a:r>
              <a:rPr lang="en-US" sz="1867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3752787" y="2095990"/>
            <a:ext cx="788995" cy="7915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l" defTabSz="1219170" rtl="0">
              <a:defRPr/>
            </a:pPr>
            <a:r>
              <a:rPr lang="en-US" sz="1867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5330776" y="2095990"/>
            <a:ext cx="788995" cy="7915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l" defTabSz="1219170" rtl="0">
              <a:defRPr/>
            </a:pPr>
            <a:r>
              <a:rPr lang="en-US" sz="1867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</a:t>
            </a:r>
          </a:p>
        </p:txBody>
      </p:sp>
      <p:cxnSp>
        <p:nvCxnSpPr>
          <p:cNvPr id="100" name="Straight Connector 99"/>
          <p:cNvCxnSpPr>
            <a:cxnSpLocks noChangeShapeType="1"/>
          </p:cNvCxnSpPr>
          <p:nvPr/>
        </p:nvCxnSpPr>
        <p:spPr bwMode="auto">
          <a:xfrm>
            <a:off x="4542367" y="2491318"/>
            <a:ext cx="787400" cy="2116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1" name="Right Arrow 100"/>
          <p:cNvSpPr>
            <a:spLocks noChangeArrowheads="1"/>
          </p:cNvSpPr>
          <p:nvPr/>
        </p:nvSpPr>
        <p:spPr bwMode="auto">
          <a:xfrm>
            <a:off x="7143751" y="3486151"/>
            <a:ext cx="914400" cy="7112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l" defTabSz="1219170" rtl="0">
              <a:defRPr/>
            </a:pPr>
            <a:endParaRPr lang="en-US" sz="2400" kern="120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12" name="TextBox 102"/>
          <p:cNvSpPr txBox="1">
            <a:spLocks noChangeArrowheads="1"/>
          </p:cNvSpPr>
          <p:nvPr/>
        </p:nvSpPr>
        <p:spPr bwMode="auto">
          <a:xfrm>
            <a:off x="4127500" y="6144684"/>
            <a:ext cx="89963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1219170" rtl="0">
              <a:buFont typeface="Arial" charset="0"/>
              <a:buChar char="•"/>
            </a:pPr>
            <a:r>
              <a:rPr lang="en-US" sz="32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Lack of competition means glacial innovation</a:t>
            </a:r>
          </a:p>
          <a:p>
            <a:pPr algn="l" defTabSz="1219170" rtl="0">
              <a:buFont typeface="Arial" charset="0"/>
              <a:buChar char="•"/>
            </a:pPr>
            <a:r>
              <a:rPr lang="en-US" sz="32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Closed architecture means blurry, closed interfaces </a:t>
            </a:r>
          </a:p>
        </p:txBody>
      </p:sp>
    </p:spTree>
    <p:extLst>
      <p:ext uri="{BB962C8B-B14F-4D97-AF65-F5344CB8AC3E}">
        <p14:creationId xmlns:p14="http://schemas.microsoft.com/office/powerpoint/2010/main" val="121968518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eil-Course-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Soheil-Course-Slides" id="{8213CC3D-DB0B-4055-873E-970310A2F0D4}" vid="{EE436903-3A8F-4FA6-95AC-9EAEDAFCF082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Soheil-Course-Slides</Template>
  <TotalTime>47795</TotalTime>
  <Words>1982</Words>
  <Application>Microsoft Office PowerPoint</Application>
  <PresentationFormat>Custom</PresentationFormat>
  <Paragraphs>849</Paragraphs>
  <Slides>47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Constantia</vt:lpstr>
      <vt:lpstr>Gill Sans</vt:lpstr>
      <vt:lpstr>Lucida Grande</vt:lpstr>
      <vt:lpstr>suisseintl</vt:lpstr>
      <vt:lpstr>Wingdings</vt:lpstr>
      <vt:lpstr>Soheil-Course-Slides</vt:lpstr>
      <vt:lpstr>Software-Define Networking</vt:lpstr>
      <vt:lpstr>Outline</vt:lpstr>
      <vt:lpstr>Innovation  Computers vs. Networks</vt:lpstr>
      <vt:lpstr>Innovation in Applications</vt:lpstr>
      <vt:lpstr>Innovation in OS and Applications</vt:lpstr>
      <vt:lpstr>Innovation in Infrastructure</vt:lpstr>
      <vt:lpstr>PowerPoint Presentation</vt:lpstr>
      <vt:lpstr>We Have Lost Our Way</vt:lpstr>
      <vt:lpstr>Reality is Even Worse</vt:lpstr>
      <vt:lpstr>PowerPoint Presentation</vt:lpstr>
      <vt:lpstr>What we need …</vt:lpstr>
      <vt:lpstr>1) Separate Intelligence from Datapath</vt:lpstr>
      <vt:lpstr>2) Cache Decisions</vt:lpstr>
      <vt:lpstr>How Can We Do This?</vt:lpstr>
      <vt:lpstr>Software Defined Network (SDN)</vt:lpstr>
      <vt:lpstr>Consequences</vt:lpstr>
      <vt:lpstr>Example: Routing</vt:lpstr>
      <vt:lpstr>Example: Routing</vt:lpstr>
      <vt:lpstr>Back to the main storyline …</vt:lpstr>
      <vt:lpstr>Software Defined Network (SDN)</vt:lpstr>
      <vt:lpstr>1) Network OS</vt:lpstr>
      <vt:lpstr>Software Defined Network (SDN)</vt:lpstr>
      <vt:lpstr>2) Control Program</vt:lpstr>
      <vt:lpstr>Software Defined Network (SDN)</vt:lpstr>
      <vt:lpstr>3) Forwarding Abstraction</vt:lpstr>
      <vt:lpstr>4) Forwarding Substrate</vt:lpstr>
      <vt:lpstr>PowerPoint Presentation</vt:lpstr>
      <vt:lpstr>Flowspace</vt:lpstr>
      <vt:lpstr>PowerPoint Presentation</vt:lpstr>
      <vt:lpstr>Traditional Switch</vt:lpstr>
      <vt:lpstr>Traditional Switch</vt:lpstr>
      <vt:lpstr>OpenFlow Switch</vt:lpstr>
      <vt:lpstr>OpenFlow Rules</vt:lpstr>
      <vt:lpstr>Plumbing Primitives</vt:lpstr>
      <vt:lpstr>OpenFlow Rules – Cont’d</vt:lpstr>
      <vt:lpstr>Flow Table Entry</vt:lpstr>
      <vt:lpstr>Examples</vt:lpstr>
      <vt:lpstr>Examples</vt:lpstr>
      <vt:lpstr>OpenFlow Hardware</vt:lpstr>
      <vt:lpstr>Some fun facts …</vt:lpstr>
      <vt:lpstr>OpenFlow Usage Example</vt:lpstr>
      <vt:lpstr>Usage examples</vt:lpstr>
      <vt:lpstr>Another Example: Production networks as Research Test-beds!</vt:lpstr>
      <vt:lpstr>Virtualize OpenFlow Switch</vt:lpstr>
      <vt:lpstr>Virtualizing OpenFlow FlowVisor OSDI’10</vt:lpstr>
      <vt:lpstr>Virtualizing OpenFlow FlowVisor OSDI’10</vt:lpstr>
      <vt:lpstr>Food for Thought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Networked Applications</dc:title>
  <dc:creator>Soheil Abbasloo</dc:creator>
  <cp:lastModifiedBy>Soheil Abbasloo</cp:lastModifiedBy>
  <cp:revision>142</cp:revision>
  <cp:lastPrinted>2019-09-25T18:11:43Z</cp:lastPrinted>
  <dcterms:modified xsi:type="dcterms:W3CDTF">2022-11-29T15:11:15Z</dcterms:modified>
</cp:coreProperties>
</file>