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ssein Bijanrostami" userId="22f9b684-8b6d-4a58-bb59-6e8b64844b49" providerId="ADAL" clId="{D8E2FAC2-D942-461C-9B6B-7CAD8022E6F1}"/>
    <pc:docChg chg="modSld">
      <pc:chgData name="Hossein Bijanrostami" userId="22f9b684-8b6d-4a58-bb59-6e8b64844b49" providerId="ADAL" clId="{D8E2FAC2-D942-461C-9B6B-7CAD8022E6F1}" dt="2024-09-25T00:35:26.998" v="4" actId="1076"/>
      <pc:docMkLst>
        <pc:docMk/>
      </pc:docMkLst>
      <pc:sldChg chg="modSp mod">
        <pc:chgData name="Hossein Bijanrostami" userId="22f9b684-8b6d-4a58-bb59-6e8b64844b49" providerId="ADAL" clId="{D8E2FAC2-D942-461C-9B6B-7CAD8022E6F1}" dt="2024-09-25T00:22:03.505" v="2" actId="1076"/>
        <pc:sldMkLst>
          <pc:docMk/>
          <pc:sldMk cId="745885188" sldId="258"/>
        </pc:sldMkLst>
      </pc:sldChg>
      <pc:sldChg chg="modSp mod">
        <pc:chgData name="Hossein Bijanrostami" userId="22f9b684-8b6d-4a58-bb59-6e8b64844b49" providerId="ADAL" clId="{D8E2FAC2-D942-461C-9B6B-7CAD8022E6F1}" dt="2024-09-25T00:35:26.998" v="4" actId="1076"/>
        <pc:sldMkLst>
          <pc:docMk/>
          <pc:sldMk cId="2789988291" sldId="259"/>
        </pc:sldMkLst>
      </pc:sldChg>
    </pc:docChg>
  </pc:docChgLst>
  <pc:docChgLst>
    <pc:chgData name="Hossein Bijanrostami" userId="22f9b684-8b6d-4a58-bb59-6e8b64844b49" providerId="ADAL" clId="{EF7FB3C8-1BAA-4368-A8A4-3ACD1C347D25}"/>
    <pc:docChg chg="custSel addSld modSld">
      <pc:chgData name="Hossein Bijanrostami" userId="22f9b684-8b6d-4a58-bb59-6e8b64844b49" providerId="ADAL" clId="{EF7FB3C8-1BAA-4368-A8A4-3ACD1C347D25}" dt="2025-01-26T23:27:31.254" v="129" actId="20577"/>
      <pc:docMkLst>
        <pc:docMk/>
      </pc:docMkLst>
      <pc:sldChg chg="addSp delSp modSp new mod">
        <pc:chgData name="Hossein Bijanrostami" userId="22f9b684-8b6d-4a58-bb59-6e8b64844b49" providerId="ADAL" clId="{EF7FB3C8-1BAA-4368-A8A4-3ACD1C347D25}" dt="2025-01-26T23:27:31.254" v="129" actId="20577"/>
        <pc:sldMkLst>
          <pc:docMk/>
          <pc:sldMk cId="3712676633" sldId="256"/>
        </pc:sldMkLst>
        <pc:spChg chg="add mod">
          <ac:chgData name="Hossein Bijanrostami" userId="22f9b684-8b6d-4a58-bb59-6e8b64844b49" providerId="ADAL" clId="{EF7FB3C8-1BAA-4368-A8A4-3ACD1C347D25}" dt="2025-01-26T23:27:31.254" v="129" actId="20577"/>
          <ac:spMkLst>
            <pc:docMk/>
            <pc:sldMk cId="3712676633" sldId="256"/>
            <ac:spMk id="5" creationId="{4405877C-1FFF-05CA-60D7-676F72F7AAB3}"/>
          </ac:spMkLst>
        </pc:spChg>
      </pc:sldChg>
      <pc:sldChg chg="addSp delSp modSp new mod modAnim">
        <pc:chgData name="Hossein Bijanrostami" userId="22f9b684-8b6d-4a58-bb59-6e8b64844b49" providerId="ADAL" clId="{EF7FB3C8-1BAA-4368-A8A4-3ACD1C347D25}" dt="2024-09-23T21:17:40.673" v="110"/>
        <pc:sldMkLst>
          <pc:docMk/>
          <pc:sldMk cId="830664824" sldId="257"/>
        </pc:sldMkLst>
      </pc:sldChg>
      <pc:sldChg chg="addSp delSp modSp new mod modAnim">
        <pc:chgData name="Hossein Bijanrostami" userId="22f9b684-8b6d-4a58-bb59-6e8b64844b49" providerId="ADAL" clId="{EF7FB3C8-1BAA-4368-A8A4-3ACD1C347D25}" dt="2024-09-23T21:18:40.486" v="119"/>
        <pc:sldMkLst>
          <pc:docMk/>
          <pc:sldMk cId="745885188" sldId="258"/>
        </pc:sldMkLst>
      </pc:sldChg>
      <pc:sldChg chg="addSp delSp modSp new mod modAnim">
        <pc:chgData name="Hossein Bijanrostami" userId="22f9b684-8b6d-4a58-bb59-6e8b64844b49" providerId="ADAL" clId="{EF7FB3C8-1BAA-4368-A8A4-3ACD1C347D25}" dt="2024-09-23T21:18:44.645" v="120"/>
        <pc:sldMkLst>
          <pc:docMk/>
          <pc:sldMk cId="2789988291" sldId="259"/>
        </pc:sldMkLst>
      </pc:sldChg>
      <pc:sldChg chg="addSp delSp modSp new mod modAnim">
        <pc:chgData name="Hossein Bijanrostami" userId="22f9b684-8b6d-4a58-bb59-6e8b64844b49" providerId="ADAL" clId="{EF7FB3C8-1BAA-4368-A8A4-3ACD1C347D25}" dt="2024-09-23T21:18:48.986" v="121"/>
        <pc:sldMkLst>
          <pc:docMk/>
          <pc:sldMk cId="2413368885" sldId="260"/>
        </pc:sldMkLst>
      </pc:sldChg>
      <pc:sldChg chg="addSp delSp modSp new mod modAnim">
        <pc:chgData name="Hossein Bijanrostami" userId="22f9b684-8b6d-4a58-bb59-6e8b64844b49" providerId="ADAL" clId="{EF7FB3C8-1BAA-4368-A8A4-3ACD1C347D25}" dt="2024-09-23T21:18:12.469" v="118"/>
        <pc:sldMkLst>
          <pc:docMk/>
          <pc:sldMk cId="4294138557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1048-7AF1-5DD8-B4F2-C5244A4EC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696C5-77C2-81EB-056B-F02340DF7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A6562-3CF2-023D-B3FA-3D804373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E1C3-FF61-47DA-8A44-FE821B869B35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E5F50-6BBF-2B1F-245C-89E574C3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046C2-D680-1B3D-C97C-3CA09981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7DA7-75CB-4F40-99EB-5E66D3484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963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7462-1A81-C32A-D76F-66C02C8C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E8080-BBF4-509D-541D-A3A006901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6A147-9B0D-997B-0605-13DB5B4D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E1C3-FF61-47DA-8A44-FE821B869B35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E3FA-3BAB-C737-979C-646023F7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F4F6B-3F5E-83E1-7DBB-394AD02F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7DA7-75CB-4F40-99EB-5E66D3484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082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C78B6-1BD3-BCB9-D633-0C0B53F1D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83F8B-9925-786E-5D0A-B549BBF43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43133-4092-83DA-5331-FE2B8229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E1C3-FF61-47DA-8A44-FE821B869B35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1D909-FCA7-358E-132A-591D933A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9603-16FB-F318-F425-57A6AE03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7DA7-75CB-4F40-99EB-5E66D3484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41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D1E6-F5EA-4F80-FA29-B29C7614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A12B-7AC8-B3A2-2977-64F0A56C7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2E763-4B12-EB84-DFC8-8AD870D8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E1C3-FF61-47DA-8A44-FE821B869B35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F0D0E-081E-6C28-2C7B-18ACBD79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7BA37-4BA8-4CE6-CA3C-339216CF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7DA7-75CB-4F40-99EB-5E66D3484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92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0360-918D-8E97-4FE2-7F589042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D973F-7439-0092-50CE-FD47AD7C8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ACB55-955C-E152-F37C-5EB62060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E1C3-FF61-47DA-8A44-FE821B869B35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84AC1-3409-6D80-53A7-8F5B03B74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357BC-58C8-70A0-BBCC-51D55D41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7DA7-75CB-4F40-99EB-5E66D3484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497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086DE-F278-9C61-5C95-BD0C1847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B0DA0-0923-1F11-B99C-0D7B941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74CE8-E9C0-77BA-8E4B-892A1EAFE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4F8A9-D4EC-FB5C-896B-3E71AB14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E1C3-FF61-47DA-8A44-FE821B869B35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0CBBD-064F-4F57-F1E4-320ACB8B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60EFA-0372-05A4-6948-80609CC3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7DA7-75CB-4F40-99EB-5E66D3484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00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A39C-6E61-694A-BAFC-F10947ED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CD424-835A-A3B2-57F3-7BF8DFAC9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EFF61-D06C-C192-A1F2-3BB73CA5D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C0D90-6ADE-02CC-D8D1-7C3EA3ED8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248B6-9347-835F-B61B-F199EE426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48D4ED-AA62-4FCD-28FC-8A8EE237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E1C3-FF61-47DA-8A44-FE821B869B35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E1801-C377-35E5-3CF2-36925799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80DD1E-D539-0855-4A4F-EE2DD27D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7DA7-75CB-4F40-99EB-5E66D3484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472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308B-F7A6-9430-09C8-4A774774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9F837-6BAA-009D-3162-2A04611D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E1C3-FF61-47DA-8A44-FE821B869B35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C4BC7-D512-7034-8E94-14020175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CCBC8-ED04-F869-6FD3-534638A8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7DA7-75CB-4F40-99EB-5E66D3484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70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44AE7-93D4-3979-976D-126FFBA8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E1C3-FF61-47DA-8A44-FE821B869B35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4294C-7648-B418-E535-DD648AA4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13ADA-6A2E-87C4-C8F9-DE219078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7DA7-75CB-4F40-99EB-5E66D3484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332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9914-AE5F-F1E4-BDE8-ECC6AB31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CA4CF-CA38-DB9B-4242-D91ADFA3A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C9C96-84BD-B9A1-E7EB-C4380506C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AA967-2724-D9EF-6159-E6BD9E60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E1C3-FF61-47DA-8A44-FE821B869B35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1DD1C-25C8-D040-BD37-49D319A7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00AEC-2E70-2EAE-4C06-01CFCEC3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7DA7-75CB-4F40-99EB-5E66D3484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33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3866-DA43-A4DE-F871-7FABC409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6EC44D-4731-2D53-550E-27576AFCF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21E38-7E4C-F45F-8F33-5092840D7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F354A-9DC3-1497-7AD9-96BBA678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E1C3-FF61-47DA-8A44-FE821B869B35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AFDF3-79AE-2572-B669-99156478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C59D8-BB3E-B1F8-B87C-C3972922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7DA7-75CB-4F40-99EB-5E66D3484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243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544052-24D1-52BA-B134-638FCB1F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1D591-B891-C201-B109-BA1DDAFB1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34C8F-7CCC-73F6-8257-12584EC53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9DE1C3-FF61-47DA-8A44-FE821B869B35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38D74-375B-4F0F-8B66-533918C3E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DA325-9170-B6B4-9FD1-CCE49752D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367DA7-75CB-4F40-99EB-5E66D3484E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00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C5B13E21-3705-560B-A16F-6068E54D7F3D}"/>
              </a:ext>
            </a:extLst>
          </p:cNvPr>
          <p:cNvSpPr/>
          <p:nvPr/>
        </p:nvSpPr>
        <p:spPr>
          <a:xfrm>
            <a:off x="2393040" y="1808100"/>
            <a:ext cx="7405920" cy="1471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CA" sz="4300" b="0" i="0" u="none" strike="noStrike" kern="1200" spc="0" dirty="0">
                <a:ln>
                  <a:noFill/>
                </a:ln>
                <a:solidFill>
                  <a:srgbClr val="572314"/>
                </a:solidFill>
                <a:latin typeface="Gill Sans MT" pitchFamily="18"/>
                <a:ea typeface="Microsoft YaHei" pitchFamily="2"/>
                <a:cs typeface="Mangal" pitchFamily="2"/>
              </a:rPr>
              <a:t>CSC458 Computer Networks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CA" sz="4300" b="0" i="0" u="none" strike="noStrike" kern="1200" spc="0" dirty="0">
                <a:ln>
                  <a:noFill/>
                </a:ln>
                <a:solidFill>
                  <a:srgbClr val="572314"/>
                </a:solidFill>
                <a:latin typeface="Gill Sans MT" pitchFamily="18"/>
                <a:ea typeface="Microsoft YaHei" pitchFamily="2"/>
                <a:cs typeface="Mangal" pitchFamily="2"/>
              </a:rPr>
              <a:t>Problem Set #1 Tutorial</a:t>
            </a: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4405877C-1FFF-05CA-60D7-676F72F7AAB3}"/>
              </a:ext>
            </a:extLst>
          </p:cNvPr>
          <p:cNvSpPr/>
          <p:nvPr/>
        </p:nvSpPr>
        <p:spPr>
          <a:xfrm>
            <a:off x="2393040" y="3298140"/>
            <a:ext cx="7405920" cy="1751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45000" anchor="t" anchorCtr="0" compatLnSpc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CA" sz="2600" b="0" i="0" u="none" strike="noStrike" kern="1200" spc="0" dirty="0">
                <a:ln>
                  <a:noFill/>
                </a:ln>
                <a:solidFill>
                  <a:srgbClr val="361309"/>
                </a:solidFill>
                <a:latin typeface="Gill Sans MT" pitchFamily="18"/>
                <a:ea typeface="Microsoft YaHei" pitchFamily="2"/>
                <a:cs typeface="Mangal" pitchFamily="2"/>
              </a:rPr>
              <a:t>Hossein Bijanrostami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CA" sz="2600" b="0" i="0" u="none" strike="noStrike" kern="1200" spc="0">
                <a:ln>
                  <a:noFill/>
                </a:ln>
                <a:solidFill>
                  <a:srgbClr val="361309"/>
                </a:solidFill>
                <a:latin typeface="Gill Sans MT" pitchFamily="18"/>
                <a:ea typeface="Microsoft YaHei" pitchFamily="2"/>
                <a:cs typeface="Mangal" pitchFamily="2"/>
              </a:rPr>
              <a:t>Winter 2025</a:t>
            </a:r>
            <a:endParaRPr lang="en-CA" sz="2600" b="0" i="0" u="none" strike="noStrike" kern="1200" spc="0" dirty="0">
              <a:ln>
                <a:noFill/>
              </a:ln>
              <a:solidFill>
                <a:srgbClr val="361309"/>
              </a:solidFill>
              <a:latin typeface="Gill Sans MT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1267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BCE5A575-3505-96DA-1D20-24DDF9C10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427013"/>
            <a:ext cx="9403265" cy="1985987"/>
          </a:xfrm>
          <a:prstGeom prst="rect">
            <a:avLst/>
          </a:prstGeom>
        </p:spPr>
      </p:pic>
      <p:pic>
        <p:nvPicPr>
          <p:cNvPr id="7" name="Picture 6" descr="A group of red letters on a white background&#10;&#10;Description automatically generated">
            <a:extLst>
              <a:ext uri="{FF2B5EF4-FFF2-40B4-BE49-F238E27FC236}">
                <a16:creationId xmlns:a16="http://schemas.microsoft.com/office/drawing/2014/main" id="{45B3798F-42AB-29E6-EAA4-96AC3B8BA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15" y="3387579"/>
            <a:ext cx="1658760" cy="13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6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687243B-BE74-557F-E937-39423353D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0" y="651615"/>
            <a:ext cx="10672687" cy="4323507"/>
          </a:xfrm>
          <a:prstGeom prst="rect">
            <a:avLst/>
          </a:prstGeom>
        </p:spPr>
      </p:pic>
      <p:pic>
        <p:nvPicPr>
          <p:cNvPr id="6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9797AA-080D-C1A4-4C88-6DF0B1293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78" y="3674297"/>
            <a:ext cx="2709617" cy="2601650"/>
          </a:xfrm>
        </p:spPr>
      </p:pic>
    </p:spTree>
    <p:extLst>
      <p:ext uri="{BB962C8B-B14F-4D97-AF65-F5344CB8AC3E}">
        <p14:creationId xmlns:p14="http://schemas.microsoft.com/office/powerpoint/2010/main" val="7458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diagram of a network&#10;&#10;Description automatically generated">
            <a:extLst>
              <a:ext uri="{FF2B5EF4-FFF2-40B4-BE49-F238E27FC236}">
                <a16:creationId xmlns:a16="http://schemas.microsoft.com/office/drawing/2014/main" id="{4A801023-4E77-8E90-AF1C-D94CF13E8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7" y="292356"/>
            <a:ext cx="11225768" cy="4368133"/>
          </a:xfr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E62DE08-8C52-F0E8-54BD-2E841798C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98" y="3924057"/>
            <a:ext cx="6216604" cy="27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ext&#10;&#10;Description automatically generated">
            <a:extLst>
              <a:ext uri="{FF2B5EF4-FFF2-40B4-BE49-F238E27FC236}">
                <a16:creationId xmlns:a16="http://schemas.microsoft.com/office/drawing/2014/main" id="{C51EAB0A-C774-BB77-006F-A137AB558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1" y="209582"/>
            <a:ext cx="11632835" cy="1702374"/>
          </a:xfrm>
          <a:prstGeom prst="rect">
            <a:avLst/>
          </a:prstGeom>
        </p:spPr>
      </p:pic>
      <p:pic>
        <p:nvPicPr>
          <p:cNvPr id="9" name="Picture 8" descr="A close-up of a math problem&#10;&#10;Description automatically generated">
            <a:extLst>
              <a:ext uri="{FF2B5EF4-FFF2-40B4-BE49-F238E27FC236}">
                <a16:creationId xmlns:a16="http://schemas.microsoft.com/office/drawing/2014/main" id="{27781A41-BF6F-16BD-7A9C-814B0BF32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03" y="3087264"/>
            <a:ext cx="9586947" cy="145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BF6E51-5462-F1B2-0889-D19F729AB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4" y="614953"/>
            <a:ext cx="10515600" cy="510028"/>
          </a:xfrm>
        </p:spPr>
      </p:pic>
      <p:pic>
        <p:nvPicPr>
          <p:cNvPr id="7" name="Picture 6" descr="A white board with red and green text&#10;&#10;Description automatically generated">
            <a:extLst>
              <a:ext uri="{FF2B5EF4-FFF2-40B4-BE49-F238E27FC236}">
                <a16:creationId xmlns:a16="http://schemas.microsoft.com/office/drawing/2014/main" id="{D78D4E1F-848F-CEE3-1E73-C8E91C285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50" y="2251535"/>
            <a:ext cx="8523188" cy="32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8aac226-2f03-4b4d-9037-b46d56c55210}" enabled="0" method="" siteId="{78aac226-2f03-4b4d-9037-b46d56c5521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Hossein Bijanrostami</dc:creator>
  <cp:lastModifiedBy>Hossein Bijanrostami</cp:lastModifiedBy>
  <cp:revision>1</cp:revision>
  <dcterms:created xsi:type="dcterms:W3CDTF">2024-09-23T21:02:18Z</dcterms:created>
  <dcterms:modified xsi:type="dcterms:W3CDTF">2025-01-26T23:27:31Z</dcterms:modified>
</cp:coreProperties>
</file>