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9" r:id="rId1"/>
  </p:sldMasterIdLst>
  <p:notesMasterIdLst>
    <p:notesMasterId r:id="rId18"/>
  </p:notesMasterIdLst>
  <p:handoutMasterIdLst>
    <p:handoutMasterId r:id="rId19"/>
  </p:handoutMasterIdLst>
  <p:sldIdLst>
    <p:sldId id="375" r:id="rId2"/>
    <p:sldId id="376" r:id="rId3"/>
    <p:sldId id="377" r:id="rId4"/>
    <p:sldId id="379" r:id="rId5"/>
    <p:sldId id="380" r:id="rId6"/>
    <p:sldId id="381" r:id="rId7"/>
    <p:sldId id="382" r:id="rId8"/>
    <p:sldId id="383" r:id="rId9"/>
    <p:sldId id="384" r:id="rId10"/>
    <p:sldId id="390" r:id="rId11"/>
    <p:sldId id="385" r:id="rId12"/>
    <p:sldId id="391" r:id="rId13"/>
    <p:sldId id="392" r:id="rId14"/>
    <p:sldId id="386" r:id="rId15"/>
    <p:sldId id="387" r:id="rId16"/>
    <p:sldId id="389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FF6600"/>
    <a:srgbClr val="285117"/>
    <a:srgbClr val="FFCC66"/>
    <a:srgbClr val="FFFF66"/>
    <a:srgbClr val="04BFFA"/>
    <a:srgbClr val="005426"/>
    <a:srgbClr val="E8800E"/>
    <a:srgbClr val="287C4A"/>
    <a:srgbClr val="FECE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33" autoAdjust="0"/>
    <p:restoredTop sz="90309" autoAdjust="0"/>
  </p:normalViewPr>
  <p:slideViewPr>
    <p:cSldViewPr>
      <p:cViewPr>
        <p:scale>
          <a:sx n="66" d="100"/>
          <a:sy n="66" d="100"/>
        </p:scale>
        <p:origin x="-486" y="6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1518" y="-114"/>
      </p:cViewPr>
      <p:guideLst>
        <p:guide orient="horz" pos="2880"/>
        <p:guide pos="2160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cam-01-srv\dfsroot\users\dstern\RSDE%20Application\Trait%20Space%20Plot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cam-01-srv\dfsroot\users\dstern\Constraints\Results\Trait%20Spac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/>
      <c:scatterChart>
        <c:scatterStyle val="lineMarker"/>
        <c:ser>
          <c:idx val="1"/>
          <c:order val="0"/>
          <c:tx>
            <c:v>Users</c:v>
          </c:tx>
          <c:spPr>
            <a:ln w="28575">
              <a:noFill/>
            </a:ln>
          </c:spPr>
          <c:marker>
            <c:symbol val="circle"/>
            <c:size val="6"/>
            <c:spPr>
              <a:solidFill>
                <a:schemeClr val="bg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Sheet1!$O$1:$O$1000</c:f>
              <c:numCache>
                <c:formatCode>General</c:formatCode>
                <c:ptCount val="1000"/>
                <c:pt idx="0">
                  <c:v>0.12239178270101574</c:v>
                </c:pt>
                <c:pt idx="1">
                  <c:v>-0.30176559090614302</c:v>
                </c:pt>
                <c:pt idx="2">
                  <c:v>0.27169215679168679</c:v>
                </c:pt>
                <c:pt idx="3">
                  <c:v>-0.29228585958480996</c:v>
                </c:pt>
                <c:pt idx="4">
                  <c:v>-0.954539775848389</c:v>
                </c:pt>
                <c:pt idx="5">
                  <c:v>0.2940853834152235</c:v>
                </c:pt>
                <c:pt idx="6">
                  <c:v>9.2882603406905323E-2</c:v>
                </c:pt>
                <c:pt idx="7">
                  <c:v>-0.59311980009079068</c:v>
                </c:pt>
                <c:pt idx="8">
                  <c:v>-0.32637739181518866</c:v>
                </c:pt>
                <c:pt idx="9">
                  <c:v>2.1298590581864318E-3</c:v>
                </c:pt>
                <c:pt idx="10">
                  <c:v>-8.6487151682376889E-2</c:v>
                </c:pt>
                <c:pt idx="11">
                  <c:v>-0.56668084859848633</c:v>
                </c:pt>
                <c:pt idx="12">
                  <c:v>-5.6681562215089645E-2</c:v>
                </c:pt>
                <c:pt idx="13">
                  <c:v>0.67297476530075095</c:v>
                </c:pt>
                <c:pt idx="14">
                  <c:v>-0.538022041320801</c:v>
                </c:pt>
                <c:pt idx="15">
                  <c:v>-0.41881832480430825</c:v>
                </c:pt>
                <c:pt idx="16">
                  <c:v>0.45452266931533997</c:v>
                </c:pt>
                <c:pt idx="17">
                  <c:v>-0.27307793498039201</c:v>
                </c:pt>
                <c:pt idx="18">
                  <c:v>0.68959188461304044</c:v>
                </c:pt>
                <c:pt idx="19">
                  <c:v>-7.29232057929039E-2</c:v>
                </c:pt>
                <c:pt idx="20">
                  <c:v>-0.30722093582153298</c:v>
                </c:pt>
                <c:pt idx="21">
                  <c:v>-0.77949374914169267</c:v>
                </c:pt>
                <c:pt idx="22">
                  <c:v>-0.44319832324981889</c:v>
                </c:pt>
                <c:pt idx="23">
                  <c:v>0.76777583360672841</c:v>
                </c:pt>
                <c:pt idx="24">
                  <c:v>0.41469112038612227</c:v>
                </c:pt>
                <c:pt idx="25">
                  <c:v>0.31043934822082497</c:v>
                </c:pt>
                <c:pt idx="26">
                  <c:v>-0.56844043731690019</c:v>
                </c:pt>
                <c:pt idx="27">
                  <c:v>0.27312368154525968</c:v>
                </c:pt>
                <c:pt idx="28">
                  <c:v>0.32589650154113797</c:v>
                </c:pt>
                <c:pt idx="29">
                  <c:v>0.130296275019646</c:v>
                </c:pt>
                <c:pt idx="30">
                  <c:v>1.0899822711944598</c:v>
                </c:pt>
                <c:pt idx="31">
                  <c:v>-0.48924779891967968</c:v>
                </c:pt>
                <c:pt idx="32">
                  <c:v>0.47221705317497298</c:v>
                </c:pt>
                <c:pt idx="33">
                  <c:v>-1.1754889488220241</c:v>
                </c:pt>
                <c:pt idx="34">
                  <c:v>0.37796804308891496</c:v>
                </c:pt>
                <c:pt idx="35">
                  <c:v>1.4642307758331299</c:v>
                </c:pt>
                <c:pt idx="36">
                  <c:v>0.10620369017124261</c:v>
                </c:pt>
                <c:pt idx="37">
                  <c:v>1.3989217281341539</c:v>
                </c:pt>
                <c:pt idx="38">
                  <c:v>-0.62448930740356734</c:v>
                </c:pt>
                <c:pt idx="39">
                  <c:v>-7.9810097813607137E-2</c:v>
                </c:pt>
                <c:pt idx="40">
                  <c:v>-0.74930065870285001</c:v>
                </c:pt>
                <c:pt idx="41">
                  <c:v>0.41002029180527</c:v>
                </c:pt>
                <c:pt idx="42">
                  <c:v>-0.25847575068473799</c:v>
                </c:pt>
                <c:pt idx="43">
                  <c:v>-2.3314595222473099E-2</c:v>
                </c:pt>
                <c:pt idx="44">
                  <c:v>9.2692978680134028E-2</c:v>
                </c:pt>
                <c:pt idx="45">
                  <c:v>-8.1428755074739508E-3</c:v>
                </c:pt>
                <c:pt idx="46">
                  <c:v>-0.22950930893421218</c:v>
                </c:pt>
                <c:pt idx="47">
                  <c:v>0.47169339656829773</c:v>
                </c:pt>
                <c:pt idx="48">
                  <c:v>-0.30359604954719499</c:v>
                </c:pt>
                <c:pt idx="49">
                  <c:v>-6.3315853476524395E-2</c:v>
                </c:pt>
                <c:pt idx="50">
                  <c:v>-0.33068647980690341</c:v>
                </c:pt>
                <c:pt idx="51">
                  <c:v>-7.2328582406044034E-2</c:v>
                </c:pt>
                <c:pt idx="52">
                  <c:v>-0.48451122641563399</c:v>
                </c:pt>
                <c:pt idx="53">
                  <c:v>-0.39636391401291166</c:v>
                </c:pt>
                <c:pt idx="54">
                  <c:v>0.2414423823356647</c:v>
                </c:pt>
                <c:pt idx="55">
                  <c:v>2.1648025140166352E-2</c:v>
                </c:pt>
                <c:pt idx="56">
                  <c:v>-0.63126760721206698</c:v>
                </c:pt>
                <c:pt idx="57">
                  <c:v>0.3611839115619675</c:v>
                </c:pt>
                <c:pt idx="58">
                  <c:v>0.12568858265876787</c:v>
                </c:pt>
                <c:pt idx="59">
                  <c:v>-0.24139297008514399</c:v>
                </c:pt>
                <c:pt idx="60">
                  <c:v>-6.2587276101112518E-2</c:v>
                </c:pt>
                <c:pt idx="61">
                  <c:v>-0.61741650104522239</c:v>
                </c:pt>
                <c:pt idx="62">
                  <c:v>0.24649181962013281</c:v>
                </c:pt>
                <c:pt idx="63">
                  <c:v>0.82030344009399403</c:v>
                </c:pt>
                <c:pt idx="64">
                  <c:v>8.5616417229175582E-2</c:v>
                </c:pt>
                <c:pt idx="65">
                  <c:v>-0.60998666286468495</c:v>
                </c:pt>
                <c:pt idx="66">
                  <c:v>1.14892113208771</c:v>
                </c:pt>
                <c:pt idx="67">
                  <c:v>-0.57876616716384899</c:v>
                </c:pt>
                <c:pt idx="68">
                  <c:v>0.320720314979556</c:v>
                </c:pt>
                <c:pt idx="69">
                  <c:v>-0.58772212266922041</c:v>
                </c:pt>
                <c:pt idx="70">
                  <c:v>0.123948507010937</c:v>
                </c:pt>
                <c:pt idx="71">
                  <c:v>-0.6631768345832888</c:v>
                </c:pt>
                <c:pt idx="72">
                  <c:v>4.9484122544527123E-2</c:v>
                </c:pt>
                <c:pt idx="73">
                  <c:v>0.21555244922637992</c:v>
                </c:pt>
                <c:pt idx="74">
                  <c:v>-0.24446885287761827</c:v>
                </c:pt>
                <c:pt idx="75">
                  <c:v>-0.91538524627685502</c:v>
                </c:pt>
                <c:pt idx="76">
                  <c:v>-0.1165114268660551</c:v>
                </c:pt>
                <c:pt idx="77">
                  <c:v>-0.93013799190520807</c:v>
                </c:pt>
                <c:pt idx="78">
                  <c:v>-0.40199321508407598</c:v>
                </c:pt>
                <c:pt idx="79">
                  <c:v>-0.60471290349960305</c:v>
                </c:pt>
                <c:pt idx="80">
                  <c:v>0.2834357917308829</c:v>
                </c:pt>
                <c:pt idx="81">
                  <c:v>-0.14099586009979292</c:v>
                </c:pt>
                <c:pt idx="82">
                  <c:v>-0.23908333480358099</c:v>
                </c:pt>
                <c:pt idx="83">
                  <c:v>4.1238598525524056E-2</c:v>
                </c:pt>
                <c:pt idx="84">
                  <c:v>-0.77562594413757924</c:v>
                </c:pt>
                <c:pt idx="85">
                  <c:v>0.23898884654045233</c:v>
                </c:pt>
                <c:pt idx="86">
                  <c:v>-0.59649074077605746</c:v>
                </c:pt>
                <c:pt idx="87">
                  <c:v>5.4971519857645416E-2</c:v>
                </c:pt>
                <c:pt idx="88">
                  <c:v>0.27800363302230802</c:v>
                </c:pt>
                <c:pt idx="89">
                  <c:v>-0.23446014523506292</c:v>
                </c:pt>
                <c:pt idx="90">
                  <c:v>0.47667336463928367</c:v>
                </c:pt>
                <c:pt idx="91">
                  <c:v>-0.16571550071239638</c:v>
                </c:pt>
                <c:pt idx="92">
                  <c:v>-0.26589328050613203</c:v>
                </c:pt>
                <c:pt idx="93">
                  <c:v>-0.87707930803298995</c:v>
                </c:pt>
                <c:pt idx="94">
                  <c:v>-0.71660804748535534</c:v>
                </c:pt>
                <c:pt idx="95">
                  <c:v>1.1384048499167134E-2</c:v>
                </c:pt>
                <c:pt idx="96">
                  <c:v>-5.9912811964750658E-2</c:v>
                </c:pt>
                <c:pt idx="97">
                  <c:v>0.76538497209549416</c:v>
                </c:pt>
                <c:pt idx="98">
                  <c:v>-0.76099509000778742</c:v>
                </c:pt>
                <c:pt idx="99">
                  <c:v>-4.6590983867645569E-2</c:v>
                </c:pt>
                <c:pt idx="100">
                  <c:v>-0.17476847767829992</c:v>
                </c:pt>
                <c:pt idx="101">
                  <c:v>0.28158593177795666</c:v>
                </c:pt>
                <c:pt idx="102">
                  <c:v>-0.99733895063400302</c:v>
                </c:pt>
                <c:pt idx="103">
                  <c:v>0.21083845198154424</c:v>
                </c:pt>
                <c:pt idx="104">
                  <c:v>0.71160864830017756</c:v>
                </c:pt>
                <c:pt idx="105">
                  <c:v>4.1133403778076214E-2</c:v>
                </c:pt>
                <c:pt idx="106">
                  <c:v>0.88259506225585971</c:v>
                </c:pt>
                <c:pt idx="107">
                  <c:v>0.55673891305923495</c:v>
                </c:pt>
                <c:pt idx="108">
                  <c:v>0.49333554506301902</c:v>
                </c:pt>
                <c:pt idx="109">
                  <c:v>-0.42202809453010598</c:v>
                </c:pt>
                <c:pt idx="110">
                  <c:v>-0.35167419910431125</c:v>
                </c:pt>
                <c:pt idx="111">
                  <c:v>-0.263214200735092</c:v>
                </c:pt>
                <c:pt idx="112">
                  <c:v>-0.410081386566162</c:v>
                </c:pt>
                <c:pt idx="113">
                  <c:v>-0.12054069340229009</c:v>
                </c:pt>
                <c:pt idx="114">
                  <c:v>0.86843693256378662</c:v>
                </c:pt>
                <c:pt idx="115">
                  <c:v>-0.23783710598945601</c:v>
                </c:pt>
                <c:pt idx="116">
                  <c:v>0.99258059263229359</c:v>
                </c:pt>
                <c:pt idx="117">
                  <c:v>0.25516507029533375</c:v>
                </c:pt>
                <c:pt idx="118">
                  <c:v>-0.14525973796844499</c:v>
                </c:pt>
                <c:pt idx="119">
                  <c:v>0.87908172607421964</c:v>
                </c:pt>
                <c:pt idx="120">
                  <c:v>-0.23322036862373388</c:v>
                </c:pt>
                <c:pt idx="121">
                  <c:v>-0.3381247222423584</c:v>
                </c:pt>
                <c:pt idx="122">
                  <c:v>-0.49416404962539701</c:v>
                </c:pt>
                <c:pt idx="123">
                  <c:v>0.27988615632057368</c:v>
                </c:pt>
                <c:pt idx="124">
                  <c:v>-0.21111938357353327</c:v>
                </c:pt>
                <c:pt idx="125">
                  <c:v>-7.7187061309814592E-2</c:v>
                </c:pt>
                <c:pt idx="126">
                  <c:v>-0.292222380638123</c:v>
                </c:pt>
                <c:pt idx="127">
                  <c:v>-1.0388896465301498</c:v>
                </c:pt>
                <c:pt idx="128">
                  <c:v>0.14317128062248199</c:v>
                </c:pt>
                <c:pt idx="129">
                  <c:v>0.36068713665008501</c:v>
                </c:pt>
                <c:pt idx="130">
                  <c:v>-0.43841543793678461</c:v>
                </c:pt>
                <c:pt idx="131">
                  <c:v>-1.0386661291122401</c:v>
                </c:pt>
                <c:pt idx="132">
                  <c:v>5.6302912533283504E-2</c:v>
                </c:pt>
                <c:pt idx="133">
                  <c:v>9.134475886821751E-2</c:v>
                </c:pt>
                <c:pt idx="134">
                  <c:v>0.47578725218772899</c:v>
                </c:pt>
                <c:pt idx="135">
                  <c:v>0.81124055385589899</c:v>
                </c:pt>
                <c:pt idx="136">
                  <c:v>-1.38328301906586</c:v>
                </c:pt>
                <c:pt idx="137">
                  <c:v>-0.48686754703521867</c:v>
                </c:pt>
                <c:pt idx="138">
                  <c:v>-0.31577205657959001</c:v>
                </c:pt>
                <c:pt idx="139">
                  <c:v>-0.36145222187042425</c:v>
                </c:pt>
                <c:pt idx="140">
                  <c:v>-0.1963883042335503</c:v>
                </c:pt>
                <c:pt idx="141">
                  <c:v>0.3148955702781695</c:v>
                </c:pt>
                <c:pt idx="142">
                  <c:v>-0.22431242465972911</c:v>
                </c:pt>
                <c:pt idx="143">
                  <c:v>0.66200947761536211</c:v>
                </c:pt>
                <c:pt idx="144">
                  <c:v>-0.22863815724849718</c:v>
                </c:pt>
                <c:pt idx="145">
                  <c:v>0.67065364122391091</c:v>
                </c:pt>
                <c:pt idx="146">
                  <c:v>0.62921243906021096</c:v>
                </c:pt>
                <c:pt idx="147">
                  <c:v>-0.26608994603156999</c:v>
                </c:pt>
                <c:pt idx="148">
                  <c:v>0.32973107695579501</c:v>
                </c:pt>
                <c:pt idx="149">
                  <c:v>-0.21437956392764987</c:v>
                </c:pt>
                <c:pt idx="150">
                  <c:v>-0.40285488963127325</c:v>
                </c:pt>
                <c:pt idx="151">
                  <c:v>1.36921286582947</c:v>
                </c:pt>
                <c:pt idx="152">
                  <c:v>0.22593386471271523</c:v>
                </c:pt>
                <c:pt idx="153">
                  <c:v>-0.37079098820686485</c:v>
                </c:pt>
                <c:pt idx="154">
                  <c:v>-4.2612198740244023E-2</c:v>
                </c:pt>
                <c:pt idx="155">
                  <c:v>0.1850104928016677</c:v>
                </c:pt>
                <c:pt idx="156">
                  <c:v>-0.7915574908256493</c:v>
                </c:pt>
                <c:pt idx="157">
                  <c:v>0.18594168126583233</c:v>
                </c:pt>
                <c:pt idx="158">
                  <c:v>-0.14832828938961001</c:v>
                </c:pt>
                <c:pt idx="159">
                  <c:v>-0.14250537753105241</c:v>
                </c:pt>
                <c:pt idx="160">
                  <c:v>-0.75273227691650735</c:v>
                </c:pt>
                <c:pt idx="161">
                  <c:v>1.0247085243463629E-2</c:v>
                </c:pt>
                <c:pt idx="162">
                  <c:v>0.252473384141922</c:v>
                </c:pt>
                <c:pt idx="163">
                  <c:v>1.5595979057252473E-2</c:v>
                </c:pt>
                <c:pt idx="164">
                  <c:v>6.1171524226665497E-2</c:v>
                </c:pt>
                <c:pt idx="165">
                  <c:v>-0.20872254669666301</c:v>
                </c:pt>
                <c:pt idx="166">
                  <c:v>-0.68811064958572443</c:v>
                </c:pt>
                <c:pt idx="167">
                  <c:v>1.5845706686377563E-2</c:v>
                </c:pt>
                <c:pt idx="168">
                  <c:v>-0.68039333820343084</c:v>
                </c:pt>
                <c:pt idx="169">
                  <c:v>-0.13747766613960297</c:v>
                </c:pt>
                <c:pt idx="170">
                  <c:v>2.6971751824021423E-2</c:v>
                </c:pt>
                <c:pt idx="171">
                  <c:v>-9.0557947754861076E-2</c:v>
                </c:pt>
                <c:pt idx="172">
                  <c:v>-0.5004592537879935</c:v>
                </c:pt>
                <c:pt idx="173">
                  <c:v>-0.33954745531082425</c:v>
                </c:pt>
                <c:pt idx="174">
                  <c:v>-0.26905944943428001</c:v>
                </c:pt>
                <c:pt idx="175">
                  <c:v>-0.993935346603397</c:v>
                </c:pt>
                <c:pt idx="176">
                  <c:v>-1.4814360141754135</c:v>
                </c:pt>
                <c:pt idx="177">
                  <c:v>-0.30525001883506808</c:v>
                </c:pt>
                <c:pt idx="178">
                  <c:v>-0.39295780658722096</c:v>
                </c:pt>
                <c:pt idx="179">
                  <c:v>-0.52036654949187899</c:v>
                </c:pt>
                <c:pt idx="180">
                  <c:v>-0.26071563363075301</c:v>
                </c:pt>
                <c:pt idx="181">
                  <c:v>-0.54214900732040794</c:v>
                </c:pt>
                <c:pt idx="182">
                  <c:v>-0.67968708276749035</c:v>
                </c:pt>
                <c:pt idx="183">
                  <c:v>6.5981693565845531E-2</c:v>
                </c:pt>
                <c:pt idx="184">
                  <c:v>-3.1839750707149742E-2</c:v>
                </c:pt>
                <c:pt idx="185">
                  <c:v>0.269633919000626</c:v>
                </c:pt>
                <c:pt idx="186">
                  <c:v>0.65735566616059082</c:v>
                </c:pt>
                <c:pt idx="187">
                  <c:v>-0.72496086359024003</c:v>
                </c:pt>
                <c:pt idx="188">
                  <c:v>-1.5514365434646598</c:v>
                </c:pt>
                <c:pt idx="189">
                  <c:v>0.70191842317581365</c:v>
                </c:pt>
                <c:pt idx="190">
                  <c:v>-0.53179115056991899</c:v>
                </c:pt>
                <c:pt idx="191">
                  <c:v>0.27938938140869296</c:v>
                </c:pt>
                <c:pt idx="192">
                  <c:v>0.3761748373508495</c:v>
                </c:pt>
                <c:pt idx="193">
                  <c:v>1.9089723005890801E-2</c:v>
                </c:pt>
                <c:pt idx="194">
                  <c:v>-0.10712616890669024</c:v>
                </c:pt>
                <c:pt idx="195">
                  <c:v>-0.55537605285644498</c:v>
                </c:pt>
                <c:pt idx="196">
                  <c:v>-0.471546530723572</c:v>
                </c:pt>
                <c:pt idx="197">
                  <c:v>0.60829573869705533</c:v>
                </c:pt>
                <c:pt idx="198">
                  <c:v>1.437018275260924</c:v>
                </c:pt>
                <c:pt idx="199">
                  <c:v>-0.29618772864341708</c:v>
                </c:pt>
                <c:pt idx="200">
                  <c:v>0.106041319668293</c:v>
                </c:pt>
                <c:pt idx="201">
                  <c:v>-0.466391950845718</c:v>
                </c:pt>
                <c:pt idx="202">
                  <c:v>1.3813402652740498</c:v>
                </c:pt>
                <c:pt idx="203">
                  <c:v>-0.43155804276466625</c:v>
                </c:pt>
                <c:pt idx="204">
                  <c:v>8.3014294505119546E-2</c:v>
                </c:pt>
                <c:pt idx="205">
                  <c:v>0.25420060753822299</c:v>
                </c:pt>
                <c:pt idx="206">
                  <c:v>0.46254447102546925</c:v>
                </c:pt>
                <c:pt idx="207">
                  <c:v>-0.82822531461715765</c:v>
                </c:pt>
                <c:pt idx="208">
                  <c:v>4.8420436680316932E-2</c:v>
                </c:pt>
                <c:pt idx="209">
                  <c:v>0.23821014165878299</c:v>
                </c:pt>
                <c:pt idx="210">
                  <c:v>-0.28306511044502303</c:v>
                </c:pt>
                <c:pt idx="211">
                  <c:v>-0.4367078840732585</c:v>
                </c:pt>
                <c:pt idx="212">
                  <c:v>-0.56373518705368064</c:v>
                </c:pt>
                <c:pt idx="213">
                  <c:v>0.42441552877426325</c:v>
                </c:pt>
                <c:pt idx="214">
                  <c:v>-0.361140817403793</c:v>
                </c:pt>
                <c:pt idx="215">
                  <c:v>-0.46707594394683832</c:v>
                </c:pt>
                <c:pt idx="216">
                  <c:v>-0.29606750607490667</c:v>
                </c:pt>
                <c:pt idx="217">
                  <c:v>-9.3685790896415724E-2</c:v>
                </c:pt>
                <c:pt idx="218">
                  <c:v>1.1828274466097487E-2</c:v>
                </c:pt>
                <c:pt idx="219">
                  <c:v>0.77423149347305764</c:v>
                </c:pt>
                <c:pt idx="220">
                  <c:v>-0.21555759012699233</c:v>
                </c:pt>
                <c:pt idx="221">
                  <c:v>0.36102777719498036</c:v>
                </c:pt>
                <c:pt idx="222">
                  <c:v>-6.9028556346893422E-2</c:v>
                </c:pt>
                <c:pt idx="223">
                  <c:v>-0.31083816289902</c:v>
                </c:pt>
                <c:pt idx="224">
                  <c:v>-0.34420049190521396</c:v>
                </c:pt>
                <c:pt idx="225">
                  <c:v>0.66422671079635598</c:v>
                </c:pt>
                <c:pt idx="226">
                  <c:v>-0.70546925067901933</c:v>
                </c:pt>
                <c:pt idx="227">
                  <c:v>-8.6421772837638883E-2</c:v>
                </c:pt>
                <c:pt idx="228">
                  <c:v>-0.28473234176635676</c:v>
                </c:pt>
                <c:pt idx="229">
                  <c:v>-0.11472064256668228</c:v>
                </c:pt>
                <c:pt idx="230">
                  <c:v>1.0015062093734632</c:v>
                </c:pt>
                <c:pt idx="231">
                  <c:v>-0.33435592055320867</c:v>
                </c:pt>
                <c:pt idx="232">
                  <c:v>-0.49877998232841725</c:v>
                </c:pt>
                <c:pt idx="233">
                  <c:v>9.2868708074093267E-2</c:v>
                </c:pt>
                <c:pt idx="234">
                  <c:v>0.3195547759532964</c:v>
                </c:pt>
                <c:pt idx="235">
                  <c:v>-0.3268835544586195</c:v>
                </c:pt>
                <c:pt idx="236">
                  <c:v>-1.1217136867344399E-2</c:v>
                </c:pt>
                <c:pt idx="237">
                  <c:v>-0.51415413618088135</c:v>
                </c:pt>
                <c:pt idx="238">
                  <c:v>0.81331658363342296</c:v>
                </c:pt>
                <c:pt idx="239">
                  <c:v>0.62663930654526134</c:v>
                </c:pt>
                <c:pt idx="240">
                  <c:v>-0.66337776184081998</c:v>
                </c:pt>
                <c:pt idx="241">
                  <c:v>-0.28409448266029402</c:v>
                </c:pt>
                <c:pt idx="242">
                  <c:v>0.71667760610580999</c:v>
                </c:pt>
                <c:pt idx="243">
                  <c:v>-0.96857613325119063</c:v>
                </c:pt>
                <c:pt idx="244">
                  <c:v>-0.58720469474792103</c:v>
                </c:pt>
                <c:pt idx="245">
                  <c:v>-9.9772118031978579E-2</c:v>
                </c:pt>
                <c:pt idx="246">
                  <c:v>-0.26305165886878973</c:v>
                </c:pt>
                <c:pt idx="247">
                  <c:v>-3.9673008024692716E-2</c:v>
                </c:pt>
                <c:pt idx="248">
                  <c:v>0.36882010102272317</c:v>
                </c:pt>
                <c:pt idx="249">
                  <c:v>5.7341428473591865E-3</c:v>
                </c:pt>
                <c:pt idx="250">
                  <c:v>0.329244464635852</c:v>
                </c:pt>
                <c:pt idx="251">
                  <c:v>0.74235916137695257</c:v>
                </c:pt>
                <c:pt idx="252">
                  <c:v>-0.45027279853820801</c:v>
                </c:pt>
                <c:pt idx="253">
                  <c:v>0.64460128545761164</c:v>
                </c:pt>
                <c:pt idx="254">
                  <c:v>-0.29337635636329867</c:v>
                </c:pt>
                <c:pt idx="255">
                  <c:v>0.1530287861824057</c:v>
                </c:pt>
                <c:pt idx="256">
                  <c:v>0.21204565465450301</c:v>
                </c:pt>
                <c:pt idx="257">
                  <c:v>-0.35286524891853299</c:v>
                </c:pt>
                <c:pt idx="258">
                  <c:v>7.589507102966353E-2</c:v>
                </c:pt>
                <c:pt idx="259">
                  <c:v>-0.15197271108627344</c:v>
                </c:pt>
                <c:pt idx="260">
                  <c:v>-0.38187909126282144</c:v>
                </c:pt>
                <c:pt idx="261">
                  <c:v>-0.10441854596138046</c:v>
                </c:pt>
                <c:pt idx="262">
                  <c:v>0.55903530120849665</c:v>
                </c:pt>
                <c:pt idx="263">
                  <c:v>-0.30811443924904186</c:v>
                </c:pt>
                <c:pt idx="264">
                  <c:v>-2.1766610443592089E-2</c:v>
                </c:pt>
                <c:pt idx="265">
                  <c:v>-0.40687942504882973</c:v>
                </c:pt>
                <c:pt idx="266">
                  <c:v>-0.18984527885913924</c:v>
                </c:pt>
                <c:pt idx="267">
                  <c:v>0.52625650167464899</c:v>
                </c:pt>
                <c:pt idx="268">
                  <c:v>0.70314466953277865</c:v>
                </c:pt>
                <c:pt idx="269">
                  <c:v>0.13971325755119482</c:v>
                </c:pt>
                <c:pt idx="270">
                  <c:v>-0.51036393642425459</c:v>
                </c:pt>
                <c:pt idx="271">
                  <c:v>-0.83975553512573264</c:v>
                </c:pt>
                <c:pt idx="272">
                  <c:v>0.50940316915511707</c:v>
                </c:pt>
                <c:pt idx="273">
                  <c:v>-0.88377088308334484</c:v>
                </c:pt>
                <c:pt idx="274">
                  <c:v>0.16569307446479811</c:v>
                </c:pt>
                <c:pt idx="275">
                  <c:v>-0.48022004961967696</c:v>
                </c:pt>
                <c:pt idx="276">
                  <c:v>-0.21909449994564192</c:v>
                </c:pt>
                <c:pt idx="277">
                  <c:v>-0.43350824713707226</c:v>
                </c:pt>
                <c:pt idx="278">
                  <c:v>0.11200939118862201</c:v>
                </c:pt>
                <c:pt idx="279">
                  <c:v>1.9054768607020423E-2</c:v>
                </c:pt>
                <c:pt idx="280">
                  <c:v>-0.23045934736728804</c:v>
                </c:pt>
                <c:pt idx="281">
                  <c:v>0.83685666322708163</c:v>
                </c:pt>
                <c:pt idx="282">
                  <c:v>-8.7807908654213257E-2</c:v>
                </c:pt>
                <c:pt idx="283">
                  <c:v>0.11855891346931501</c:v>
                </c:pt>
                <c:pt idx="284">
                  <c:v>-0.64915037155151734</c:v>
                </c:pt>
                <c:pt idx="285">
                  <c:v>0.91333496570587158</c:v>
                </c:pt>
                <c:pt idx="286">
                  <c:v>0.41609200835228038</c:v>
                </c:pt>
                <c:pt idx="287">
                  <c:v>0.13029028475284701</c:v>
                </c:pt>
                <c:pt idx="288">
                  <c:v>-0.19490309059620078</c:v>
                </c:pt>
                <c:pt idx="289">
                  <c:v>0.64741146564483665</c:v>
                </c:pt>
                <c:pt idx="290">
                  <c:v>0.46592488884926186</c:v>
                </c:pt>
                <c:pt idx="291">
                  <c:v>-0.42002567648887768</c:v>
                </c:pt>
                <c:pt idx="292">
                  <c:v>-0.467993944883347</c:v>
                </c:pt>
                <c:pt idx="293">
                  <c:v>-0.12516865134239241</c:v>
                </c:pt>
                <c:pt idx="294">
                  <c:v>0.39659029245376598</c:v>
                </c:pt>
                <c:pt idx="295">
                  <c:v>-0.46247488260269465</c:v>
                </c:pt>
                <c:pt idx="296">
                  <c:v>0.65558135509491</c:v>
                </c:pt>
                <c:pt idx="297">
                  <c:v>0.30548718571663125</c:v>
                </c:pt>
                <c:pt idx="298">
                  <c:v>-0.40757635235786666</c:v>
                </c:pt>
                <c:pt idx="299">
                  <c:v>0.67668390274048362</c:v>
                </c:pt>
                <c:pt idx="300">
                  <c:v>0.24635432660579701</c:v>
                </c:pt>
                <c:pt idx="301">
                  <c:v>0.2989488542079945</c:v>
                </c:pt>
                <c:pt idx="302">
                  <c:v>0.47407561540603599</c:v>
                </c:pt>
                <c:pt idx="303">
                  <c:v>-0.38227137923241028</c:v>
                </c:pt>
                <c:pt idx="304">
                  <c:v>-0.55236828327178999</c:v>
                </c:pt>
                <c:pt idx="305">
                  <c:v>-0.84612053632736195</c:v>
                </c:pt>
                <c:pt idx="306">
                  <c:v>0.82323437929153398</c:v>
                </c:pt>
                <c:pt idx="307">
                  <c:v>-0.20036394894123141</c:v>
                </c:pt>
                <c:pt idx="308">
                  <c:v>-0.28236481547355896</c:v>
                </c:pt>
                <c:pt idx="309">
                  <c:v>-0.17635428905487099</c:v>
                </c:pt>
                <c:pt idx="310">
                  <c:v>-0.92824548482894897</c:v>
                </c:pt>
                <c:pt idx="311">
                  <c:v>-0.36251592636108398</c:v>
                </c:pt>
                <c:pt idx="312">
                  <c:v>3.9809431880712572E-2</c:v>
                </c:pt>
                <c:pt idx="313">
                  <c:v>0.44353762269020103</c:v>
                </c:pt>
                <c:pt idx="314">
                  <c:v>-6.5306037664413924E-2</c:v>
                </c:pt>
                <c:pt idx="315">
                  <c:v>-0.29993557929992926</c:v>
                </c:pt>
                <c:pt idx="316">
                  <c:v>-0.31228271126747487</c:v>
                </c:pt>
                <c:pt idx="317">
                  <c:v>-0.66156017780303999</c:v>
                </c:pt>
                <c:pt idx="318">
                  <c:v>-4.8297643661498996E-2</c:v>
                </c:pt>
                <c:pt idx="319">
                  <c:v>0.132145389914513</c:v>
                </c:pt>
                <c:pt idx="320">
                  <c:v>-0.16369426250457811</c:v>
                </c:pt>
                <c:pt idx="321">
                  <c:v>9.2012516688555479E-4</c:v>
                </c:pt>
                <c:pt idx="322">
                  <c:v>0.11318296939134546</c:v>
                </c:pt>
                <c:pt idx="323">
                  <c:v>0.605102598667145</c:v>
                </c:pt>
                <c:pt idx="324">
                  <c:v>0.46704915165901201</c:v>
                </c:pt>
                <c:pt idx="325">
                  <c:v>-0.51095408201217762</c:v>
                </c:pt>
                <c:pt idx="326">
                  <c:v>0.58568006753921542</c:v>
                </c:pt>
                <c:pt idx="327">
                  <c:v>-0.80047816038131658</c:v>
                </c:pt>
                <c:pt idx="328">
                  <c:v>0.10378032177686702</c:v>
                </c:pt>
                <c:pt idx="329">
                  <c:v>1.07037377357483</c:v>
                </c:pt>
                <c:pt idx="330">
                  <c:v>0.18773300945758881</c:v>
                </c:pt>
                <c:pt idx="331">
                  <c:v>1.1998163461685201</c:v>
                </c:pt>
                <c:pt idx="332">
                  <c:v>-0.16733354330062911</c:v>
                </c:pt>
                <c:pt idx="333">
                  <c:v>-0.53385424613952992</c:v>
                </c:pt>
                <c:pt idx="334">
                  <c:v>-1.7321070656180521E-2</c:v>
                </c:pt>
                <c:pt idx="335">
                  <c:v>-0.52425086498260165</c:v>
                </c:pt>
                <c:pt idx="336">
                  <c:v>0.21500405669212441</c:v>
                </c:pt>
                <c:pt idx="337">
                  <c:v>0.71844458580017101</c:v>
                </c:pt>
                <c:pt idx="338">
                  <c:v>0.20439578592777299</c:v>
                </c:pt>
                <c:pt idx="339">
                  <c:v>0.19401371479034424</c:v>
                </c:pt>
                <c:pt idx="340">
                  <c:v>-6.1219651252031576E-2</c:v>
                </c:pt>
                <c:pt idx="341">
                  <c:v>0.68854349851608498</c:v>
                </c:pt>
                <c:pt idx="342">
                  <c:v>-0.30036544799804965</c:v>
                </c:pt>
                <c:pt idx="343">
                  <c:v>-0.20537599921226499</c:v>
                </c:pt>
                <c:pt idx="344">
                  <c:v>-0.16071991622448017</c:v>
                </c:pt>
                <c:pt idx="345">
                  <c:v>0.262023955583572</c:v>
                </c:pt>
                <c:pt idx="346">
                  <c:v>9.9851496517659094E-2</c:v>
                </c:pt>
                <c:pt idx="347">
                  <c:v>-0.35126295685768238</c:v>
                </c:pt>
                <c:pt idx="348">
                  <c:v>-0.18344232439994893</c:v>
                </c:pt>
                <c:pt idx="349">
                  <c:v>-0.44820547103881847</c:v>
                </c:pt>
                <c:pt idx="350">
                  <c:v>-1.1177239418029798</c:v>
                </c:pt>
                <c:pt idx="351">
                  <c:v>0.12131619453430198</c:v>
                </c:pt>
                <c:pt idx="352">
                  <c:v>0.48076501488685602</c:v>
                </c:pt>
                <c:pt idx="353">
                  <c:v>0.13307784497737901</c:v>
                </c:pt>
                <c:pt idx="354">
                  <c:v>-6.1988040804862976E-2</c:v>
                </c:pt>
                <c:pt idx="355">
                  <c:v>-0.30574938654899603</c:v>
                </c:pt>
                <c:pt idx="356">
                  <c:v>-0.64587849378586193</c:v>
                </c:pt>
                <c:pt idx="357">
                  <c:v>-0.3094287812709855</c:v>
                </c:pt>
                <c:pt idx="358">
                  <c:v>-0.25479203462600469</c:v>
                </c:pt>
                <c:pt idx="359">
                  <c:v>-0.59537494182586315</c:v>
                </c:pt>
                <c:pt idx="360">
                  <c:v>0.14823788404464699</c:v>
                </c:pt>
                <c:pt idx="361">
                  <c:v>0.17519341409206501</c:v>
                </c:pt>
                <c:pt idx="362">
                  <c:v>8.1641137599945082E-2</c:v>
                </c:pt>
                <c:pt idx="363">
                  <c:v>0.57361650466919234</c:v>
                </c:pt>
                <c:pt idx="364">
                  <c:v>-0.44895312190055847</c:v>
                </c:pt>
                <c:pt idx="365">
                  <c:v>0.84955275058746249</c:v>
                </c:pt>
                <c:pt idx="366">
                  <c:v>0.787902772426605</c:v>
                </c:pt>
                <c:pt idx="367">
                  <c:v>-0.35010278224945446</c:v>
                </c:pt>
                <c:pt idx="368">
                  <c:v>0.37639459967613198</c:v>
                </c:pt>
                <c:pt idx="369">
                  <c:v>-0.70980381965637662</c:v>
                </c:pt>
                <c:pt idx="370">
                  <c:v>0.21277222037315388</c:v>
                </c:pt>
                <c:pt idx="371">
                  <c:v>0.42724427580833402</c:v>
                </c:pt>
                <c:pt idx="372">
                  <c:v>0.566159307956696</c:v>
                </c:pt>
                <c:pt idx="373">
                  <c:v>-0.11881640553474385</c:v>
                </c:pt>
                <c:pt idx="374">
                  <c:v>-0.29276773333549538</c:v>
                </c:pt>
                <c:pt idx="375">
                  <c:v>-0.86107635498046897</c:v>
                </c:pt>
                <c:pt idx="376">
                  <c:v>-0.3715678453445464</c:v>
                </c:pt>
                <c:pt idx="377">
                  <c:v>-0.60488998889923096</c:v>
                </c:pt>
                <c:pt idx="378">
                  <c:v>-0.57103407382965099</c:v>
                </c:pt>
                <c:pt idx="379">
                  <c:v>-0.475147485733032</c:v>
                </c:pt>
                <c:pt idx="380">
                  <c:v>-0.10067693144083058</c:v>
                </c:pt>
                <c:pt idx="381">
                  <c:v>-0.58024221658706743</c:v>
                </c:pt>
                <c:pt idx="382">
                  <c:v>0.84623759984970059</c:v>
                </c:pt>
                <c:pt idx="383">
                  <c:v>-0.7926539778709405</c:v>
                </c:pt>
                <c:pt idx="384">
                  <c:v>-0.51075828075408902</c:v>
                </c:pt>
                <c:pt idx="385">
                  <c:v>0.21523138880729928</c:v>
                </c:pt>
                <c:pt idx="386">
                  <c:v>-0.26279136538505632</c:v>
                </c:pt>
                <c:pt idx="387">
                  <c:v>3.224382409825941E-3</c:v>
                </c:pt>
                <c:pt idx="388">
                  <c:v>-0.54326254129409757</c:v>
                </c:pt>
                <c:pt idx="389">
                  <c:v>-6.0962375253439144E-2</c:v>
                </c:pt>
                <c:pt idx="390">
                  <c:v>-0.30320489406585965</c:v>
                </c:pt>
                <c:pt idx="391">
                  <c:v>1.2811201810836799</c:v>
                </c:pt>
                <c:pt idx="392">
                  <c:v>-7.366530597209929E-2</c:v>
                </c:pt>
                <c:pt idx="393">
                  <c:v>-0.32118821144103998</c:v>
                </c:pt>
                <c:pt idx="394">
                  <c:v>0.64631849527359531</c:v>
                </c:pt>
                <c:pt idx="395">
                  <c:v>0.56787765026092563</c:v>
                </c:pt>
                <c:pt idx="396">
                  <c:v>8.8651720434427816E-3</c:v>
                </c:pt>
                <c:pt idx="397">
                  <c:v>5.8246932923793925E-2</c:v>
                </c:pt>
                <c:pt idx="398">
                  <c:v>-0.483484447002414</c:v>
                </c:pt>
                <c:pt idx="399">
                  <c:v>0.43843406438827726</c:v>
                </c:pt>
                <c:pt idx="400">
                  <c:v>-8.5558034479618225E-2</c:v>
                </c:pt>
                <c:pt idx="401">
                  <c:v>-0.24544559419155201</c:v>
                </c:pt>
                <c:pt idx="402">
                  <c:v>-0.47369650006294467</c:v>
                </c:pt>
                <c:pt idx="403">
                  <c:v>0.77226096391677868</c:v>
                </c:pt>
                <c:pt idx="404">
                  <c:v>-0.78740268945693548</c:v>
                </c:pt>
                <c:pt idx="405">
                  <c:v>-0.21042011678218844</c:v>
                </c:pt>
                <c:pt idx="406">
                  <c:v>-0.45895221829414568</c:v>
                </c:pt>
                <c:pt idx="407">
                  <c:v>-0.55165433883667003</c:v>
                </c:pt>
                <c:pt idx="408">
                  <c:v>-0.91057634353637651</c:v>
                </c:pt>
                <c:pt idx="409">
                  <c:v>-7.2838917374611276E-2</c:v>
                </c:pt>
                <c:pt idx="410">
                  <c:v>0.12230286002159102</c:v>
                </c:pt>
                <c:pt idx="411">
                  <c:v>-0.19377984106540733</c:v>
                </c:pt>
                <c:pt idx="412">
                  <c:v>-0.33457988500595526</c:v>
                </c:pt>
                <c:pt idx="413">
                  <c:v>-0.25345751643180803</c:v>
                </c:pt>
                <c:pt idx="414">
                  <c:v>-0.14269708096980999</c:v>
                </c:pt>
                <c:pt idx="415">
                  <c:v>-0.35921922326088196</c:v>
                </c:pt>
                <c:pt idx="416">
                  <c:v>-0.38607797026634477</c:v>
                </c:pt>
                <c:pt idx="417">
                  <c:v>-0.58321064710617143</c:v>
                </c:pt>
                <c:pt idx="418">
                  <c:v>-0.12977018952369701</c:v>
                </c:pt>
                <c:pt idx="419">
                  <c:v>-6.9433651864529281E-2</c:v>
                </c:pt>
                <c:pt idx="420">
                  <c:v>0.31747326254844965</c:v>
                </c:pt>
                <c:pt idx="421">
                  <c:v>0.78006887435913164</c:v>
                </c:pt>
                <c:pt idx="422">
                  <c:v>-0.21362400054931599</c:v>
                </c:pt>
                <c:pt idx="423">
                  <c:v>0.95609152317047619</c:v>
                </c:pt>
                <c:pt idx="424">
                  <c:v>0.15180298686027624</c:v>
                </c:pt>
                <c:pt idx="425">
                  <c:v>0.40892010927200639</c:v>
                </c:pt>
                <c:pt idx="426">
                  <c:v>-9.7038403153420175E-2</c:v>
                </c:pt>
                <c:pt idx="427">
                  <c:v>0.81274151802063299</c:v>
                </c:pt>
                <c:pt idx="428">
                  <c:v>0.335898667573932</c:v>
                </c:pt>
                <c:pt idx="429">
                  <c:v>-0.28732660412788741</c:v>
                </c:pt>
                <c:pt idx="430">
                  <c:v>-0.133923530578613</c:v>
                </c:pt>
                <c:pt idx="431">
                  <c:v>0.14092269539833099</c:v>
                </c:pt>
                <c:pt idx="432">
                  <c:v>0.97920304536819824</c:v>
                </c:pt>
                <c:pt idx="433">
                  <c:v>-0.53307563066483099</c:v>
                </c:pt>
                <c:pt idx="434">
                  <c:v>0.61318492889404297</c:v>
                </c:pt>
                <c:pt idx="435">
                  <c:v>-0.62530845403671365</c:v>
                </c:pt>
                <c:pt idx="436">
                  <c:v>-0.37785959243774625</c:v>
                </c:pt>
                <c:pt idx="437">
                  <c:v>0.17530666291713701</c:v>
                </c:pt>
                <c:pt idx="438">
                  <c:v>-0.32963740825653093</c:v>
                </c:pt>
                <c:pt idx="439">
                  <c:v>0.52621650695800759</c:v>
                </c:pt>
                <c:pt idx="440">
                  <c:v>-0.16491894423961614</c:v>
                </c:pt>
                <c:pt idx="441">
                  <c:v>-0.14392954111099307</c:v>
                </c:pt>
                <c:pt idx="442">
                  <c:v>7.7415113337338561E-3</c:v>
                </c:pt>
                <c:pt idx="443">
                  <c:v>0.69529885053634943</c:v>
                </c:pt>
                <c:pt idx="444">
                  <c:v>-0.18306474387645824</c:v>
                </c:pt>
                <c:pt idx="445">
                  <c:v>0.31916698813438665</c:v>
                </c:pt>
                <c:pt idx="446">
                  <c:v>-0.1702012568712247</c:v>
                </c:pt>
                <c:pt idx="447">
                  <c:v>0.34589743614196822</c:v>
                </c:pt>
                <c:pt idx="448">
                  <c:v>0.23816180229187001</c:v>
                </c:pt>
                <c:pt idx="449">
                  <c:v>8.8997565209866528E-2</c:v>
                </c:pt>
                <c:pt idx="450">
                  <c:v>-4.8374887555837822E-3</c:v>
                </c:pt>
                <c:pt idx="451">
                  <c:v>0.52173995971679699</c:v>
                </c:pt>
                <c:pt idx="452">
                  <c:v>0.46969845890998801</c:v>
                </c:pt>
                <c:pt idx="453">
                  <c:v>-0.29159361124038702</c:v>
                </c:pt>
                <c:pt idx="454">
                  <c:v>-0.100642696022987</c:v>
                </c:pt>
                <c:pt idx="455">
                  <c:v>-0.1599174737930317</c:v>
                </c:pt>
                <c:pt idx="456">
                  <c:v>-0.22221270203590424</c:v>
                </c:pt>
                <c:pt idx="457">
                  <c:v>-0.48346024751663202</c:v>
                </c:pt>
                <c:pt idx="458">
                  <c:v>0.207896217703819</c:v>
                </c:pt>
                <c:pt idx="459">
                  <c:v>-0.53296029567718495</c:v>
                </c:pt>
                <c:pt idx="460">
                  <c:v>-0.19925233721733232</c:v>
                </c:pt>
                <c:pt idx="461">
                  <c:v>-1.1063570976257366</c:v>
                </c:pt>
                <c:pt idx="462">
                  <c:v>-0.44096356630325489</c:v>
                </c:pt>
                <c:pt idx="463">
                  <c:v>0.63596719503402699</c:v>
                </c:pt>
                <c:pt idx="464">
                  <c:v>-0.73693656921386697</c:v>
                </c:pt>
                <c:pt idx="465">
                  <c:v>-0.47843003273010293</c:v>
                </c:pt>
                <c:pt idx="466">
                  <c:v>0.56045371294021551</c:v>
                </c:pt>
                <c:pt idx="467">
                  <c:v>-3.2235879451036765E-2</c:v>
                </c:pt>
                <c:pt idx="468">
                  <c:v>-0.453105539083481</c:v>
                </c:pt>
                <c:pt idx="469">
                  <c:v>0.81371164321899792</c:v>
                </c:pt>
                <c:pt idx="470">
                  <c:v>0.46731331944465865</c:v>
                </c:pt>
                <c:pt idx="471">
                  <c:v>-2.5034913793206336E-2</c:v>
                </c:pt>
                <c:pt idx="472">
                  <c:v>-0.19141316413879489</c:v>
                </c:pt>
                <c:pt idx="473">
                  <c:v>-0.6959334015846258</c:v>
                </c:pt>
                <c:pt idx="474">
                  <c:v>-1.0897179841995221</c:v>
                </c:pt>
                <c:pt idx="475">
                  <c:v>-0.89665246009826649</c:v>
                </c:pt>
                <c:pt idx="476">
                  <c:v>3.6522250622511014E-2</c:v>
                </c:pt>
                <c:pt idx="477">
                  <c:v>-0.28660488128662365</c:v>
                </c:pt>
                <c:pt idx="478">
                  <c:v>0.58014506101608343</c:v>
                </c:pt>
                <c:pt idx="479">
                  <c:v>-0.27269285917282132</c:v>
                </c:pt>
                <c:pt idx="480">
                  <c:v>0.96690058708190896</c:v>
                </c:pt>
                <c:pt idx="481">
                  <c:v>-0.41022643446922302</c:v>
                </c:pt>
                <c:pt idx="482">
                  <c:v>0.49169474840164201</c:v>
                </c:pt>
                <c:pt idx="483">
                  <c:v>0.89783918857574541</c:v>
                </c:pt>
                <c:pt idx="484">
                  <c:v>0.3328308463096657</c:v>
                </c:pt>
                <c:pt idx="485">
                  <c:v>-0.26444840431213401</c:v>
                </c:pt>
                <c:pt idx="486">
                  <c:v>0.21301820874214353</c:v>
                </c:pt>
                <c:pt idx="487">
                  <c:v>-9.1417178511619707E-2</c:v>
                </c:pt>
                <c:pt idx="488">
                  <c:v>-0.39508149027824746</c:v>
                </c:pt>
                <c:pt idx="489">
                  <c:v>-8.7404310703277727E-2</c:v>
                </c:pt>
                <c:pt idx="490">
                  <c:v>-3.7133611738681842E-2</c:v>
                </c:pt>
                <c:pt idx="491">
                  <c:v>-0.55850183963775601</c:v>
                </c:pt>
                <c:pt idx="492">
                  <c:v>-0.74839782714844205</c:v>
                </c:pt>
                <c:pt idx="493">
                  <c:v>0.12916070222854464</c:v>
                </c:pt>
                <c:pt idx="494">
                  <c:v>-0.16207811236381467</c:v>
                </c:pt>
                <c:pt idx="495">
                  <c:v>-0.10759615153074353</c:v>
                </c:pt>
                <c:pt idx="496">
                  <c:v>0.792028307914734</c:v>
                </c:pt>
                <c:pt idx="497">
                  <c:v>0.91596424579620006</c:v>
                </c:pt>
                <c:pt idx="498">
                  <c:v>0.44047999382019087</c:v>
                </c:pt>
                <c:pt idx="499">
                  <c:v>0.33454000949859602</c:v>
                </c:pt>
                <c:pt idx="500">
                  <c:v>-0.67762154340744463</c:v>
                </c:pt>
                <c:pt idx="501">
                  <c:v>0.17536929249763644</c:v>
                </c:pt>
                <c:pt idx="502">
                  <c:v>0.58751475811004228</c:v>
                </c:pt>
                <c:pt idx="503">
                  <c:v>-0.17287169396877267</c:v>
                </c:pt>
                <c:pt idx="504">
                  <c:v>-0.24559485912323092</c:v>
                </c:pt>
                <c:pt idx="505">
                  <c:v>1.8704956397414284E-2</c:v>
                </c:pt>
                <c:pt idx="506">
                  <c:v>-0.12903842329978887</c:v>
                </c:pt>
                <c:pt idx="507">
                  <c:v>-4.1347783990204334E-3</c:v>
                </c:pt>
                <c:pt idx="508">
                  <c:v>0.11918320506811181</c:v>
                </c:pt>
                <c:pt idx="509">
                  <c:v>-0.34408968687057689</c:v>
                </c:pt>
                <c:pt idx="510">
                  <c:v>0.23839198052883204</c:v>
                </c:pt>
                <c:pt idx="511">
                  <c:v>-0.29697340726852561</c:v>
                </c:pt>
                <c:pt idx="512">
                  <c:v>-0.97761833667755438</c:v>
                </c:pt>
                <c:pt idx="513">
                  <c:v>1.0825325734913413E-2</c:v>
                </c:pt>
                <c:pt idx="514">
                  <c:v>-0.3262812197208434</c:v>
                </c:pt>
                <c:pt idx="515">
                  <c:v>0.2149587571620957</c:v>
                </c:pt>
                <c:pt idx="516">
                  <c:v>-0.36674204468727101</c:v>
                </c:pt>
                <c:pt idx="517">
                  <c:v>0.73006820678710904</c:v>
                </c:pt>
                <c:pt idx="518">
                  <c:v>-3.071074374020101E-2</c:v>
                </c:pt>
                <c:pt idx="519">
                  <c:v>0.93425589799881392</c:v>
                </c:pt>
                <c:pt idx="520">
                  <c:v>0.90287309885024958</c:v>
                </c:pt>
                <c:pt idx="521">
                  <c:v>-0.57784336805343595</c:v>
                </c:pt>
                <c:pt idx="522">
                  <c:v>0.7630399465560963</c:v>
                </c:pt>
                <c:pt idx="523">
                  <c:v>-0.20809727907180844</c:v>
                </c:pt>
                <c:pt idx="524">
                  <c:v>-0.22876274585724038</c:v>
                </c:pt>
                <c:pt idx="525">
                  <c:v>0.12023469805717522</c:v>
                </c:pt>
                <c:pt idx="526">
                  <c:v>6.1903014779090895E-2</c:v>
                </c:pt>
                <c:pt idx="527">
                  <c:v>0.33226639032364197</c:v>
                </c:pt>
                <c:pt idx="528">
                  <c:v>-0.94304758310318393</c:v>
                </c:pt>
                <c:pt idx="529">
                  <c:v>0.846663057804111</c:v>
                </c:pt>
                <c:pt idx="530">
                  <c:v>1.4301544986665251E-2</c:v>
                </c:pt>
                <c:pt idx="531">
                  <c:v>-0.66776782274246205</c:v>
                </c:pt>
                <c:pt idx="532">
                  <c:v>0.10431380569934708</c:v>
                </c:pt>
                <c:pt idx="533">
                  <c:v>0.44546604156494313</c:v>
                </c:pt>
                <c:pt idx="534">
                  <c:v>-0.59193414449691439</c:v>
                </c:pt>
                <c:pt idx="535">
                  <c:v>0.65323287248611916</c:v>
                </c:pt>
                <c:pt idx="536">
                  <c:v>-0.58706551790237349</c:v>
                </c:pt>
                <c:pt idx="537">
                  <c:v>-0.3790737688541444</c:v>
                </c:pt>
                <c:pt idx="538">
                  <c:v>-0.60634028911590598</c:v>
                </c:pt>
                <c:pt idx="539">
                  <c:v>0.96848273277282659</c:v>
                </c:pt>
                <c:pt idx="540">
                  <c:v>-0.63019335269928656</c:v>
                </c:pt>
                <c:pt idx="541">
                  <c:v>0.18038134276866899</c:v>
                </c:pt>
                <c:pt idx="542">
                  <c:v>-0.8187490701675465</c:v>
                </c:pt>
                <c:pt idx="543">
                  <c:v>0.10953215509653168</c:v>
                </c:pt>
                <c:pt idx="544">
                  <c:v>-9.9285215139389246E-2</c:v>
                </c:pt>
                <c:pt idx="545">
                  <c:v>0.53931385278701749</c:v>
                </c:pt>
                <c:pt idx="546">
                  <c:v>0.29456770420074696</c:v>
                </c:pt>
                <c:pt idx="547">
                  <c:v>-0.5051908493042</c:v>
                </c:pt>
                <c:pt idx="548">
                  <c:v>0.3344892859458965</c:v>
                </c:pt>
                <c:pt idx="549">
                  <c:v>-0.34719547629356434</c:v>
                </c:pt>
                <c:pt idx="550">
                  <c:v>-0.88764542341232644</c:v>
                </c:pt>
                <c:pt idx="551">
                  <c:v>-0.7187318205833485</c:v>
                </c:pt>
                <c:pt idx="552">
                  <c:v>5.285622924566296E-2</c:v>
                </c:pt>
                <c:pt idx="553">
                  <c:v>-0.54240924119949363</c:v>
                </c:pt>
                <c:pt idx="554">
                  <c:v>-0.92266905307769864</c:v>
                </c:pt>
                <c:pt idx="555">
                  <c:v>-7.9275853931903891E-3</c:v>
                </c:pt>
                <c:pt idx="556">
                  <c:v>-0.59639257192611339</c:v>
                </c:pt>
                <c:pt idx="557">
                  <c:v>0.19837142527103388</c:v>
                </c:pt>
                <c:pt idx="558">
                  <c:v>0.30485248565673961</c:v>
                </c:pt>
                <c:pt idx="559">
                  <c:v>-0.20194537937641233</c:v>
                </c:pt>
                <c:pt idx="560">
                  <c:v>4.2065061628818727E-2</c:v>
                </c:pt>
                <c:pt idx="561">
                  <c:v>0.90752583742142034</c:v>
                </c:pt>
                <c:pt idx="562">
                  <c:v>0.7741801738739007</c:v>
                </c:pt>
                <c:pt idx="563">
                  <c:v>-0.6957474350929268</c:v>
                </c:pt>
                <c:pt idx="564">
                  <c:v>0.24842830002307981</c:v>
                </c:pt>
                <c:pt idx="565">
                  <c:v>0.35087770223617598</c:v>
                </c:pt>
                <c:pt idx="566">
                  <c:v>-0.47364315390586897</c:v>
                </c:pt>
                <c:pt idx="567">
                  <c:v>0.54268544912338634</c:v>
                </c:pt>
                <c:pt idx="568">
                  <c:v>0.18286865949630804</c:v>
                </c:pt>
                <c:pt idx="569">
                  <c:v>-0.130192786455154</c:v>
                </c:pt>
                <c:pt idx="570">
                  <c:v>0.21580660343170199</c:v>
                </c:pt>
                <c:pt idx="571">
                  <c:v>-0.49395287036896146</c:v>
                </c:pt>
                <c:pt idx="572">
                  <c:v>-0.49333250522613498</c:v>
                </c:pt>
                <c:pt idx="573">
                  <c:v>0.11129418015480026</c:v>
                </c:pt>
                <c:pt idx="574">
                  <c:v>-0.22519524395465887</c:v>
                </c:pt>
                <c:pt idx="575">
                  <c:v>0.22189009189605724</c:v>
                </c:pt>
                <c:pt idx="576">
                  <c:v>-5.2258886396884856E-2</c:v>
                </c:pt>
                <c:pt idx="577">
                  <c:v>-0.298894673585895</c:v>
                </c:pt>
                <c:pt idx="578">
                  <c:v>-0.15588977932930001</c:v>
                </c:pt>
                <c:pt idx="579">
                  <c:v>5.0623491406441005E-2</c:v>
                </c:pt>
                <c:pt idx="580">
                  <c:v>-0.81841599941253651</c:v>
                </c:pt>
                <c:pt idx="581">
                  <c:v>9.7746923565865174E-2</c:v>
                </c:pt>
                <c:pt idx="582">
                  <c:v>1.5652710199356099</c:v>
                </c:pt>
                <c:pt idx="583">
                  <c:v>1.4982649087905899</c:v>
                </c:pt>
                <c:pt idx="584">
                  <c:v>-0.66624206304550593</c:v>
                </c:pt>
                <c:pt idx="585">
                  <c:v>-4.9288656562566806E-2</c:v>
                </c:pt>
                <c:pt idx="586">
                  <c:v>0.19465565681457467</c:v>
                </c:pt>
                <c:pt idx="587">
                  <c:v>-8.1860005855560566E-2</c:v>
                </c:pt>
                <c:pt idx="588">
                  <c:v>-0.21531720459461304</c:v>
                </c:pt>
                <c:pt idx="589">
                  <c:v>0.64537560939789262</c:v>
                </c:pt>
                <c:pt idx="590">
                  <c:v>-0.50015443563461304</c:v>
                </c:pt>
                <c:pt idx="591">
                  <c:v>-0.12396767735481302</c:v>
                </c:pt>
                <c:pt idx="592">
                  <c:v>0.51593154668808405</c:v>
                </c:pt>
                <c:pt idx="593">
                  <c:v>-1.02624499797821</c:v>
                </c:pt>
                <c:pt idx="594">
                  <c:v>-0.37759134173393299</c:v>
                </c:pt>
                <c:pt idx="595">
                  <c:v>0.5260426402092</c:v>
                </c:pt>
                <c:pt idx="596">
                  <c:v>-0.739108085632324</c:v>
                </c:pt>
                <c:pt idx="597">
                  <c:v>-0.40477344393730202</c:v>
                </c:pt>
                <c:pt idx="598">
                  <c:v>-0.68866389989852994</c:v>
                </c:pt>
                <c:pt idx="599">
                  <c:v>0.77231228351592907</c:v>
                </c:pt>
                <c:pt idx="600">
                  <c:v>9.6696287393570224E-2</c:v>
                </c:pt>
                <c:pt idx="601">
                  <c:v>-0.55721431970595847</c:v>
                </c:pt>
                <c:pt idx="602">
                  <c:v>-0.15937489271163899</c:v>
                </c:pt>
                <c:pt idx="603">
                  <c:v>1.1119513511657699</c:v>
                </c:pt>
                <c:pt idx="604">
                  <c:v>0.20766152441501587</c:v>
                </c:pt>
                <c:pt idx="605">
                  <c:v>0.12814308702945701</c:v>
                </c:pt>
                <c:pt idx="606">
                  <c:v>-0.21710930764675099</c:v>
                </c:pt>
                <c:pt idx="607">
                  <c:v>-0.91217142343521163</c:v>
                </c:pt>
                <c:pt idx="608">
                  <c:v>-0.57562094926834095</c:v>
                </c:pt>
                <c:pt idx="609">
                  <c:v>0.210052415728569</c:v>
                </c:pt>
                <c:pt idx="610">
                  <c:v>0.57147532701492298</c:v>
                </c:pt>
                <c:pt idx="611">
                  <c:v>-0.10863202065229455</c:v>
                </c:pt>
                <c:pt idx="612">
                  <c:v>-0.33728763461112993</c:v>
                </c:pt>
                <c:pt idx="613">
                  <c:v>0.77422136068344438</c:v>
                </c:pt>
                <c:pt idx="614">
                  <c:v>-0.11448399722576059</c:v>
                </c:pt>
                <c:pt idx="615">
                  <c:v>-6.5064273774623912E-2</c:v>
                </c:pt>
                <c:pt idx="616">
                  <c:v>-0.74262040853500999</c:v>
                </c:pt>
                <c:pt idx="617">
                  <c:v>1.2159481048584</c:v>
                </c:pt>
                <c:pt idx="618">
                  <c:v>0.21188600361347201</c:v>
                </c:pt>
                <c:pt idx="619">
                  <c:v>-3.0112776905298188E-2</c:v>
                </c:pt>
                <c:pt idx="620">
                  <c:v>-0.16967277228832187</c:v>
                </c:pt>
                <c:pt idx="621">
                  <c:v>-3.56475040316582E-2</c:v>
                </c:pt>
                <c:pt idx="622">
                  <c:v>6.3158176839351723E-2</c:v>
                </c:pt>
                <c:pt idx="623">
                  <c:v>-0.24416022002696999</c:v>
                </c:pt>
                <c:pt idx="624">
                  <c:v>-0.48196280002594288</c:v>
                </c:pt>
                <c:pt idx="625">
                  <c:v>-8.8189221918583E-2</c:v>
                </c:pt>
                <c:pt idx="626">
                  <c:v>-0.52556061744689964</c:v>
                </c:pt>
                <c:pt idx="627">
                  <c:v>-0.30136162042617776</c:v>
                </c:pt>
                <c:pt idx="628">
                  <c:v>-1.1884778738021959</c:v>
                </c:pt>
                <c:pt idx="629">
                  <c:v>-3.2386060804128612E-2</c:v>
                </c:pt>
                <c:pt idx="630">
                  <c:v>0.76572287082672164</c:v>
                </c:pt>
                <c:pt idx="631">
                  <c:v>0.84566384553909635</c:v>
                </c:pt>
                <c:pt idx="632">
                  <c:v>0.14492885768413499</c:v>
                </c:pt>
                <c:pt idx="633">
                  <c:v>-0.23969505727291099</c:v>
                </c:pt>
                <c:pt idx="634">
                  <c:v>9.0356178581714852E-2</c:v>
                </c:pt>
                <c:pt idx="635">
                  <c:v>0.96502280235290505</c:v>
                </c:pt>
                <c:pt idx="636">
                  <c:v>-0.40094578266143799</c:v>
                </c:pt>
                <c:pt idx="637">
                  <c:v>0.29621502757072399</c:v>
                </c:pt>
                <c:pt idx="638">
                  <c:v>1.4227329492569001</c:v>
                </c:pt>
                <c:pt idx="639">
                  <c:v>-5.8972131460905103E-2</c:v>
                </c:pt>
                <c:pt idx="640">
                  <c:v>-0.68466001749039218</c:v>
                </c:pt>
                <c:pt idx="641">
                  <c:v>-7.6014526188373593E-2</c:v>
                </c:pt>
                <c:pt idx="642">
                  <c:v>-0.16473093628883417</c:v>
                </c:pt>
                <c:pt idx="643">
                  <c:v>0.17525319755077493</c:v>
                </c:pt>
                <c:pt idx="644">
                  <c:v>-0.39955052733421687</c:v>
                </c:pt>
                <c:pt idx="645">
                  <c:v>0.4335576295852675</c:v>
                </c:pt>
                <c:pt idx="646">
                  <c:v>0.18387418985366799</c:v>
                </c:pt>
                <c:pt idx="647">
                  <c:v>7.7295951545238925E-2</c:v>
                </c:pt>
                <c:pt idx="648">
                  <c:v>0.65801060199737504</c:v>
                </c:pt>
                <c:pt idx="649">
                  <c:v>8.3114407956600744E-2</c:v>
                </c:pt>
                <c:pt idx="650">
                  <c:v>0.69468408823013383</c:v>
                </c:pt>
                <c:pt idx="651">
                  <c:v>-0.24954757094383201</c:v>
                </c:pt>
                <c:pt idx="652">
                  <c:v>-0.68953096866607744</c:v>
                </c:pt>
                <c:pt idx="653">
                  <c:v>-5.4747436195612398E-2</c:v>
                </c:pt>
                <c:pt idx="654">
                  <c:v>0.13563971221446997</c:v>
                </c:pt>
                <c:pt idx="655">
                  <c:v>-0.68526130914688144</c:v>
                </c:pt>
                <c:pt idx="656">
                  <c:v>-0.31340426206589039</c:v>
                </c:pt>
                <c:pt idx="657">
                  <c:v>0.84204298257828192</c:v>
                </c:pt>
                <c:pt idx="658">
                  <c:v>-1.2294810265302733E-2</c:v>
                </c:pt>
                <c:pt idx="659">
                  <c:v>0.22687889635562911</c:v>
                </c:pt>
                <c:pt idx="660">
                  <c:v>0.24604718387127128</c:v>
                </c:pt>
                <c:pt idx="661">
                  <c:v>0.95458972454071001</c:v>
                </c:pt>
                <c:pt idx="662">
                  <c:v>-0.38955056667328125</c:v>
                </c:pt>
                <c:pt idx="663">
                  <c:v>0.23577286303043399</c:v>
                </c:pt>
                <c:pt idx="664">
                  <c:v>0.17993161082267844</c:v>
                </c:pt>
                <c:pt idx="665">
                  <c:v>-1.0012830495834399</c:v>
                </c:pt>
                <c:pt idx="666">
                  <c:v>0.55560988187789895</c:v>
                </c:pt>
                <c:pt idx="667">
                  <c:v>-0.65709221363068282</c:v>
                </c:pt>
                <c:pt idx="668">
                  <c:v>-0.21532894670963301</c:v>
                </c:pt>
                <c:pt idx="669">
                  <c:v>-0.19397224485874223</c:v>
                </c:pt>
                <c:pt idx="670">
                  <c:v>-0.60003674030303999</c:v>
                </c:pt>
                <c:pt idx="671">
                  <c:v>1.0473966598510698</c:v>
                </c:pt>
                <c:pt idx="672">
                  <c:v>-1.1756587773561523E-2</c:v>
                </c:pt>
                <c:pt idx="673">
                  <c:v>-0.83324509859085494</c:v>
                </c:pt>
                <c:pt idx="674">
                  <c:v>0.30850145220756497</c:v>
                </c:pt>
                <c:pt idx="675">
                  <c:v>-0.14624352753162492</c:v>
                </c:pt>
                <c:pt idx="676">
                  <c:v>0.38608950376510826</c:v>
                </c:pt>
                <c:pt idx="677">
                  <c:v>1.0773309469223</c:v>
                </c:pt>
                <c:pt idx="678">
                  <c:v>-0.961492359638214</c:v>
                </c:pt>
                <c:pt idx="679">
                  <c:v>0.15829612314701241</c:v>
                </c:pt>
                <c:pt idx="680">
                  <c:v>0.23266358673572499</c:v>
                </c:pt>
                <c:pt idx="681">
                  <c:v>-0.22976222634315488</c:v>
                </c:pt>
                <c:pt idx="682">
                  <c:v>-0.27753987908363298</c:v>
                </c:pt>
                <c:pt idx="683">
                  <c:v>0.58508807420730558</c:v>
                </c:pt>
                <c:pt idx="684">
                  <c:v>0.47824019193649298</c:v>
                </c:pt>
                <c:pt idx="685">
                  <c:v>-1.0512709617614759</c:v>
                </c:pt>
                <c:pt idx="686">
                  <c:v>-0.17500214278698092</c:v>
                </c:pt>
                <c:pt idx="687">
                  <c:v>4.612899199128162E-2</c:v>
                </c:pt>
                <c:pt idx="688">
                  <c:v>0.22149248421192352</c:v>
                </c:pt>
                <c:pt idx="689">
                  <c:v>0.11474435776472106</c:v>
                </c:pt>
                <c:pt idx="690">
                  <c:v>1.5271922349929798</c:v>
                </c:pt>
                <c:pt idx="691">
                  <c:v>0.170748665928841</c:v>
                </c:pt>
                <c:pt idx="692">
                  <c:v>-0.167476892471314</c:v>
                </c:pt>
                <c:pt idx="693">
                  <c:v>-0.98105490207672097</c:v>
                </c:pt>
                <c:pt idx="694">
                  <c:v>-0.192154482007028</c:v>
                </c:pt>
                <c:pt idx="695">
                  <c:v>-0.22843112051487058</c:v>
                </c:pt>
                <c:pt idx="696">
                  <c:v>-0.39475688338280063</c:v>
                </c:pt>
                <c:pt idx="697">
                  <c:v>0.45970961451530479</c:v>
                </c:pt>
                <c:pt idx="698">
                  <c:v>1.4159111306071299E-2</c:v>
                </c:pt>
                <c:pt idx="699">
                  <c:v>-0.44500887393951694</c:v>
                </c:pt>
                <c:pt idx="700">
                  <c:v>2.5283044204116017E-2</c:v>
                </c:pt>
                <c:pt idx="701">
                  <c:v>0.47746017575264443</c:v>
                </c:pt>
                <c:pt idx="702">
                  <c:v>0.33799377083778626</c:v>
                </c:pt>
                <c:pt idx="703">
                  <c:v>5.3764961659908773E-2</c:v>
                </c:pt>
                <c:pt idx="704">
                  <c:v>-0.96092212200164751</c:v>
                </c:pt>
                <c:pt idx="705">
                  <c:v>0.70686745643616034</c:v>
                </c:pt>
                <c:pt idx="706">
                  <c:v>0.42389988899231185</c:v>
                </c:pt>
                <c:pt idx="707">
                  <c:v>-0.92174416780471802</c:v>
                </c:pt>
                <c:pt idx="708">
                  <c:v>-0.24011817574500999</c:v>
                </c:pt>
                <c:pt idx="709">
                  <c:v>-0.4369562864303605</c:v>
                </c:pt>
                <c:pt idx="710">
                  <c:v>-0.94592899084091198</c:v>
                </c:pt>
                <c:pt idx="711">
                  <c:v>-0.38950049877166926</c:v>
                </c:pt>
                <c:pt idx="712">
                  <c:v>-3.4431576728821064E-2</c:v>
                </c:pt>
                <c:pt idx="713">
                  <c:v>-0.43136823177337796</c:v>
                </c:pt>
                <c:pt idx="714">
                  <c:v>-0.398996472358707</c:v>
                </c:pt>
                <c:pt idx="715">
                  <c:v>0.10383245348930402</c:v>
                </c:pt>
                <c:pt idx="716">
                  <c:v>1.2627826929092398</c:v>
                </c:pt>
                <c:pt idx="717">
                  <c:v>-0.13393968343734838</c:v>
                </c:pt>
                <c:pt idx="718">
                  <c:v>-0.15013453364372301</c:v>
                </c:pt>
                <c:pt idx="719">
                  <c:v>-0.20348088443279441</c:v>
                </c:pt>
                <c:pt idx="720">
                  <c:v>0.11599981039762459</c:v>
                </c:pt>
                <c:pt idx="721">
                  <c:v>0.59811294078826194</c:v>
                </c:pt>
                <c:pt idx="722">
                  <c:v>-0.43105459213257025</c:v>
                </c:pt>
                <c:pt idx="723">
                  <c:v>0.23816742002964</c:v>
                </c:pt>
                <c:pt idx="724">
                  <c:v>-0.35476568341255232</c:v>
                </c:pt>
                <c:pt idx="725">
                  <c:v>-0.14860092103481287</c:v>
                </c:pt>
                <c:pt idx="726">
                  <c:v>-0.98205548524856601</c:v>
                </c:pt>
                <c:pt idx="727">
                  <c:v>0.3869334757328064</c:v>
                </c:pt>
                <c:pt idx="728">
                  <c:v>-0.92205172777175859</c:v>
                </c:pt>
                <c:pt idx="729">
                  <c:v>0.17619642615318301</c:v>
                </c:pt>
                <c:pt idx="730">
                  <c:v>0.79652965068817783</c:v>
                </c:pt>
                <c:pt idx="731">
                  <c:v>0.21546174585819353</c:v>
                </c:pt>
                <c:pt idx="732">
                  <c:v>-0.57380050420761097</c:v>
                </c:pt>
                <c:pt idx="733">
                  <c:v>7.210487127304091E-2</c:v>
                </c:pt>
                <c:pt idx="734">
                  <c:v>-3.6317761987447732E-2</c:v>
                </c:pt>
                <c:pt idx="735">
                  <c:v>-0.30718567967415211</c:v>
                </c:pt>
                <c:pt idx="736">
                  <c:v>-1.1429756879806499</c:v>
                </c:pt>
                <c:pt idx="737">
                  <c:v>0.17658640444278781</c:v>
                </c:pt>
                <c:pt idx="738">
                  <c:v>-0.75015950202942305</c:v>
                </c:pt>
                <c:pt idx="739">
                  <c:v>-0.30816394090652499</c:v>
                </c:pt>
                <c:pt idx="740">
                  <c:v>-0.17226512730121599</c:v>
                </c:pt>
                <c:pt idx="741">
                  <c:v>-0.18743509054184185</c:v>
                </c:pt>
                <c:pt idx="742">
                  <c:v>0.94152760505676258</c:v>
                </c:pt>
                <c:pt idx="743">
                  <c:v>-0.11865959316492095</c:v>
                </c:pt>
                <c:pt idx="744">
                  <c:v>-0.22659891843795824</c:v>
                </c:pt>
                <c:pt idx="745">
                  <c:v>0.2278144955635078</c:v>
                </c:pt>
                <c:pt idx="746">
                  <c:v>-4.9046683125198484E-4</c:v>
                </c:pt>
                <c:pt idx="747">
                  <c:v>-0.19023446738720018</c:v>
                </c:pt>
                <c:pt idx="748">
                  <c:v>-0.66006797552108865</c:v>
                </c:pt>
                <c:pt idx="749">
                  <c:v>-0.12794442474842224</c:v>
                </c:pt>
                <c:pt idx="750">
                  <c:v>-0.31049364805221602</c:v>
                </c:pt>
                <c:pt idx="751">
                  <c:v>0.31833669543266646</c:v>
                </c:pt>
                <c:pt idx="752">
                  <c:v>-0.88449847698211781</c:v>
                </c:pt>
                <c:pt idx="753">
                  <c:v>-0.26682806015014865</c:v>
                </c:pt>
                <c:pt idx="754">
                  <c:v>0.17848704755306333</c:v>
                </c:pt>
                <c:pt idx="755">
                  <c:v>-5.1374088972806903E-2</c:v>
                </c:pt>
                <c:pt idx="756">
                  <c:v>0.64303386211395364</c:v>
                </c:pt>
                <c:pt idx="757">
                  <c:v>0.36290138959884866</c:v>
                </c:pt>
                <c:pt idx="758">
                  <c:v>-0.33962199091911577</c:v>
                </c:pt>
                <c:pt idx="759">
                  <c:v>0.16500000655651118</c:v>
                </c:pt>
                <c:pt idx="760">
                  <c:v>0.136270746588707</c:v>
                </c:pt>
                <c:pt idx="761">
                  <c:v>-1.5255033038556604E-2</c:v>
                </c:pt>
                <c:pt idx="762">
                  <c:v>1.0910856537520899E-2</c:v>
                </c:pt>
                <c:pt idx="763">
                  <c:v>0.83961385488510165</c:v>
                </c:pt>
                <c:pt idx="764">
                  <c:v>-0.40783476829529025</c:v>
                </c:pt>
                <c:pt idx="765">
                  <c:v>-1.1622087955474898</c:v>
                </c:pt>
                <c:pt idx="766">
                  <c:v>0.46867439150810197</c:v>
                </c:pt>
                <c:pt idx="767">
                  <c:v>0.71809434890747104</c:v>
                </c:pt>
                <c:pt idx="768">
                  <c:v>4.9077053554356124E-3</c:v>
                </c:pt>
                <c:pt idx="769">
                  <c:v>1.0571806430816699</c:v>
                </c:pt>
                <c:pt idx="770">
                  <c:v>-0.47361436486244546</c:v>
                </c:pt>
                <c:pt idx="771">
                  <c:v>0.61972856521606401</c:v>
                </c:pt>
                <c:pt idx="772">
                  <c:v>0.76298719644546564</c:v>
                </c:pt>
                <c:pt idx="773">
                  <c:v>-4.4816050678491925E-2</c:v>
                </c:pt>
                <c:pt idx="774">
                  <c:v>-0.47901535034179699</c:v>
                </c:pt>
                <c:pt idx="775">
                  <c:v>0.25181171298027138</c:v>
                </c:pt>
                <c:pt idx="776">
                  <c:v>0.14412546157836981</c:v>
                </c:pt>
                <c:pt idx="777">
                  <c:v>-0.45535510778427296</c:v>
                </c:pt>
                <c:pt idx="778">
                  <c:v>-0.27928730845451399</c:v>
                </c:pt>
                <c:pt idx="779">
                  <c:v>-0.61372131109238093</c:v>
                </c:pt>
                <c:pt idx="780">
                  <c:v>-0.69614166021347712</c:v>
                </c:pt>
                <c:pt idx="781">
                  <c:v>4.4099945574998897E-2</c:v>
                </c:pt>
                <c:pt idx="782">
                  <c:v>-0.49336412549018932</c:v>
                </c:pt>
                <c:pt idx="783">
                  <c:v>0.76814407110214522</c:v>
                </c:pt>
                <c:pt idx="784">
                  <c:v>-0.39012849330902549</c:v>
                </c:pt>
                <c:pt idx="785">
                  <c:v>0.41988795995712497</c:v>
                </c:pt>
                <c:pt idx="786">
                  <c:v>0.1884021908044837</c:v>
                </c:pt>
                <c:pt idx="787">
                  <c:v>-0.46480420231819197</c:v>
                </c:pt>
                <c:pt idx="788">
                  <c:v>0.22910855710506411</c:v>
                </c:pt>
                <c:pt idx="789">
                  <c:v>-0.31080439686775546</c:v>
                </c:pt>
                <c:pt idx="790">
                  <c:v>0.15785953402519304</c:v>
                </c:pt>
                <c:pt idx="791">
                  <c:v>-0.19843585789203744</c:v>
                </c:pt>
                <c:pt idx="792">
                  <c:v>0.57372695207595803</c:v>
                </c:pt>
                <c:pt idx="793">
                  <c:v>0.42620643973350508</c:v>
                </c:pt>
                <c:pt idx="794">
                  <c:v>-0.80358409881591453</c:v>
                </c:pt>
                <c:pt idx="795">
                  <c:v>-0.43041834235191467</c:v>
                </c:pt>
                <c:pt idx="796">
                  <c:v>0.81857079267501864</c:v>
                </c:pt>
                <c:pt idx="797">
                  <c:v>6.3194997608661929E-2</c:v>
                </c:pt>
                <c:pt idx="798">
                  <c:v>-0.61225992441177735</c:v>
                </c:pt>
                <c:pt idx="799">
                  <c:v>-0.10440170019865012</c:v>
                </c:pt>
                <c:pt idx="800">
                  <c:v>-5.6782852858305144E-2</c:v>
                </c:pt>
                <c:pt idx="801">
                  <c:v>-0.84915655851364102</c:v>
                </c:pt>
                <c:pt idx="802">
                  <c:v>-0.40023007988929732</c:v>
                </c:pt>
                <c:pt idx="803">
                  <c:v>0.37555813789367926</c:v>
                </c:pt>
                <c:pt idx="804">
                  <c:v>-0.278843253850937</c:v>
                </c:pt>
                <c:pt idx="805">
                  <c:v>-0.98263615369796453</c:v>
                </c:pt>
                <c:pt idx="806">
                  <c:v>0.39760735630989297</c:v>
                </c:pt>
                <c:pt idx="807">
                  <c:v>-0.48682263493538125</c:v>
                </c:pt>
                <c:pt idx="808">
                  <c:v>-7.1523375809192713E-2</c:v>
                </c:pt>
                <c:pt idx="809">
                  <c:v>0.53595179319382091</c:v>
                </c:pt>
                <c:pt idx="810">
                  <c:v>-0.21185927093029044</c:v>
                </c:pt>
                <c:pt idx="811">
                  <c:v>0.42342886328697643</c:v>
                </c:pt>
                <c:pt idx="812">
                  <c:v>0.29170712828636203</c:v>
                </c:pt>
                <c:pt idx="813">
                  <c:v>0.59794014692306541</c:v>
                </c:pt>
                <c:pt idx="814">
                  <c:v>0.98848676681518299</c:v>
                </c:pt>
                <c:pt idx="815">
                  <c:v>-0.90824687480926458</c:v>
                </c:pt>
                <c:pt idx="816">
                  <c:v>0.42674475908279402</c:v>
                </c:pt>
                <c:pt idx="817">
                  <c:v>-0.62741863727569969</c:v>
                </c:pt>
                <c:pt idx="818">
                  <c:v>0.21183910965919581</c:v>
                </c:pt>
                <c:pt idx="819">
                  <c:v>5.4798912256956586E-2</c:v>
                </c:pt>
                <c:pt idx="820">
                  <c:v>0.15469561517238681</c:v>
                </c:pt>
                <c:pt idx="821">
                  <c:v>-0.43136629462242365</c:v>
                </c:pt>
                <c:pt idx="822">
                  <c:v>-0.83008503913879805</c:v>
                </c:pt>
                <c:pt idx="823">
                  <c:v>-0.19790485501289506</c:v>
                </c:pt>
                <c:pt idx="824">
                  <c:v>0.31670352816581698</c:v>
                </c:pt>
                <c:pt idx="825">
                  <c:v>-0.41080322861671376</c:v>
                </c:pt>
                <c:pt idx="826">
                  <c:v>-0.51519691944122259</c:v>
                </c:pt>
                <c:pt idx="827">
                  <c:v>-0.49677354097366438</c:v>
                </c:pt>
                <c:pt idx="828">
                  <c:v>-0.15491506457328924</c:v>
                </c:pt>
                <c:pt idx="829">
                  <c:v>-1.3105307705700427E-2</c:v>
                </c:pt>
                <c:pt idx="830">
                  <c:v>7.3679774999618503E-2</c:v>
                </c:pt>
                <c:pt idx="831">
                  <c:v>9.2686176300048814E-2</c:v>
                </c:pt>
                <c:pt idx="832">
                  <c:v>0.3121905922889725</c:v>
                </c:pt>
                <c:pt idx="833">
                  <c:v>-0.43199241161346597</c:v>
                </c:pt>
                <c:pt idx="834">
                  <c:v>-0.56387382745742864</c:v>
                </c:pt>
                <c:pt idx="835">
                  <c:v>1.42842841148376</c:v>
                </c:pt>
                <c:pt idx="836">
                  <c:v>-0.64290475845337502</c:v>
                </c:pt>
                <c:pt idx="837">
                  <c:v>-0.9512371420860285</c:v>
                </c:pt>
                <c:pt idx="838">
                  <c:v>9.6593379974365248E-2</c:v>
                </c:pt>
                <c:pt idx="839">
                  <c:v>-0.47142246365547541</c:v>
                </c:pt>
                <c:pt idx="840">
                  <c:v>-0.522325038909912</c:v>
                </c:pt>
                <c:pt idx="841">
                  <c:v>1.8642377108335609E-2</c:v>
                </c:pt>
                <c:pt idx="842">
                  <c:v>-0.25810226798057767</c:v>
                </c:pt>
                <c:pt idx="843">
                  <c:v>0.57305836677551303</c:v>
                </c:pt>
                <c:pt idx="844">
                  <c:v>0.26895093917846896</c:v>
                </c:pt>
                <c:pt idx="845">
                  <c:v>-0.68076622486114458</c:v>
                </c:pt>
                <c:pt idx="846">
                  <c:v>-0.44419521093368503</c:v>
                </c:pt>
                <c:pt idx="847">
                  <c:v>-5.5225051939487506E-2</c:v>
                </c:pt>
                <c:pt idx="848">
                  <c:v>-0.15890723466873333</c:v>
                </c:pt>
                <c:pt idx="849">
                  <c:v>1.0771121978759799</c:v>
                </c:pt>
                <c:pt idx="850">
                  <c:v>0.53618061542511064</c:v>
                </c:pt>
                <c:pt idx="851">
                  <c:v>-0.277436703443527</c:v>
                </c:pt>
                <c:pt idx="852">
                  <c:v>4.7401145100593602E-2</c:v>
                </c:pt>
                <c:pt idx="853">
                  <c:v>-0.55018955469131503</c:v>
                </c:pt>
                <c:pt idx="854">
                  <c:v>0.65204936265946056</c:v>
                </c:pt>
                <c:pt idx="855">
                  <c:v>0.54669243097305364</c:v>
                </c:pt>
                <c:pt idx="856">
                  <c:v>-0.33688798546791543</c:v>
                </c:pt>
                <c:pt idx="857">
                  <c:v>-0.1544173806905767</c:v>
                </c:pt>
                <c:pt idx="858">
                  <c:v>-0.54246222972869507</c:v>
                </c:pt>
                <c:pt idx="859">
                  <c:v>-0.21913899481296659</c:v>
                </c:pt>
                <c:pt idx="860">
                  <c:v>0.55938225984573064</c:v>
                </c:pt>
                <c:pt idx="861">
                  <c:v>-0.2629988789558444</c:v>
                </c:pt>
                <c:pt idx="862">
                  <c:v>-0.11747665703296706</c:v>
                </c:pt>
                <c:pt idx="863">
                  <c:v>4.2848546057939502E-2</c:v>
                </c:pt>
                <c:pt idx="864">
                  <c:v>-3.0252953991293942E-2</c:v>
                </c:pt>
                <c:pt idx="865">
                  <c:v>-1.164385437965396</c:v>
                </c:pt>
                <c:pt idx="866">
                  <c:v>0.91143471002578702</c:v>
                </c:pt>
                <c:pt idx="867">
                  <c:v>-0.52576559782028198</c:v>
                </c:pt>
                <c:pt idx="868">
                  <c:v>-0.24158266186714281</c:v>
                </c:pt>
                <c:pt idx="869">
                  <c:v>-0.37276849150657698</c:v>
                </c:pt>
                <c:pt idx="870">
                  <c:v>-2.3005014285445251E-2</c:v>
                </c:pt>
                <c:pt idx="871">
                  <c:v>-0.13962160050868908</c:v>
                </c:pt>
                <c:pt idx="872">
                  <c:v>-7.4818037450314248E-2</c:v>
                </c:pt>
                <c:pt idx="873">
                  <c:v>0.55460208654403764</c:v>
                </c:pt>
                <c:pt idx="874">
                  <c:v>8.4998466074467732E-2</c:v>
                </c:pt>
                <c:pt idx="875">
                  <c:v>-1.2556173838675027E-2</c:v>
                </c:pt>
                <c:pt idx="876">
                  <c:v>-5.9030067175627123E-2</c:v>
                </c:pt>
                <c:pt idx="877">
                  <c:v>-1.034768700599664</c:v>
                </c:pt>
                <c:pt idx="878">
                  <c:v>-0.57720655202865601</c:v>
                </c:pt>
                <c:pt idx="879">
                  <c:v>5.8476679027080605E-2</c:v>
                </c:pt>
                <c:pt idx="880">
                  <c:v>0.77916282415390004</c:v>
                </c:pt>
                <c:pt idx="881">
                  <c:v>0.37734237313270941</c:v>
                </c:pt>
                <c:pt idx="882">
                  <c:v>-0.48669469356536932</c:v>
                </c:pt>
                <c:pt idx="883">
                  <c:v>-0.48367461562156738</c:v>
                </c:pt>
                <c:pt idx="884">
                  <c:v>0.26179978251457175</c:v>
                </c:pt>
                <c:pt idx="885">
                  <c:v>0.57769012451171964</c:v>
                </c:pt>
                <c:pt idx="886">
                  <c:v>-1.7194580286741326E-2</c:v>
                </c:pt>
                <c:pt idx="887">
                  <c:v>-0.12138126045465512</c:v>
                </c:pt>
                <c:pt idx="888">
                  <c:v>-0.87480348348618142</c:v>
                </c:pt>
                <c:pt idx="889">
                  <c:v>0.55282616615295099</c:v>
                </c:pt>
                <c:pt idx="890">
                  <c:v>-0.20221306383609933</c:v>
                </c:pt>
                <c:pt idx="891">
                  <c:v>-0.46579506993293801</c:v>
                </c:pt>
                <c:pt idx="892">
                  <c:v>-0.33688652515411843</c:v>
                </c:pt>
                <c:pt idx="893">
                  <c:v>0.20615836977958688</c:v>
                </c:pt>
                <c:pt idx="894">
                  <c:v>-0.22477047145366688</c:v>
                </c:pt>
                <c:pt idx="895">
                  <c:v>1.7473900690674813E-2</c:v>
                </c:pt>
                <c:pt idx="896">
                  <c:v>-0.50305891036987693</c:v>
                </c:pt>
                <c:pt idx="897">
                  <c:v>0.53489035367965765</c:v>
                </c:pt>
                <c:pt idx="898">
                  <c:v>0.25104305148124673</c:v>
                </c:pt>
                <c:pt idx="899">
                  <c:v>0.16098047792911488</c:v>
                </c:pt>
                <c:pt idx="900">
                  <c:v>0.3048345744609845</c:v>
                </c:pt>
                <c:pt idx="901">
                  <c:v>-0.19915477931499487</c:v>
                </c:pt>
                <c:pt idx="902">
                  <c:v>0.56787824630737693</c:v>
                </c:pt>
                <c:pt idx="903">
                  <c:v>0.69075465202332098</c:v>
                </c:pt>
                <c:pt idx="904">
                  <c:v>-5.6130826473236105E-2</c:v>
                </c:pt>
                <c:pt idx="905">
                  <c:v>1.06910884380341</c:v>
                </c:pt>
                <c:pt idx="906">
                  <c:v>-7.1289829909801511E-2</c:v>
                </c:pt>
                <c:pt idx="907">
                  <c:v>0.88787752389907881</c:v>
                </c:pt>
                <c:pt idx="908">
                  <c:v>3.5399734973907498E-2</c:v>
                </c:pt>
                <c:pt idx="909">
                  <c:v>-0.60200321674347479</c:v>
                </c:pt>
                <c:pt idx="910">
                  <c:v>-0.13393053412437481</c:v>
                </c:pt>
                <c:pt idx="911">
                  <c:v>-5.8415006846189534E-2</c:v>
                </c:pt>
                <c:pt idx="912">
                  <c:v>8.189050853252422E-2</c:v>
                </c:pt>
                <c:pt idx="913">
                  <c:v>-0.72102379798889593</c:v>
                </c:pt>
                <c:pt idx="914">
                  <c:v>0.35828056931496149</c:v>
                </c:pt>
                <c:pt idx="915">
                  <c:v>0.12192501872777912</c:v>
                </c:pt>
                <c:pt idx="916">
                  <c:v>-2.2593142464757254E-2</c:v>
                </c:pt>
                <c:pt idx="917">
                  <c:v>0.25512462854385398</c:v>
                </c:pt>
                <c:pt idx="918">
                  <c:v>8.5692808032036633E-2</c:v>
                </c:pt>
                <c:pt idx="919">
                  <c:v>0.77878499031066861</c:v>
                </c:pt>
                <c:pt idx="920">
                  <c:v>-0.35393428802490368</c:v>
                </c:pt>
                <c:pt idx="921">
                  <c:v>-0.14085894823074288</c:v>
                </c:pt>
                <c:pt idx="922">
                  <c:v>2.2771688178181645E-2</c:v>
                </c:pt>
                <c:pt idx="923">
                  <c:v>0.12513762712478493</c:v>
                </c:pt>
                <c:pt idx="924">
                  <c:v>-0.29741302132606667</c:v>
                </c:pt>
                <c:pt idx="925">
                  <c:v>-0.15186049044132405</c:v>
                </c:pt>
                <c:pt idx="926">
                  <c:v>-6.5350875258445934E-2</c:v>
                </c:pt>
                <c:pt idx="927">
                  <c:v>4.2957488447427923E-2</c:v>
                </c:pt>
                <c:pt idx="928">
                  <c:v>0.68426162004470881</c:v>
                </c:pt>
                <c:pt idx="929">
                  <c:v>-0.28166225552558899</c:v>
                </c:pt>
                <c:pt idx="930">
                  <c:v>0.19062969088554388</c:v>
                </c:pt>
                <c:pt idx="931">
                  <c:v>3.0473107472062468E-2</c:v>
                </c:pt>
                <c:pt idx="932">
                  <c:v>0.17642754316330092</c:v>
                </c:pt>
                <c:pt idx="933">
                  <c:v>-5.6941833347082076E-2</c:v>
                </c:pt>
                <c:pt idx="934">
                  <c:v>-0.28392043709755177</c:v>
                </c:pt>
                <c:pt idx="935">
                  <c:v>-0.42102730274200567</c:v>
                </c:pt>
                <c:pt idx="936">
                  <c:v>0.80294889211655163</c:v>
                </c:pt>
                <c:pt idx="937">
                  <c:v>0.15775780379772353</c:v>
                </c:pt>
                <c:pt idx="938">
                  <c:v>3.7109456956386594E-2</c:v>
                </c:pt>
                <c:pt idx="939">
                  <c:v>-0.35567602515220825</c:v>
                </c:pt>
                <c:pt idx="940">
                  <c:v>-0.43054583668708801</c:v>
                </c:pt>
                <c:pt idx="941">
                  <c:v>8.5810482501983726E-2</c:v>
                </c:pt>
                <c:pt idx="942">
                  <c:v>-0.30703923106193493</c:v>
                </c:pt>
                <c:pt idx="943">
                  <c:v>-0.11627452820539509</c:v>
                </c:pt>
                <c:pt idx="944">
                  <c:v>0.60964304208755893</c:v>
                </c:pt>
                <c:pt idx="945">
                  <c:v>-1.0761402845382741</c:v>
                </c:pt>
                <c:pt idx="946">
                  <c:v>-0.85764020681381892</c:v>
                </c:pt>
                <c:pt idx="947">
                  <c:v>-0.15184909105300992</c:v>
                </c:pt>
                <c:pt idx="948">
                  <c:v>-1.0017784833908099</c:v>
                </c:pt>
                <c:pt idx="949">
                  <c:v>0.77436238527297563</c:v>
                </c:pt>
                <c:pt idx="950">
                  <c:v>7.0896516554057997E-3</c:v>
                </c:pt>
                <c:pt idx="951">
                  <c:v>0.76983672380447465</c:v>
                </c:pt>
                <c:pt idx="952">
                  <c:v>-1.4249769970774635E-2</c:v>
                </c:pt>
                <c:pt idx="953">
                  <c:v>-4.6795558184385286E-2</c:v>
                </c:pt>
                <c:pt idx="954">
                  <c:v>0.25339466333389565</c:v>
                </c:pt>
                <c:pt idx="955">
                  <c:v>0.54148453474044556</c:v>
                </c:pt>
                <c:pt idx="956">
                  <c:v>7.3231436312198722E-2</c:v>
                </c:pt>
                <c:pt idx="957">
                  <c:v>-0.23617577552795388</c:v>
                </c:pt>
                <c:pt idx="958">
                  <c:v>-0.3547183275222795</c:v>
                </c:pt>
                <c:pt idx="959">
                  <c:v>0.29030004143714938</c:v>
                </c:pt>
                <c:pt idx="960">
                  <c:v>0.25778099894523598</c:v>
                </c:pt>
                <c:pt idx="961">
                  <c:v>-0.94928187131882091</c:v>
                </c:pt>
                <c:pt idx="962">
                  <c:v>0.20731018483638938</c:v>
                </c:pt>
                <c:pt idx="963">
                  <c:v>0.29206371307373002</c:v>
                </c:pt>
                <c:pt idx="964">
                  <c:v>4.6408008784055647E-2</c:v>
                </c:pt>
                <c:pt idx="965">
                  <c:v>-0.68519073724746771</c:v>
                </c:pt>
                <c:pt idx="966">
                  <c:v>-1.1929574012756388</c:v>
                </c:pt>
                <c:pt idx="967">
                  <c:v>0.96737843751907993</c:v>
                </c:pt>
                <c:pt idx="968">
                  <c:v>0.16138996183872217</c:v>
                </c:pt>
                <c:pt idx="969">
                  <c:v>0.17118363082408897</c:v>
                </c:pt>
                <c:pt idx="970">
                  <c:v>6.8891920149326907E-2</c:v>
                </c:pt>
                <c:pt idx="971">
                  <c:v>0.53896546363830899</c:v>
                </c:pt>
                <c:pt idx="972">
                  <c:v>0.125790104269981</c:v>
                </c:pt>
                <c:pt idx="973">
                  <c:v>0.35687777400016968</c:v>
                </c:pt>
                <c:pt idx="974">
                  <c:v>0.14707113802433044</c:v>
                </c:pt>
                <c:pt idx="975">
                  <c:v>0.13836291432380687</c:v>
                </c:pt>
                <c:pt idx="976">
                  <c:v>-0.81566894054412864</c:v>
                </c:pt>
                <c:pt idx="977">
                  <c:v>0.23319019377231692</c:v>
                </c:pt>
                <c:pt idx="978">
                  <c:v>-0.29654175043106079</c:v>
                </c:pt>
                <c:pt idx="979">
                  <c:v>-0.407720446586609</c:v>
                </c:pt>
                <c:pt idx="980">
                  <c:v>-0.75799286365509599</c:v>
                </c:pt>
                <c:pt idx="981">
                  <c:v>-0.14876422286033741</c:v>
                </c:pt>
                <c:pt idx="982">
                  <c:v>0.18214686214923981</c:v>
                </c:pt>
                <c:pt idx="983">
                  <c:v>0.81900000572204557</c:v>
                </c:pt>
                <c:pt idx="984">
                  <c:v>-0.19990159571170824</c:v>
                </c:pt>
                <c:pt idx="985">
                  <c:v>0.35292983055114702</c:v>
                </c:pt>
                <c:pt idx="986">
                  <c:v>-0.22276061773300188</c:v>
                </c:pt>
                <c:pt idx="987">
                  <c:v>-6.9528430700302124E-2</c:v>
                </c:pt>
                <c:pt idx="988">
                  <c:v>-0.22974972426891288</c:v>
                </c:pt>
                <c:pt idx="989">
                  <c:v>-0.11415658146143073</c:v>
                </c:pt>
                <c:pt idx="990">
                  <c:v>-0.34764784574508728</c:v>
                </c:pt>
                <c:pt idx="991">
                  <c:v>6.0103302821517112E-3</c:v>
                </c:pt>
                <c:pt idx="992">
                  <c:v>1.1261736042797675E-2</c:v>
                </c:pt>
                <c:pt idx="993">
                  <c:v>0.43320962786674538</c:v>
                </c:pt>
                <c:pt idx="994">
                  <c:v>-0.6864138841628995</c:v>
                </c:pt>
                <c:pt idx="995">
                  <c:v>-4.967826604843173E-2</c:v>
                </c:pt>
                <c:pt idx="996">
                  <c:v>1.9107668194919887E-3</c:v>
                </c:pt>
                <c:pt idx="997">
                  <c:v>-0.56900358200073198</c:v>
                </c:pt>
                <c:pt idx="998">
                  <c:v>0.17448900640010886</c:v>
                </c:pt>
                <c:pt idx="999">
                  <c:v>-0.26615542173385598</c:v>
                </c:pt>
              </c:numCache>
            </c:numRef>
          </c:xVal>
          <c:yVal>
            <c:numRef>
              <c:f>Sheet1!$P$1:$P$1000</c:f>
              <c:numCache>
                <c:formatCode>General</c:formatCode>
                <c:ptCount val="1000"/>
                <c:pt idx="0">
                  <c:v>-0.66070175170898793</c:v>
                </c:pt>
                <c:pt idx="1">
                  <c:v>-0.36374920606613004</c:v>
                </c:pt>
                <c:pt idx="2">
                  <c:v>-0.31107756495476141</c:v>
                </c:pt>
                <c:pt idx="3">
                  <c:v>4.3487690389156515E-2</c:v>
                </c:pt>
                <c:pt idx="4">
                  <c:v>-0.46392232179641874</c:v>
                </c:pt>
                <c:pt idx="5">
                  <c:v>0.26597225666046098</c:v>
                </c:pt>
                <c:pt idx="6">
                  <c:v>0.43041932582855397</c:v>
                </c:pt>
                <c:pt idx="7">
                  <c:v>-0.16289377212524411</c:v>
                </c:pt>
                <c:pt idx="8">
                  <c:v>-4.2889874428510805E-2</c:v>
                </c:pt>
                <c:pt idx="9">
                  <c:v>0.34443143010139349</c:v>
                </c:pt>
                <c:pt idx="10">
                  <c:v>0.19637915492057767</c:v>
                </c:pt>
                <c:pt idx="11">
                  <c:v>-0.43822321295738198</c:v>
                </c:pt>
                <c:pt idx="12">
                  <c:v>0.17418646812439093</c:v>
                </c:pt>
                <c:pt idx="13">
                  <c:v>-0.22022224962711318</c:v>
                </c:pt>
                <c:pt idx="14">
                  <c:v>-7.8278653323650402E-2</c:v>
                </c:pt>
                <c:pt idx="15">
                  <c:v>-0.40977939963340798</c:v>
                </c:pt>
                <c:pt idx="16">
                  <c:v>0.84649199247360662</c:v>
                </c:pt>
                <c:pt idx="17">
                  <c:v>0.66902774572372403</c:v>
                </c:pt>
                <c:pt idx="18">
                  <c:v>-0.36147940158844288</c:v>
                </c:pt>
                <c:pt idx="19">
                  <c:v>0.78304523229599565</c:v>
                </c:pt>
                <c:pt idx="20">
                  <c:v>0.27212172746658275</c:v>
                </c:pt>
                <c:pt idx="21">
                  <c:v>-0.13436736166477201</c:v>
                </c:pt>
                <c:pt idx="22">
                  <c:v>-0.64262682199478494</c:v>
                </c:pt>
                <c:pt idx="23">
                  <c:v>-0.8935669660568204</c:v>
                </c:pt>
                <c:pt idx="24">
                  <c:v>-2.0252805203199442E-2</c:v>
                </c:pt>
                <c:pt idx="25">
                  <c:v>-1.0418354533612707E-2</c:v>
                </c:pt>
                <c:pt idx="26">
                  <c:v>-2.0974162966013198E-2</c:v>
                </c:pt>
                <c:pt idx="27">
                  <c:v>-0.5162950158119195</c:v>
                </c:pt>
                <c:pt idx="28">
                  <c:v>-0.73780328035354992</c:v>
                </c:pt>
                <c:pt idx="29">
                  <c:v>0.92767870426178334</c:v>
                </c:pt>
                <c:pt idx="30">
                  <c:v>0.17521573603153301</c:v>
                </c:pt>
                <c:pt idx="31">
                  <c:v>0.48649004101753202</c:v>
                </c:pt>
                <c:pt idx="32">
                  <c:v>0.16773582994937911</c:v>
                </c:pt>
                <c:pt idx="33">
                  <c:v>-1.23239386081696</c:v>
                </c:pt>
                <c:pt idx="34">
                  <c:v>0.36809784173965765</c:v>
                </c:pt>
                <c:pt idx="35">
                  <c:v>0.41125380992889432</c:v>
                </c:pt>
                <c:pt idx="36">
                  <c:v>-0.851018667221069</c:v>
                </c:pt>
                <c:pt idx="37">
                  <c:v>0.34906217455864241</c:v>
                </c:pt>
                <c:pt idx="38">
                  <c:v>-0.38987231254577825</c:v>
                </c:pt>
                <c:pt idx="39">
                  <c:v>0.87063503265381914</c:v>
                </c:pt>
                <c:pt idx="40">
                  <c:v>-0.392007976770404</c:v>
                </c:pt>
                <c:pt idx="41">
                  <c:v>0.27920246124267906</c:v>
                </c:pt>
                <c:pt idx="42">
                  <c:v>0.280420511960986</c:v>
                </c:pt>
                <c:pt idx="43">
                  <c:v>0.10943150520324722</c:v>
                </c:pt>
                <c:pt idx="44">
                  <c:v>-0.31942558288574541</c:v>
                </c:pt>
                <c:pt idx="45">
                  <c:v>-8.5559256374836801E-2</c:v>
                </c:pt>
                <c:pt idx="46">
                  <c:v>-0.26045820116997065</c:v>
                </c:pt>
                <c:pt idx="47">
                  <c:v>-0.16431158781051611</c:v>
                </c:pt>
                <c:pt idx="48">
                  <c:v>0.52153080701828003</c:v>
                </c:pt>
                <c:pt idx="49">
                  <c:v>0.26043242216110174</c:v>
                </c:pt>
                <c:pt idx="50">
                  <c:v>-0.33254915475845298</c:v>
                </c:pt>
                <c:pt idx="51">
                  <c:v>-0.32070443034172108</c:v>
                </c:pt>
                <c:pt idx="52">
                  <c:v>0.14152404665946999</c:v>
                </c:pt>
                <c:pt idx="53">
                  <c:v>-0.13762770593166387</c:v>
                </c:pt>
                <c:pt idx="54">
                  <c:v>0.19510428607463814</c:v>
                </c:pt>
                <c:pt idx="55">
                  <c:v>1.2135316133498966</c:v>
                </c:pt>
                <c:pt idx="56">
                  <c:v>-0.143800154328346</c:v>
                </c:pt>
                <c:pt idx="57">
                  <c:v>0.24862849712371801</c:v>
                </c:pt>
                <c:pt idx="58">
                  <c:v>0.21078619360923881</c:v>
                </c:pt>
                <c:pt idx="59">
                  <c:v>-0.45394793152809099</c:v>
                </c:pt>
                <c:pt idx="60">
                  <c:v>-1.4102563261985886E-2</c:v>
                </c:pt>
                <c:pt idx="61">
                  <c:v>-0.40304404497146601</c:v>
                </c:pt>
                <c:pt idx="62">
                  <c:v>-0.13682255148887587</c:v>
                </c:pt>
                <c:pt idx="63">
                  <c:v>0.58680325746536344</c:v>
                </c:pt>
                <c:pt idx="64">
                  <c:v>0.41005402803420998</c:v>
                </c:pt>
                <c:pt idx="65">
                  <c:v>0.1917344033718118</c:v>
                </c:pt>
                <c:pt idx="66">
                  <c:v>0.38621568679809598</c:v>
                </c:pt>
                <c:pt idx="67">
                  <c:v>0.10558270663023048</c:v>
                </c:pt>
                <c:pt idx="68">
                  <c:v>0.53530627489089999</c:v>
                </c:pt>
                <c:pt idx="69">
                  <c:v>-0.5018185377120965</c:v>
                </c:pt>
                <c:pt idx="70">
                  <c:v>0.22007364034652688</c:v>
                </c:pt>
                <c:pt idx="71">
                  <c:v>-1.316412568092356</c:v>
                </c:pt>
                <c:pt idx="72">
                  <c:v>0.12082524597644879</c:v>
                </c:pt>
                <c:pt idx="73">
                  <c:v>-0.56555265188217196</c:v>
                </c:pt>
                <c:pt idx="74">
                  <c:v>-0.41976290941238398</c:v>
                </c:pt>
                <c:pt idx="75">
                  <c:v>-0.56205135583877663</c:v>
                </c:pt>
                <c:pt idx="76">
                  <c:v>0.40238142013549832</c:v>
                </c:pt>
                <c:pt idx="77">
                  <c:v>-0.31581160426139798</c:v>
                </c:pt>
                <c:pt idx="78">
                  <c:v>-2.2927286103367799E-2</c:v>
                </c:pt>
                <c:pt idx="79">
                  <c:v>-0.2616397440433485</c:v>
                </c:pt>
                <c:pt idx="80">
                  <c:v>-9.2386774718761389E-2</c:v>
                </c:pt>
                <c:pt idx="81">
                  <c:v>1.5134410932660099E-2</c:v>
                </c:pt>
                <c:pt idx="82">
                  <c:v>-0.38495081663131708</c:v>
                </c:pt>
                <c:pt idx="83">
                  <c:v>-1.2678017616271939</c:v>
                </c:pt>
                <c:pt idx="84">
                  <c:v>1.9914520904421803E-2</c:v>
                </c:pt>
                <c:pt idx="85">
                  <c:v>0.65167248249054599</c:v>
                </c:pt>
                <c:pt idx="86">
                  <c:v>-0.43991556763649226</c:v>
                </c:pt>
                <c:pt idx="87">
                  <c:v>5.2127905189990997E-2</c:v>
                </c:pt>
                <c:pt idx="88">
                  <c:v>-0.11084470897913029</c:v>
                </c:pt>
                <c:pt idx="89">
                  <c:v>-0.72766387462616322</c:v>
                </c:pt>
                <c:pt idx="90">
                  <c:v>0.32653596997261347</c:v>
                </c:pt>
                <c:pt idx="91">
                  <c:v>-4.8928342759608945E-2</c:v>
                </c:pt>
                <c:pt idx="92">
                  <c:v>-0.21110449731349992</c:v>
                </c:pt>
                <c:pt idx="93">
                  <c:v>4.3933231383562123E-2</c:v>
                </c:pt>
                <c:pt idx="94">
                  <c:v>-0.33611023426056125</c:v>
                </c:pt>
                <c:pt idx="95">
                  <c:v>-0.39584377408027865</c:v>
                </c:pt>
                <c:pt idx="96">
                  <c:v>-0.21533155441284199</c:v>
                </c:pt>
                <c:pt idx="97">
                  <c:v>-0.41195216774940846</c:v>
                </c:pt>
                <c:pt idx="98">
                  <c:v>-0.18739129602909224</c:v>
                </c:pt>
                <c:pt idx="99">
                  <c:v>0.53327184915542603</c:v>
                </c:pt>
                <c:pt idx="100">
                  <c:v>-0.41270509362220797</c:v>
                </c:pt>
                <c:pt idx="101">
                  <c:v>-0.37300962209701538</c:v>
                </c:pt>
                <c:pt idx="102">
                  <c:v>0.47593528032302901</c:v>
                </c:pt>
                <c:pt idx="103">
                  <c:v>0.49536216259002896</c:v>
                </c:pt>
                <c:pt idx="104">
                  <c:v>0.84312766790390004</c:v>
                </c:pt>
                <c:pt idx="105">
                  <c:v>1.0458145290613275E-2</c:v>
                </c:pt>
                <c:pt idx="106">
                  <c:v>0.91466265916824296</c:v>
                </c:pt>
                <c:pt idx="107">
                  <c:v>0.15131036937236941</c:v>
                </c:pt>
                <c:pt idx="108">
                  <c:v>0.19332927465438787</c:v>
                </c:pt>
                <c:pt idx="109">
                  <c:v>-0.36784437298775047</c:v>
                </c:pt>
                <c:pt idx="110">
                  <c:v>-0.40376025438308699</c:v>
                </c:pt>
                <c:pt idx="111">
                  <c:v>0.37112858891487543</c:v>
                </c:pt>
                <c:pt idx="112">
                  <c:v>-0.67674350738525735</c:v>
                </c:pt>
                <c:pt idx="113">
                  <c:v>-0.39960953593254428</c:v>
                </c:pt>
                <c:pt idx="114">
                  <c:v>0.15461285412311601</c:v>
                </c:pt>
                <c:pt idx="115">
                  <c:v>-0.93036317825317405</c:v>
                </c:pt>
                <c:pt idx="116">
                  <c:v>-0.34961608052253734</c:v>
                </c:pt>
                <c:pt idx="117">
                  <c:v>6.2900431454182212E-2</c:v>
                </c:pt>
                <c:pt idx="118">
                  <c:v>-7.504821568727485E-2</c:v>
                </c:pt>
                <c:pt idx="119">
                  <c:v>0.46577695012092601</c:v>
                </c:pt>
                <c:pt idx="120">
                  <c:v>-0.99443608522414817</c:v>
                </c:pt>
                <c:pt idx="121">
                  <c:v>-1.11741614341736</c:v>
                </c:pt>
                <c:pt idx="122">
                  <c:v>-0.61077016592025757</c:v>
                </c:pt>
                <c:pt idx="123">
                  <c:v>-0.2307424843311327</c:v>
                </c:pt>
                <c:pt idx="124">
                  <c:v>-0.10344859212636837</c:v>
                </c:pt>
                <c:pt idx="125">
                  <c:v>-0.47573834657669073</c:v>
                </c:pt>
                <c:pt idx="126">
                  <c:v>0.55813896656036399</c:v>
                </c:pt>
                <c:pt idx="127">
                  <c:v>4.7314118593931434E-2</c:v>
                </c:pt>
                <c:pt idx="128">
                  <c:v>-5.8519538491964285E-2</c:v>
                </c:pt>
                <c:pt idx="129">
                  <c:v>-1.1674722433090199</c:v>
                </c:pt>
                <c:pt idx="130">
                  <c:v>0.48915755748748802</c:v>
                </c:pt>
                <c:pt idx="131">
                  <c:v>0.33553174138069425</c:v>
                </c:pt>
                <c:pt idx="132">
                  <c:v>0.19910223782062589</c:v>
                </c:pt>
                <c:pt idx="133">
                  <c:v>0.81338530778884899</c:v>
                </c:pt>
                <c:pt idx="134">
                  <c:v>-1.1749728918075601</c:v>
                </c:pt>
                <c:pt idx="135">
                  <c:v>0.10193525254726422</c:v>
                </c:pt>
                <c:pt idx="136">
                  <c:v>0.138301536440849</c:v>
                </c:pt>
                <c:pt idx="137">
                  <c:v>0.17709532380104204</c:v>
                </c:pt>
                <c:pt idx="138">
                  <c:v>-0.52767860889434803</c:v>
                </c:pt>
                <c:pt idx="139">
                  <c:v>-0.70822954177856401</c:v>
                </c:pt>
                <c:pt idx="140">
                  <c:v>-0.70643907785415605</c:v>
                </c:pt>
                <c:pt idx="141">
                  <c:v>0.25226867198944436</c:v>
                </c:pt>
                <c:pt idx="142">
                  <c:v>0.91040921211242765</c:v>
                </c:pt>
                <c:pt idx="143">
                  <c:v>0.53561317920684759</c:v>
                </c:pt>
                <c:pt idx="144">
                  <c:v>-0.52734327316284202</c:v>
                </c:pt>
                <c:pt idx="145">
                  <c:v>-0.11481957882642695</c:v>
                </c:pt>
                <c:pt idx="146">
                  <c:v>-0.124283850193024</c:v>
                </c:pt>
                <c:pt idx="147">
                  <c:v>-0.18865385651588401</c:v>
                </c:pt>
                <c:pt idx="148">
                  <c:v>0.24709729850292428</c:v>
                </c:pt>
                <c:pt idx="149">
                  <c:v>-0.36583936214447277</c:v>
                </c:pt>
                <c:pt idx="150">
                  <c:v>-6.3704513013362912E-2</c:v>
                </c:pt>
                <c:pt idx="151">
                  <c:v>0.91345387697219804</c:v>
                </c:pt>
                <c:pt idx="152">
                  <c:v>-0.10787960141897222</c:v>
                </c:pt>
                <c:pt idx="153">
                  <c:v>-0.62116724252700795</c:v>
                </c:pt>
                <c:pt idx="154">
                  <c:v>-0.26724857091903698</c:v>
                </c:pt>
                <c:pt idx="155">
                  <c:v>-0.13663476705551067</c:v>
                </c:pt>
                <c:pt idx="156">
                  <c:v>0.1200185790658</c:v>
                </c:pt>
                <c:pt idx="157">
                  <c:v>0.31690374016761996</c:v>
                </c:pt>
                <c:pt idx="158">
                  <c:v>-1.08835673332214</c:v>
                </c:pt>
                <c:pt idx="159">
                  <c:v>-2.8886107727885368E-2</c:v>
                </c:pt>
                <c:pt idx="160">
                  <c:v>0.39839619398117365</c:v>
                </c:pt>
                <c:pt idx="161">
                  <c:v>0.37233117222786277</c:v>
                </c:pt>
                <c:pt idx="162">
                  <c:v>-1.06485307216644</c:v>
                </c:pt>
                <c:pt idx="163">
                  <c:v>0.51497066020965598</c:v>
                </c:pt>
                <c:pt idx="164">
                  <c:v>0.10059164464473699</c:v>
                </c:pt>
                <c:pt idx="165">
                  <c:v>0.39097929000854725</c:v>
                </c:pt>
                <c:pt idx="166">
                  <c:v>-0.1121772602200511</c:v>
                </c:pt>
                <c:pt idx="167">
                  <c:v>0.13742798566818201</c:v>
                </c:pt>
                <c:pt idx="168">
                  <c:v>0.42891857028007846</c:v>
                </c:pt>
                <c:pt idx="169">
                  <c:v>-0.32361510396003867</c:v>
                </c:pt>
                <c:pt idx="170">
                  <c:v>0.12064552307129017</c:v>
                </c:pt>
                <c:pt idx="171">
                  <c:v>-8.6723148822784507E-2</c:v>
                </c:pt>
                <c:pt idx="172">
                  <c:v>0.21378278732299924</c:v>
                </c:pt>
                <c:pt idx="173">
                  <c:v>-0.32750132679939298</c:v>
                </c:pt>
                <c:pt idx="174">
                  <c:v>0.62940645217895563</c:v>
                </c:pt>
                <c:pt idx="175">
                  <c:v>0.21578970551490881</c:v>
                </c:pt>
                <c:pt idx="176">
                  <c:v>-0.14936330914497492</c:v>
                </c:pt>
                <c:pt idx="177">
                  <c:v>-0.24134187400341001</c:v>
                </c:pt>
                <c:pt idx="178">
                  <c:v>0.35740745067596402</c:v>
                </c:pt>
                <c:pt idx="179">
                  <c:v>0.22804240882396801</c:v>
                </c:pt>
                <c:pt idx="180">
                  <c:v>-2.91710048913956E-2</c:v>
                </c:pt>
                <c:pt idx="181">
                  <c:v>-0.85870617628097834</c:v>
                </c:pt>
                <c:pt idx="182">
                  <c:v>-0.20449341833591544</c:v>
                </c:pt>
                <c:pt idx="183">
                  <c:v>-0.42705243825912498</c:v>
                </c:pt>
                <c:pt idx="184">
                  <c:v>0.3752414584159835</c:v>
                </c:pt>
                <c:pt idx="185">
                  <c:v>0.3430187702178995</c:v>
                </c:pt>
                <c:pt idx="186">
                  <c:v>0.17953459918499104</c:v>
                </c:pt>
                <c:pt idx="187">
                  <c:v>0.26774746179580738</c:v>
                </c:pt>
                <c:pt idx="188">
                  <c:v>-0.701823711395264</c:v>
                </c:pt>
                <c:pt idx="189">
                  <c:v>0.4665984511375445</c:v>
                </c:pt>
                <c:pt idx="190">
                  <c:v>-0.52440649271011397</c:v>
                </c:pt>
                <c:pt idx="191">
                  <c:v>0.68361574411392245</c:v>
                </c:pt>
                <c:pt idx="192">
                  <c:v>0.37154367566108698</c:v>
                </c:pt>
                <c:pt idx="193">
                  <c:v>-2.5437686592340553E-2</c:v>
                </c:pt>
                <c:pt idx="194">
                  <c:v>0.1344463676214237</c:v>
                </c:pt>
                <c:pt idx="195">
                  <c:v>6.4164869487285614E-2</c:v>
                </c:pt>
                <c:pt idx="196">
                  <c:v>-0.29243656992912526</c:v>
                </c:pt>
                <c:pt idx="197">
                  <c:v>-1.3467783108353617E-2</c:v>
                </c:pt>
                <c:pt idx="198">
                  <c:v>0.51238083839416504</c:v>
                </c:pt>
                <c:pt idx="199">
                  <c:v>0.18022038042545424</c:v>
                </c:pt>
                <c:pt idx="200">
                  <c:v>0.28871002793312101</c:v>
                </c:pt>
                <c:pt idx="201">
                  <c:v>-0.721199750900269</c:v>
                </c:pt>
                <c:pt idx="202">
                  <c:v>0.51894581317902222</c:v>
                </c:pt>
                <c:pt idx="203">
                  <c:v>1.3832601718604631E-2</c:v>
                </c:pt>
                <c:pt idx="204">
                  <c:v>-0.23194155097007799</c:v>
                </c:pt>
                <c:pt idx="205">
                  <c:v>0.185823678970337</c:v>
                </c:pt>
                <c:pt idx="206">
                  <c:v>0.31236949563026728</c:v>
                </c:pt>
                <c:pt idx="207">
                  <c:v>-4.5605305582284442E-2</c:v>
                </c:pt>
                <c:pt idx="208">
                  <c:v>-0.20606338977813804</c:v>
                </c:pt>
                <c:pt idx="209">
                  <c:v>-0.30325636267661998</c:v>
                </c:pt>
                <c:pt idx="210">
                  <c:v>8.5862174630164989E-2</c:v>
                </c:pt>
                <c:pt idx="211">
                  <c:v>-0.79119384288787864</c:v>
                </c:pt>
                <c:pt idx="212">
                  <c:v>-1.4211699366569503E-2</c:v>
                </c:pt>
                <c:pt idx="213">
                  <c:v>0.73359680175781306</c:v>
                </c:pt>
                <c:pt idx="214">
                  <c:v>-0.39213210344314597</c:v>
                </c:pt>
                <c:pt idx="215">
                  <c:v>-0.64494776725769065</c:v>
                </c:pt>
                <c:pt idx="216">
                  <c:v>-0.26607912778854398</c:v>
                </c:pt>
                <c:pt idx="217">
                  <c:v>-0.26423108577728299</c:v>
                </c:pt>
                <c:pt idx="218">
                  <c:v>-0.32337743043899497</c:v>
                </c:pt>
                <c:pt idx="219">
                  <c:v>0.52618283033371005</c:v>
                </c:pt>
                <c:pt idx="220">
                  <c:v>0.52727478742599498</c:v>
                </c:pt>
                <c:pt idx="221">
                  <c:v>-0.34421518445014976</c:v>
                </c:pt>
                <c:pt idx="222">
                  <c:v>0.104858085513115</c:v>
                </c:pt>
                <c:pt idx="223">
                  <c:v>-0.47269171476364102</c:v>
                </c:pt>
                <c:pt idx="224">
                  <c:v>-0.20497483015060441</c:v>
                </c:pt>
                <c:pt idx="225">
                  <c:v>0.58755779266357744</c:v>
                </c:pt>
                <c:pt idx="226">
                  <c:v>1.2002245187759339</c:v>
                </c:pt>
                <c:pt idx="227">
                  <c:v>-0.40556713938713101</c:v>
                </c:pt>
                <c:pt idx="228">
                  <c:v>-0.42067730426788497</c:v>
                </c:pt>
                <c:pt idx="229">
                  <c:v>0.19441401958465623</c:v>
                </c:pt>
                <c:pt idx="230">
                  <c:v>0.16738189756870311</c:v>
                </c:pt>
                <c:pt idx="231">
                  <c:v>-0.39197209477425043</c:v>
                </c:pt>
                <c:pt idx="232">
                  <c:v>-0.37398678064346641</c:v>
                </c:pt>
                <c:pt idx="233">
                  <c:v>-0.26747068762779402</c:v>
                </c:pt>
                <c:pt idx="234">
                  <c:v>-5.6524045765399392E-2</c:v>
                </c:pt>
                <c:pt idx="235">
                  <c:v>-0.122480608522892</c:v>
                </c:pt>
                <c:pt idx="236">
                  <c:v>0.11014202237129236</c:v>
                </c:pt>
                <c:pt idx="237">
                  <c:v>0.22535480558872217</c:v>
                </c:pt>
                <c:pt idx="238">
                  <c:v>0.43035754561424594</c:v>
                </c:pt>
                <c:pt idx="239">
                  <c:v>-0.50374501943588956</c:v>
                </c:pt>
                <c:pt idx="240">
                  <c:v>-1.82222835719585E-2</c:v>
                </c:pt>
                <c:pt idx="241">
                  <c:v>-0.54549044370651201</c:v>
                </c:pt>
                <c:pt idx="242">
                  <c:v>0.14140294492244804</c:v>
                </c:pt>
                <c:pt idx="243">
                  <c:v>-0.48302567005157498</c:v>
                </c:pt>
                <c:pt idx="244">
                  <c:v>-1.1457062959670912</c:v>
                </c:pt>
                <c:pt idx="245">
                  <c:v>5.8961072936654126E-3</c:v>
                </c:pt>
                <c:pt idx="246">
                  <c:v>-0.71690171957016369</c:v>
                </c:pt>
                <c:pt idx="247">
                  <c:v>0.54630184173583951</c:v>
                </c:pt>
                <c:pt idx="248">
                  <c:v>7.9602994024754126E-2</c:v>
                </c:pt>
                <c:pt idx="249">
                  <c:v>-0.16405411064624811</c:v>
                </c:pt>
                <c:pt idx="250">
                  <c:v>0.65815371274948631</c:v>
                </c:pt>
                <c:pt idx="251">
                  <c:v>0.69487577676773193</c:v>
                </c:pt>
                <c:pt idx="252">
                  <c:v>-0.1645327955484398</c:v>
                </c:pt>
                <c:pt idx="253">
                  <c:v>0.47926393151283297</c:v>
                </c:pt>
                <c:pt idx="254">
                  <c:v>-0.238857671618462</c:v>
                </c:pt>
                <c:pt idx="255">
                  <c:v>0.29178279638290688</c:v>
                </c:pt>
                <c:pt idx="256">
                  <c:v>0.18489606678485901</c:v>
                </c:pt>
                <c:pt idx="257">
                  <c:v>-0.3924599885940584</c:v>
                </c:pt>
                <c:pt idx="258">
                  <c:v>-0.18064278364181499</c:v>
                </c:pt>
                <c:pt idx="259">
                  <c:v>-0.33528712391853338</c:v>
                </c:pt>
                <c:pt idx="260">
                  <c:v>0.20601952075958288</c:v>
                </c:pt>
                <c:pt idx="261">
                  <c:v>-0.70220935344696001</c:v>
                </c:pt>
                <c:pt idx="262">
                  <c:v>3.0720846727490429E-2</c:v>
                </c:pt>
                <c:pt idx="263">
                  <c:v>0.57506740093231157</c:v>
                </c:pt>
                <c:pt idx="264">
                  <c:v>0.11290653795003935</c:v>
                </c:pt>
                <c:pt idx="265">
                  <c:v>-0.5582427382469175</c:v>
                </c:pt>
                <c:pt idx="266">
                  <c:v>0.41704857349395996</c:v>
                </c:pt>
                <c:pt idx="267">
                  <c:v>0.3107688426971455</c:v>
                </c:pt>
                <c:pt idx="268">
                  <c:v>3.3002808690071196E-2</c:v>
                </c:pt>
                <c:pt idx="269">
                  <c:v>0.23669984936714281</c:v>
                </c:pt>
                <c:pt idx="270">
                  <c:v>9.273879230022454E-2</c:v>
                </c:pt>
                <c:pt idx="271">
                  <c:v>-0.97958248853683383</c:v>
                </c:pt>
                <c:pt idx="272">
                  <c:v>-0.46966853737831132</c:v>
                </c:pt>
                <c:pt idx="273">
                  <c:v>-0.31857588887214977</c:v>
                </c:pt>
                <c:pt idx="274">
                  <c:v>4.7828074544668434E-2</c:v>
                </c:pt>
                <c:pt idx="275">
                  <c:v>-0.92658460140228249</c:v>
                </c:pt>
                <c:pt idx="276">
                  <c:v>-0.372676521539691</c:v>
                </c:pt>
                <c:pt idx="277">
                  <c:v>-0.56456577777862449</c:v>
                </c:pt>
                <c:pt idx="278">
                  <c:v>0.40879780054092379</c:v>
                </c:pt>
                <c:pt idx="279">
                  <c:v>0.21962405741214799</c:v>
                </c:pt>
                <c:pt idx="280">
                  <c:v>0.15359438955784022</c:v>
                </c:pt>
                <c:pt idx="281">
                  <c:v>7.5463685207069258E-3</c:v>
                </c:pt>
                <c:pt idx="282">
                  <c:v>0.67604672908783003</c:v>
                </c:pt>
                <c:pt idx="283">
                  <c:v>9.6490047872066567E-2</c:v>
                </c:pt>
                <c:pt idx="284">
                  <c:v>-0.12898379564285301</c:v>
                </c:pt>
                <c:pt idx="285">
                  <c:v>-0.3914472758770014</c:v>
                </c:pt>
                <c:pt idx="286">
                  <c:v>6.8146251142024994E-2</c:v>
                </c:pt>
                <c:pt idx="287">
                  <c:v>-0.20377929508686224</c:v>
                </c:pt>
                <c:pt idx="288">
                  <c:v>0.62688571214676292</c:v>
                </c:pt>
                <c:pt idx="289">
                  <c:v>-0.33767098188400768</c:v>
                </c:pt>
                <c:pt idx="290">
                  <c:v>4.2118962854147436E-2</c:v>
                </c:pt>
                <c:pt idx="291">
                  <c:v>-0.89523392915725075</c:v>
                </c:pt>
                <c:pt idx="292">
                  <c:v>-1.0973380804061899</c:v>
                </c:pt>
                <c:pt idx="293">
                  <c:v>-3.8688812404871264E-2</c:v>
                </c:pt>
                <c:pt idx="294">
                  <c:v>0.42252403497696067</c:v>
                </c:pt>
                <c:pt idx="295">
                  <c:v>-0.23201839625835399</c:v>
                </c:pt>
                <c:pt idx="296">
                  <c:v>-2.946704253554356E-2</c:v>
                </c:pt>
                <c:pt idx="297">
                  <c:v>-4.3223399668931996E-2</c:v>
                </c:pt>
                <c:pt idx="298">
                  <c:v>-0.25441828370094577</c:v>
                </c:pt>
                <c:pt idx="299">
                  <c:v>-0.12302085012197519</c:v>
                </c:pt>
                <c:pt idx="300">
                  <c:v>-0.35151600837707725</c:v>
                </c:pt>
                <c:pt idx="301">
                  <c:v>0.30950835347175598</c:v>
                </c:pt>
                <c:pt idx="302">
                  <c:v>0.27950391173362732</c:v>
                </c:pt>
                <c:pt idx="303">
                  <c:v>-0.39899572730064786</c:v>
                </c:pt>
                <c:pt idx="304">
                  <c:v>0.45820727944374101</c:v>
                </c:pt>
                <c:pt idx="305">
                  <c:v>0.10526072978973471</c:v>
                </c:pt>
                <c:pt idx="306">
                  <c:v>0.54571467638016091</c:v>
                </c:pt>
                <c:pt idx="307">
                  <c:v>-0.23437212407589</c:v>
                </c:pt>
                <c:pt idx="308">
                  <c:v>-6.5610885620117229E-2</c:v>
                </c:pt>
                <c:pt idx="309">
                  <c:v>-0.16878910362720601</c:v>
                </c:pt>
                <c:pt idx="310">
                  <c:v>-0.46148303151130693</c:v>
                </c:pt>
                <c:pt idx="311">
                  <c:v>7.5738683342934279E-2</c:v>
                </c:pt>
                <c:pt idx="312">
                  <c:v>-0.27459898591041854</c:v>
                </c:pt>
                <c:pt idx="313">
                  <c:v>0.12840367853641499</c:v>
                </c:pt>
                <c:pt idx="314">
                  <c:v>0.56485348939895597</c:v>
                </c:pt>
                <c:pt idx="315">
                  <c:v>-0.24116313457489141</c:v>
                </c:pt>
                <c:pt idx="316">
                  <c:v>-0.4638505578041095</c:v>
                </c:pt>
                <c:pt idx="317">
                  <c:v>2.4944454431533768E-2</c:v>
                </c:pt>
                <c:pt idx="318">
                  <c:v>1.2704305350780529E-2</c:v>
                </c:pt>
                <c:pt idx="319">
                  <c:v>-0.24353821575641713</c:v>
                </c:pt>
                <c:pt idx="320">
                  <c:v>9.3655757606030121E-2</c:v>
                </c:pt>
                <c:pt idx="321">
                  <c:v>-0.13959556818008401</c:v>
                </c:pt>
                <c:pt idx="322">
                  <c:v>-0.44704443216323875</c:v>
                </c:pt>
                <c:pt idx="323">
                  <c:v>7.4176736176014071E-2</c:v>
                </c:pt>
                <c:pt idx="324">
                  <c:v>-2.8831752017140572E-2</c:v>
                </c:pt>
                <c:pt idx="325">
                  <c:v>-0.15424612164497492</c:v>
                </c:pt>
                <c:pt idx="326">
                  <c:v>-0.16502287983894287</c:v>
                </c:pt>
                <c:pt idx="327">
                  <c:v>-0.87274217605590865</c:v>
                </c:pt>
                <c:pt idx="328">
                  <c:v>0.284346044063568</c:v>
                </c:pt>
                <c:pt idx="329">
                  <c:v>0.18658615648746685</c:v>
                </c:pt>
                <c:pt idx="330">
                  <c:v>-0.34212002158165172</c:v>
                </c:pt>
                <c:pt idx="331">
                  <c:v>0.42241302132606667</c:v>
                </c:pt>
                <c:pt idx="332">
                  <c:v>-0.13397715985774999</c:v>
                </c:pt>
                <c:pt idx="333">
                  <c:v>-0.77662962675094926</c:v>
                </c:pt>
                <c:pt idx="334">
                  <c:v>9.7031198441982547E-2</c:v>
                </c:pt>
                <c:pt idx="335">
                  <c:v>-0.39991727471351768</c:v>
                </c:pt>
                <c:pt idx="336">
                  <c:v>0.80670464038849476</c:v>
                </c:pt>
                <c:pt idx="337">
                  <c:v>0.16193492710590424</c:v>
                </c:pt>
                <c:pt idx="338">
                  <c:v>0.24702778458595392</c:v>
                </c:pt>
                <c:pt idx="339">
                  <c:v>0.1520464867353459</c:v>
                </c:pt>
                <c:pt idx="340">
                  <c:v>-0.33395040035248147</c:v>
                </c:pt>
                <c:pt idx="341">
                  <c:v>5.7282405905425939E-3</c:v>
                </c:pt>
                <c:pt idx="342">
                  <c:v>-0.28440761566162098</c:v>
                </c:pt>
                <c:pt idx="343">
                  <c:v>0.21592959761619704</c:v>
                </c:pt>
                <c:pt idx="344">
                  <c:v>4.0692005306482322E-2</c:v>
                </c:pt>
                <c:pt idx="345">
                  <c:v>0.11358225345611676</c:v>
                </c:pt>
                <c:pt idx="346">
                  <c:v>0.24500955641269792</c:v>
                </c:pt>
                <c:pt idx="347">
                  <c:v>-0.56433695554732966</c:v>
                </c:pt>
                <c:pt idx="348">
                  <c:v>-0.13882534205913499</c:v>
                </c:pt>
                <c:pt idx="349">
                  <c:v>-0.24015673995018</c:v>
                </c:pt>
                <c:pt idx="350">
                  <c:v>-0.292461156845093</c:v>
                </c:pt>
                <c:pt idx="351">
                  <c:v>6.0213238000869813E-2</c:v>
                </c:pt>
                <c:pt idx="352">
                  <c:v>-0.405075132846832</c:v>
                </c:pt>
                <c:pt idx="353">
                  <c:v>9.3090929090977548E-2</c:v>
                </c:pt>
                <c:pt idx="354">
                  <c:v>-0.8505289554595995</c:v>
                </c:pt>
                <c:pt idx="355">
                  <c:v>-0.53535801172256459</c:v>
                </c:pt>
                <c:pt idx="356">
                  <c:v>-0.24793405830860099</c:v>
                </c:pt>
                <c:pt idx="357">
                  <c:v>7.3751136660575881E-2</c:v>
                </c:pt>
                <c:pt idx="358">
                  <c:v>-0.3263921141624484</c:v>
                </c:pt>
                <c:pt idx="359">
                  <c:v>-0.34221985936165084</c:v>
                </c:pt>
                <c:pt idx="360">
                  <c:v>0.5572633743286125</c:v>
                </c:pt>
                <c:pt idx="361">
                  <c:v>-0.24806840717792722</c:v>
                </c:pt>
                <c:pt idx="362">
                  <c:v>0.37130370736122326</c:v>
                </c:pt>
                <c:pt idx="363">
                  <c:v>-2.3538624867796867E-2</c:v>
                </c:pt>
                <c:pt idx="364">
                  <c:v>-0.45594984292983998</c:v>
                </c:pt>
                <c:pt idx="365">
                  <c:v>1.1084551811218419</c:v>
                </c:pt>
                <c:pt idx="366">
                  <c:v>0.11038853973150298</c:v>
                </c:pt>
                <c:pt idx="367">
                  <c:v>-0.11410817503929109</c:v>
                </c:pt>
                <c:pt idx="368">
                  <c:v>0.19441616535186901</c:v>
                </c:pt>
                <c:pt idx="369">
                  <c:v>4.0634457021951814E-2</c:v>
                </c:pt>
                <c:pt idx="370">
                  <c:v>0.17797787487506941</c:v>
                </c:pt>
                <c:pt idx="371">
                  <c:v>-0.68177390098571844</c:v>
                </c:pt>
                <c:pt idx="372">
                  <c:v>0.27037122845649703</c:v>
                </c:pt>
                <c:pt idx="373">
                  <c:v>-0.54754394292831399</c:v>
                </c:pt>
                <c:pt idx="374">
                  <c:v>-0.49036231637001265</c:v>
                </c:pt>
                <c:pt idx="375">
                  <c:v>-0.35480922460556008</c:v>
                </c:pt>
                <c:pt idx="376">
                  <c:v>-4.7494590282440616E-2</c:v>
                </c:pt>
                <c:pt idx="377">
                  <c:v>-5.7363513857127048E-2</c:v>
                </c:pt>
                <c:pt idx="378">
                  <c:v>-0.90563213825225453</c:v>
                </c:pt>
                <c:pt idx="379">
                  <c:v>-0.63905578851699862</c:v>
                </c:pt>
                <c:pt idx="380">
                  <c:v>0.21702717244625144</c:v>
                </c:pt>
                <c:pt idx="381">
                  <c:v>9.6476092934608543E-2</c:v>
                </c:pt>
                <c:pt idx="382">
                  <c:v>1.1897089891135785E-2</c:v>
                </c:pt>
                <c:pt idx="383">
                  <c:v>0.3420616090297719</c:v>
                </c:pt>
                <c:pt idx="384">
                  <c:v>0.19250178337097223</c:v>
                </c:pt>
                <c:pt idx="385">
                  <c:v>0.40395465493202198</c:v>
                </c:pt>
                <c:pt idx="386">
                  <c:v>-0.58843576908111239</c:v>
                </c:pt>
                <c:pt idx="387">
                  <c:v>-0.37708011269569602</c:v>
                </c:pt>
                <c:pt idx="388">
                  <c:v>-0.153456836938858</c:v>
                </c:pt>
                <c:pt idx="389">
                  <c:v>8.3591699600220212E-2</c:v>
                </c:pt>
                <c:pt idx="390">
                  <c:v>9.3398600816726698E-2</c:v>
                </c:pt>
                <c:pt idx="391">
                  <c:v>0.18085405230522281</c:v>
                </c:pt>
                <c:pt idx="392">
                  <c:v>0.31747964024543968</c:v>
                </c:pt>
                <c:pt idx="393">
                  <c:v>0.50962883234024392</c:v>
                </c:pt>
                <c:pt idx="394">
                  <c:v>0.73605066537857711</c:v>
                </c:pt>
                <c:pt idx="395">
                  <c:v>0.25677549839019775</c:v>
                </c:pt>
                <c:pt idx="396">
                  <c:v>-0.12939308583736553</c:v>
                </c:pt>
                <c:pt idx="397">
                  <c:v>-0.6186434030532908</c:v>
                </c:pt>
                <c:pt idx="398">
                  <c:v>-0.19817256927490084</c:v>
                </c:pt>
                <c:pt idx="399">
                  <c:v>-0.39100739359855896</c:v>
                </c:pt>
                <c:pt idx="400">
                  <c:v>0.59307289123535156</c:v>
                </c:pt>
                <c:pt idx="401">
                  <c:v>-9.084593504667357E-2</c:v>
                </c:pt>
                <c:pt idx="402">
                  <c:v>-0.18892668187618453</c:v>
                </c:pt>
                <c:pt idx="403">
                  <c:v>-0.31723311543464738</c:v>
                </c:pt>
                <c:pt idx="404">
                  <c:v>-0.57119512557983465</c:v>
                </c:pt>
                <c:pt idx="405">
                  <c:v>0.38437014818191667</c:v>
                </c:pt>
                <c:pt idx="406">
                  <c:v>6.1051331460475887E-2</c:v>
                </c:pt>
                <c:pt idx="407">
                  <c:v>-0.24203781783580799</c:v>
                </c:pt>
                <c:pt idx="408">
                  <c:v>-9.6246972680092691E-2</c:v>
                </c:pt>
                <c:pt idx="409">
                  <c:v>0.27690491080284441</c:v>
                </c:pt>
                <c:pt idx="410">
                  <c:v>0.2514704167842885</c:v>
                </c:pt>
                <c:pt idx="411">
                  <c:v>0.19036675989627824</c:v>
                </c:pt>
                <c:pt idx="412">
                  <c:v>0.58639323711395341</c:v>
                </c:pt>
                <c:pt idx="413">
                  <c:v>3.8835935294628282E-2</c:v>
                </c:pt>
                <c:pt idx="414">
                  <c:v>-1.6650795936584521E-2</c:v>
                </c:pt>
                <c:pt idx="415">
                  <c:v>8.2508455961943419E-3</c:v>
                </c:pt>
                <c:pt idx="416">
                  <c:v>0.11835329979658107</c:v>
                </c:pt>
                <c:pt idx="417">
                  <c:v>6.2743988819420841E-3</c:v>
                </c:pt>
                <c:pt idx="418">
                  <c:v>-0.26807686686516008</c:v>
                </c:pt>
                <c:pt idx="419">
                  <c:v>0.19049729406833713</c:v>
                </c:pt>
                <c:pt idx="420">
                  <c:v>-0.83132690191268577</c:v>
                </c:pt>
                <c:pt idx="421">
                  <c:v>0.16649922728538533</c:v>
                </c:pt>
                <c:pt idx="422">
                  <c:v>-4.8906527459621922E-2</c:v>
                </c:pt>
                <c:pt idx="423">
                  <c:v>-0.76610410213470892</c:v>
                </c:pt>
                <c:pt idx="424">
                  <c:v>-0.21551068127155301</c:v>
                </c:pt>
                <c:pt idx="425">
                  <c:v>-0.42797037959099077</c:v>
                </c:pt>
                <c:pt idx="426">
                  <c:v>0.34722176194191195</c:v>
                </c:pt>
                <c:pt idx="427">
                  <c:v>0.46836531162262196</c:v>
                </c:pt>
                <c:pt idx="428">
                  <c:v>-0.35005691647529602</c:v>
                </c:pt>
                <c:pt idx="429">
                  <c:v>0.28550738096237238</c:v>
                </c:pt>
                <c:pt idx="430">
                  <c:v>-0.10829956829547922</c:v>
                </c:pt>
                <c:pt idx="431">
                  <c:v>0.1800459325313587</c:v>
                </c:pt>
                <c:pt idx="432">
                  <c:v>0.76690042018890792</c:v>
                </c:pt>
                <c:pt idx="433">
                  <c:v>0.16791029274463801</c:v>
                </c:pt>
                <c:pt idx="434">
                  <c:v>6.5512089058757305E-3</c:v>
                </c:pt>
                <c:pt idx="435">
                  <c:v>-0.48843854665756198</c:v>
                </c:pt>
                <c:pt idx="436">
                  <c:v>-0.38436371088028265</c:v>
                </c:pt>
                <c:pt idx="437">
                  <c:v>-9.0279020369053567E-2</c:v>
                </c:pt>
                <c:pt idx="438">
                  <c:v>3.7594862282276403E-2</c:v>
                </c:pt>
                <c:pt idx="439">
                  <c:v>0.35729882121086365</c:v>
                </c:pt>
                <c:pt idx="440">
                  <c:v>0.20631249248981592</c:v>
                </c:pt>
                <c:pt idx="441">
                  <c:v>0.44527387619018621</c:v>
                </c:pt>
                <c:pt idx="442">
                  <c:v>0.57451957464218095</c:v>
                </c:pt>
                <c:pt idx="443">
                  <c:v>-0.16138038039207592</c:v>
                </c:pt>
                <c:pt idx="444">
                  <c:v>-0.49708259105682739</c:v>
                </c:pt>
                <c:pt idx="445">
                  <c:v>-0.12523448467254641</c:v>
                </c:pt>
                <c:pt idx="446">
                  <c:v>-0.50236165523529097</c:v>
                </c:pt>
                <c:pt idx="447">
                  <c:v>-0.54214167594910034</c:v>
                </c:pt>
                <c:pt idx="448">
                  <c:v>-0.28584358096122697</c:v>
                </c:pt>
                <c:pt idx="449">
                  <c:v>0.27700325846671875</c:v>
                </c:pt>
                <c:pt idx="450">
                  <c:v>-0.20168444514274644</c:v>
                </c:pt>
                <c:pt idx="451">
                  <c:v>0.15805205702781699</c:v>
                </c:pt>
                <c:pt idx="452">
                  <c:v>2.4560609832405968E-2</c:v>
                </c:pt>
                <c:pt idx="453">
                  <c:v>-7.071876898407973E-4</c:v>
                </c:pt>
                <c:pt idx="454">
                  <c:v>0.237870663404465</c:v>
                </c:pt>
                <c:pt idx="455">
                  <c:v>1.3793394900858399E-2</c:v>
                </c:pt>
                <c:pt idx="456">
                  <c:v>0.31966120004653875</c:v>
                </c:pt>
                <c:pt idx="457">
                  <c:v>0.47323721647262579</c:v>
                </c:pt>
                <c:pt idx="458">
                  <c:v>-5.2304647862911717E-2</c:v>
                </c:pt>
                <c:pt idx="459">
                  <c:v>-1.1062412261962959</c:v>
                </c:pt>
                <c:pt idx="460">
                  <c:v>0.49644845724105996</c:v>
                </c:pt>
                <c:pt idx="461">
                  <c:v>-0.30771920084953308</c:v>
                </c:pt>
                <c:pt idx="462">
                  <c:v>0.15590323507785944</c:v>
                </c:pt>
                <c:pt idx="463">
                  <c:v>0.35454177856445473</c:v>
                </c:pt>
                <c:pt idx="464">
                  <c:v>0.43479317426681502</c:v>
                </c:pt>
                <c:pt idx="465">
                  <c:v>5.9990413486957744E-2</c:v>
                </c:pt>
                <c:pt idx="466">
                  <c:v>0.10449597984552422</c:v>
                </c:pt>
                <c:pt idx="467">
                  <c:v>-8.0892249941825894E-2</c:v>
                </c:pt>
                <c:pt idx="468">
                  <c:v>0.73517346382141102</c:v>
                </c:pt>
                <c:pt idx="469">
                  <c:v>0.41071602702140808</c:v>
                </c:pt>
                <c:pt idx="470">
                  <c:v>0.32656338810920965</c:v>
                </c:pt>
                <c:pt idx="471">
                  <c:v>0.92711210250854503</c:v>
                </c:pt>
                <c:pt idx="472">
                  <c:v>9.0404778718948448E-2</c:v>
                </c:pt>
                <c:pt idx="473">
                  <c:v>0.53338211774825672</c:v>
                </c:pt>
                <c:pt idx="474">
                  <c:v>-0.34611919522285822</c:v>
                </c:pt>
                <c:pt idx="475">
                  <c:v>0.36439806222915877</c:v>
                </c:pt>
                <c:pt idx="476">
                  <c:v>-0.33615505695343001</c:v>
                </c:pt>
                <c:pt idx="477">
                  <c:v>0.41016095876693676</c:v>
                </c:pt>
                <c:pt idx="478">
                  <c:v>-0.22421446442604212</c:v>
                </c:pt>
                <c:pt idx="479">
                  <c:v>0.14000327885150901</c:v>
                </c:pt>
                <c:pt idx="480">
                  <c:v>0.44550195336341936</c:v>
                </c:pt>
                <c:pt idx="481">
                  <c:v>0.71726387739181563</c:v>
                </c:pt>
                <c:pt idx="482">
                  <c:v>0.24253360927105</c:v>
                </c:pt>
                <c:pt idx="483">
                  <c:v>-0.26982897520065785</c:v>
                </c:pt>
                <c:pt idx="484">
                  <c:v>-9.0186677873134433E-2</c:v>
                </c:pt>
                <c:pt idx="485">
                  <c:v>-0.44351312518119779</c:v>
                </c:pt>
                <c:pt idx="486">
                  <c:v>0.42094182968139593</c:v>
                </c:pt>
                <c:pt idx="487">
                  <c:v>-0.11430688202381109</c:v>
                </c:pt>
                <c:pt idx="488">
                  <c:v>5.9018559753894834E-2</c:v>
                </c:pt>
                <c:pt idx="489">
                  <c:v>0.50191527605056863</c:v>
                </c:pt>
                <c:pt idx="490">
                  <c:v>7.4084728956223048E-2</c:v>
                </c:pt>
                <c:pt idx="491">
                  <c:v>0.78813982009888151</c:v>
                </c:pt>
                <c:pt idx="492">
                  <c:v>0.274058967828754</c:v>
                </c:pt>
                <c:pt idx="493">
                  <c:v>0.47064110636711093</c:v>
                </c:pt>
                <c:pt idx="494">
                  <c:v>-0.26247391104698198</c:v>
                </c:pt>
                <c:pt idx="495">
                  <c:v>-0.21545211970806141</c:v>
                </c:pt>
                <c:pt idx="496">
                  <c:v>0.16184082627296414</c:v>
                </c:pt>
                <c:pt idx="497">
                  <c:v>-0.62509912252426492</c:v>
                </c:pt>
                <c:pt idx="498">
                  <c:v>-1.1847790330648426E-2</c:v>
                </c:pt>
                <c:pt idx="499">
                  <c:v>0.70554089546203602</c:v>
                </c:pt>
                <c:pt idx="500">
                  <c:v>0.42726668715477339</c:v>
                </c:pt>
                <c:pt idx="501">
                  <c:v>-0.32465690374374739</c:v>
                </c:pt>
                <c:pt idx="502">
                  <c:v>-0.5972055196762085</c:v>
                </c:pt>
                <c:pt idx="503">
                  <c:v>0.73418241739273105</c:v>
                </c:pt>
                <c:pt idx="504">
                  <c:v>0.16320456564426411</c:v>
                </c:pt>
                <c:pt idx="505">
                  <c:v>0.58786243200302168</c:v>
                </c:pt>
                <c:pt idx="506">
                  <c:v>0.25316843390465077</c:v>
                </c:pt>
                <c:pt idx="507">
                  <c:v>0.28038224577903925</c:v>
                </c:pt>
                <c:pt idx="508">
                  <c:v>0.27512302994728138</c:v>
                </c:pt>
                <c:pt idx="509">
                  <c:v>0.97153013944625555</c:v>
                </c:pt>
                <c:pt idx="510">
                  <c:v>0.52908211946487405</c:v>
                </c:pt>
                <c:pt idx="511">
                  <c:v>-0.33954513072967696</c:v>
                </c:pt>
                <c:pt idx="512">
                  <c:v>0.58864712715148981</c:v>
                </c:pt>
                <c:pt idx="513">
                  <c:v>0.5884465575218204</c:v>
                </c:pt>
                <c:pt idx="514">
                  <c:v>-0.52197432518005349</c:v>
                </c:pt>
                <c:pt idx="515">
                  <c:v>0.19215039908886011</c:v>
                </c:pt>
                <c:pt idx="516">
                  <c:v>-0.35062092542648332</c:v>
                </c:pt>
                <c:pt idx="517">
                  <c:v>-1.2895368337631199</c:v>
                </c:pt>
                <c:pt idx="518">
                  <c:v>0.23407970368862197</c:v>
                </c:pt>
                <c:pt idx="519">
                  <c:v>-2.8970878571272101E-2</c:v>
                </c:pt>
                <c:pt idx="520">
                  <c:v>-5.2380952984094802E-3</c:v>
                </c:pt>
                <c:pt idx="521">
                  <c:v>-4.5123662799596807E-2</c:v>
                </c:pt>
                <c:pt idx="522">
                  <c:v>0.57971930503845204</c:v>
                </c:pt>
                <c:pt idx="523">
                  <c:v>7.8119419515132904E-2</c:v>
                </c:pt>
                <c:pt idx="524">
                  <c:v>0.55398082733154363</c:v>
                </c:pt>
                <c:pt idx="525">
                  <c:v>-0.6515737771987965</c:v>
                </c:pt>
                <c:pt idx="526">
                  <c:v>0.33716893196106346</c:v>
                </c:pt>
                <c:pt idx="527">
                  <c:v>0.23538433015346627</c:v>
                </c:pt>
                <c:pt idx="528">
                  <c:v>-0.24586549401283453</c:v>
                </c:pt>
                <c:pt idx="529">
                  <c:v>-0.97699582576751764</c:v>
                </c:pt>
                <c:pt idx="530">
                  <c:v>0.46209955215454102</c:v>
                </c:pt>
                <c:pt idx="531">
                  <c:v>-6.5876603126526226E-2</c:v>
                </c:pt>
                <c:pt idx="532">
                  <c:v>9.7026176750660706E-2</c:v>
                </c:pt>
                <c:pt idx="533">
                  <c:v>0.62175124883652022</c:v>
                </c:pt>
                <c:pt idx="534">
                  <c:v>-4.3929621577262885E-2</c:v>
                </c:pt>
                <c:pt idx="535">
                  <c:v>0.493644148111343</c:v>
                </c:pt>
                <c:pt idx="536">
                  <c:v>0.5191580057144165</c:v>
                </c:pt>
                <c:pt idx="537">
                  <c:v>0.35712304711341902</c:v>
                </c:pt>
                <c:pt idx="538">
                  <c:v>0.21662999689578999</c:v>
                </c:pt>
                <c:pt idx="539">
                  <c:v>0.31535258889198525</c:v>
                </c:pt>
                <c:pt idx="540">
                  <c:v>9.659647941589436E-2</c:v>
                </c:pt>
                <c:pt idx="541">
                  <c:v>0.27221614122390708</c:v>
                </c:pt>
                <c:pt idx="542">
                  <c:v>-0.14111377298831887</c:v>
                </c:pt>
                <c:pt idx="543">
                  <c:v>0.17019048333167999</c:v>
                </c:pt>
                <c:pt idx="544">
                  <c:v>5.3603029809892481E-3</c:v>
                </c:pt>
                <c:pt idx="545">
                  <c:v>0.87098568677902499</c:v>
                </c:pt>
                <c:pt idx="546">
                  <c:v>-0.11533187329769105</c:v>
                </c:pt>
                <c:pt idx="547">
                  <c:v>0.32556039094925343</c:v>
                </c:pt>
                <c:pt idx="548">
                  <c:v>0.22760882973670987</c:v>
                </c:pt>
                <c:pt idx="549">
                  <c:v>0.43047162890434565</c:v>
                </c:pt>
                <c:pt idx="550">
                  <c:v>-0.23986159265041401</c:v>
                </c:pt>
                <c:pt idx="551">
                  <c:v>-0.47540518641471902</c:v>
                </c:pt>
                <c:pt idx="552">
                  <c:v>0.48634684085846125</c:v>
                </c:pt>
                <c:pt idx="553">
                  <c:v>0.29986551403999467</c:v>
                </c:pt>
                <c:pt idx="554">
                  <c:v>0.12388288974762</c:v>
                </c:pt>
                <c:pt idx="555">
                  <c:v>0.10481499880552295</c:v>
                </c:pt>
                <c:pt idx="556">
                  <c:v>0.21242327988147838</c:v>
                </c:pt>
                <c:pt idx="557">
                  <c:v>-0.23169428110122853</c:v>
                </c:pt>
                <c:pt idx="558">
                  <c:v>0.45838248729706244</c:v>
                </c:pt>
                <c:pt idx="559">
                  <c:v>-0.41926309466362</c:v>
                </c:pt>
                <c:pt idx="560">
                  <c:v>-9.5057889819145217E-2</c:v>
                </c:pt>
                <c:pt idx="561">
                  <c:v>-5.2046209573745734E-2</c:v>
                </c:pt>
                <c:pt idx="562">
                  <c:v>-0.26189032196998796</c:v>
                </c:pt>
                <c:pt idx="563">
                  <c:v>0.19533468782901811</c:v>
                </c:pt>
                <c:pt idx="564">
                  <c:v>-0.14200231432914701</c:v>
                </c:pt>
                <c:pt idx="565">
                  <c:v>0.757693052291879</c:v>
                </c:pt>
                <c:pt idx="566">
                  <c:v>0.45894175767898593</c:v>
                </c:pt>
                <c:pt idx="567">
                  <c:v>0.7855653762817375</c:v>
                </c:pt>
                <c:pt idx="568">
                  <c:v>0.38100734353065696</c:v>
                </c:pt>
                <c:pt idx="569">
                  <c:v>-0.62091118097305298</c:v>
                </c:pt>
                <c:pt idx="570">
                  <c:v>0.53141647577285245</c:v>
                </c:pt>
                <c:pt idx="571">
                  <c:v>-0.6016193032264755</c:v>
                </c:pt>
                <c:pt idx="572">
                  <c:v>0.14407712221145597</c:v>
                </c:pt>
                <c:pt idx="573">
                  <c:v>0.79127746820449862</c:v>
                </c:pt>
                <c:pt idx="574">
                  <c:v>-0.34797433018684665</c:v>
                </c:pt>
                <c:pt idx="575">
                  <c:v>-0.34726232290268072</c:v>
                </c:pt>
                <c:pt idx="576">
                  <c:v>0.34121599793434382</c:v>
                </c:pt>
                <c:pt idx="577">
                  <c:v>0.67575734853744562</c:v>
                </c:pt>
                <c:pt idx="578">
                  <c:v>-3.6179389804601766E-2</c:v>
                </c:pt>
                <c:pt idx="579">
                  <c:v>6.9881625473499381E-2</c:v>
                </c:pt>
                <c:pt idx="580">
                  <c:v>-4.510786384344144E-2</c:v>
                </c:pt>
                <c:pt idx="581">
                  <c:v>0.45299896597862477</c:v>
                </c:pt>
                <c:pt idx="582">
                  <c:v>0.517456173896787</c:v>
                </c:pt>
                <c:pt idx="583">
                  <c:v>-3.3270876854658099E-2</c:v>
                </c:pt>
                <c:pt idx="584">
                  <c:v>-0.3945644795894665</c:v>
                </c:pt>
                <c:pt idx="585">
                  <c:v>0.38792595267296065</c:v>
                </c:pt>
                <c:pt idx="586">
                  <c:v>-0.27504402399063138</c:v>
                </c:pt>
                <c:pt idx="587">
                  <c:v>-1.9399074837565523E-2</c:v>
                </c:pt>
                <c:pt idx="588">
                  <c:v>0.66390991210938399</c:v>
                </c:pt>
                <c:pt idx="589">
                  <c:v>0.24275089800357788</c:v>
                </c:pt>
                <c:pt idx="590">
                  <c:v>-0.68547320365905884</c:v>
                </c:pt>
                <c:pt idx="591">
                  <c:v>-1.4034402370452825</c:v>
                </c:pt>
                <c:pt idx="592">
                  <c:v>0.141279757022858</c:v>
                </c:pt>
                <c:pt idx="593">
                  <c:v>0.59839147329330744</c:v>
                </c:pt>
                <c:pt idx="594">
                  <c:v>0.35006693005561967</c:v>
                </c:pt>
                <c:pt idx="595">
                  <c:v>0.29917067289352561</c:v>
                </c:pt>
                <c:pt idx="596">
                  <c:v>0.53359043598174949</c:v>
                </c:pt>
                <c:pt idx="597">
                  <c:v>0.39045512676239008</c:v>
                </c:pt>
                <c:pt idx="598">
                  <c:v>0.50018858909606356</c:v>
                </c:pt>
                <c:pt idx="599">
                  <c:v>-0.32400009036064487</c:v>
                </c:pt>
                <c:pt idx="600">
                  <c:v>0.11665489524602919</c:v>
                </c:pt>
                <c:pt idx="601">
                  <c:v>-0.54736745357513461</c:v>
                </c:pt>
                <c:pt idx="602">
                  <c:v>-6.4990468323231035E-2</c:v>
                </c:pt>
                <c:pt idx="603">
                  <c:v>9.6110321581363747E-2</c:v>
                </c:pt>
                <c:pt idx="604">
                  <c:v>0.619004726409915</c:v>
                </c:pt>
                <c:pt idx="605">
                  <c:v>3.6027856171131099E-2</c:v>
                </c:pt>
                <c:pt idx="606">
                  <c:v>0.2278718203306189</c:v>
                </c:pt>
                <c:pt idx="607">
                  <c:v>-0.44113305211067072</c:v>
                </c:pt>
                <c:pt idx="608">
                  <c:v>0.29909181594848638</c:v>
                </c:pt>
                <c:pt idx="609">
                  <c:v>-0.33832806348801087</c:v>
                </c:pt>
                <c:pt idx="610">
                  <c:v>-0.10502175986766812</c:v>
                </c:pt>
                <c:pt idx="611">
                  <c:v>0.17638358473777799</c:v>
                </c:pt>
                <c:pt idx="612">
                  <c:v>-0.27119404077529879</c:v>
                </c:pt>
                <c:pt idx="613">
                  <c:v>0.49737453460693398</c:v>
                </c:pt>
                <c:pt idx="614">
                  <c:v>-6.5422385931015431E-2</c:v>
                </c:pt>
                <c:pt idx="615">
                  <c:v>-0.58069181442260875</c:v>
                </c:pt>
                <c:pt idx="616">
                  <c:v>-0.22275727987289504</c:v>
                </c:pt>
                <c:pt idx="617">
                  <c:v>0.44543859362602228</c:v>
                </c:pt>
                <c:pt idx="618">
                  <c:v>0.64794224500656095</c:v>
                </c:pt>
                <c:pt idx="619">
                  <c:v>2.0600760355591798E-2</c:v>
                </c:pt>
                <c:pt idx="620">
                  <c:v>-7.9091191291809235E-2</c:v>
                </c:pt>
                <c:pt idx="621">
                  <c:v>0.4460070729255684</c:v>
                </c:pt>
                <c:pt idx="622">
                  <c:v>-0.36392375826835632</c:v>
                </c:pt>
                <c:pt idx="623">
                  <c:v>-0.9000618457794185</c:v>
                </c:pt>
                <c:pt idx="624">
                  <c:v>3.8115419447422035E-2</c:v>
                </c:pt>
                <c:pt idx="625">
                  <c:v>0.23194487392902399</c:v>
                </c:pt>
                <c:pt idx="626">
                  <c:v>0.31883296370506686</c:v>
                </c:pt>
                <c:pt idx="627">
                  <c:v>0.15482634305953999</c:v>
                </c:pt>
                <c:pt idx="628">
                  <c:v>0.43647938966751365</c:v>
                </c:pt>
                <c:pt idx="629">
                  <c:v>-0.21755562722683</c:v>
                </c:pt>
                <c:pt idx="630">
                  <c:v>9.333845227956801E-2</c:v>
                </c:pt>
                <c:pt idx="631">
                  <c:v>0.387578755617145</c:v>
                </c:pt>
                <c:pt idx="632">
                  <c:v>-0.77502423524857267</c:v>
                </c:pt>
                <c:pt idx="633">
                  <c:v>0.97114676237106268</c:v>
                </c:pt>
                <c:pt idx="634">
                  <c:v>0.60528880357742365</c:v>
                </c:pt>
                <c:pt idx="635">
                  <c:v>3.2321508973836899E-2</c:v>
                </c:pt>
                <c:pt idx="636">
                  <c:v>0.71446841955184903</c:v>
                </c:pt>
                <c:pt idx="637">
                  <c:v>-0.65355288982391357</c:v>
                </c:pt>
                <c:pt idx="638">
                  <c:v>0.507562816143036</c:v>
                </c:pt>
                <c:pt idx="639">
                  <c:v>-0.38935640454292525</c:v>
                </c:pt>
                <c:pt idx="640">
                  <c:v>-1.90333928912878E-2</c:v>
                </c:pt>
                <c:pt idx="641">
                  <c:v>8.8120829313994547E-3</c:v>
                </c:pt>
                <c:pt idx="642">
                  <c:v>-7.4867919087410487E-2</c:v>
                </c:pt>
                <c:pt idx="643">
                  <c:v>0.27898079156875877</c:v>
                </c:pt>
                <c:pt idx="644">
                  <c:v>-0.101578839123249</c:v>
                </c:pt>
                <c:pt idx="645">
                  <c:v>6.6980924457312099E-3</c:v>
                </c:pt>
                <c:pt idx="646">
                  <c:v>-0.31700637936592441</c:v>
                </c:pt>
                <c:pt idx="647">
                  <c:v>0.46389606595039568</c:v>
                </c:pt>
                <c:pt idx="648">
                  <c:v>0.20958098769187899</c:v>
                </c:pt>
                <c:pt idx="649">
                  <c:v>0.52248388528823553</c:v>
                </c:pt>
                <c:pt idx="650">
                  <c:v>-0.60435312986373857</c:v>
                </c:pt>
                <c:pt idx="651">
                  <c:v>0.18768025934696281</c:v>
                </c:pt>
                <c:pt idx="652">
                  <c:v>0.59065735340118575</c:v>
                </c:pt>
                <c:pt idx="653">
                  <c:v>-0.59966522455215543</c:v>
                </c:pt>
                <c:pt idx="654">
                  <c:v>8.9350819587707728E-2</c:v>
                </c:pt>
                <c:pt idx="655">
                  <c:v>0.146572530269623</c:v>
                </c:pt>
                <c:pt idx="656">
                  <c:v>0.25871869921684565</c:v>
                </c:pt>
                <c:pt idx="657">
                  <c:v>3.9229050278663677E-2</c:v>
                </c:pt>
                <c:pt idx="658">
                  <c:v>0.40486520528793496</c:v>
                </c:pt>
                <c:pt idx="659">
                  <c:v>0.5149632096290585</c:v>
                </c:pt>
                <c:pt idx="660">
                  <c:v>7.3893174529075872E-2</c:v>
                </c:pt>
                <c:pt idx="661">
                  <c:v>1.5116828493773915E-2</c:v>
                </c:pt>
                <c:pt idx="662">
                  <c:v>-0.39417633414268777</c:v>
                </c:pt>
                <c:pt idx="663">
                  <c:v>0.10119267553091085</c:v>
                </c:pt>
                <c:pt idx="664">
                  <c:v>-0.68249195814132768</c:v>
                </c:pt>
                <c:pt idx="665">
                  <c:v>-0.51862961053849199</c:v>
                </c:pt>
                <c:pt idx="666">
                  <c:v>0.88890379667282193</c:v>
                </c:pt>
                <c:pt idx="667">
                  <c:v>-0.36783885955810502</c:v>
                </c:pt>
                <c:pt idx="668">
                  <c:v>0.10641345381736785</c:v>
                </c:pt>
                <c:pt idx="669">
                  <c:v>-0.53158229589461847</c:v>
                </c:pt>
                <c:pt idx="670">
                  <c:v>8.4303736686706487E-2</c:v>
                </c:pt>
                <c:pt idx="671">
                  <c:v>0.29852321743965365</c:v>
                </c:pt>
                <c:pt idx="672">
                  <c:v>-0.1450373977422727</c:v>
                </c:pt>
                <c:pt idx="673">
                  <c:v>0.93490809202194203</c:v>
                </c:pt>
                <c:pt idx="674">
                  <c:v>-0.30893418192863725</c:v>
                </c:pt>
                <c:pt idx="675">
                  <c:v>0.41391345858573875</c:v>
                </c:pt>
                <c:pt idx="676">
                  <c:v>-5.5235084146261444E-2</c:v>
                </c:pt>
                <c:pt idx="677">
                  <c:v>0.45624300837516779</c:v>
                </c:pt>
                <c:pt idx="678">
                  <c:v>0.39335703849792508</c:v>
                </c:pt>
                <c:pt idx="679">
                  <c:v>-0.43877488374710377</c:v>
                </c:pt>
                <c:pt idx="680">
                  <c:v>-0.48886620998382946</c:v>
                </c:pt>
                <c:pt idx="681">
                  <c:v>-6.6258378326892867E-2</c:v>
                </c:pt>
                <c:pt idx="682">
                  <c:v>-0.12921391427516901</c:v>
                </c:pt>
                <c:pt idx="683">
                  <c:v>0.20213149487972404</c:v>
                </c:pt>
                <c:pt idx="684">
                  <c:v>0.80948388576507557</c:v>
                </c:pt>
                <c:pt idx="685">
                  <c:v>0.14731614291667899</c:v>
                </c:pt>
                <c:pt idx="686">
                  <c:v>0.25876873731613176</c:v>
                </c:pt>
                <c:pt idx="687">
                  <c:v>-0.19303219020366688</c:v>
                </c:pt>
                <c:pt idx="688">
                  <c:v>-0.38492271304130865</c:v>
                </c:pt>
                <c:pt idx="689">
                  <c:v>2.1972468122840001E-2</c:v>
                </c:pt>
                <c:pt idx="690">
                  <c:v>-0.11621308326721273</c:v>
                </c:pt>
                <c:pt idx="691">
                  <c:v>-0.52179455757141435</c:v>
                </c:pt>
                <c:pt idx="692">
                  <c:v>-7.7618546783924089E-2</c:v>
                </c:pt>
                <c:pt idx="693">
                  <c:v>0.51631563901901201</c:v>
                </c:pt>
                <c:pt idx="694">
                  <c:v>1.0753868818283101</c:v>
                </c:pt>
                <c:pt idx="695">
                  <c:v>-0.6354293227195793</c:v>
                </c:pt>
                <c:pt idx="696">
                  <c:v>0.20331002771854387</c:v>
                </c:pt>
                <c:pt idx="697">
                  <c:v>0.27851679921150396</c:v>
                </c:pt>
                <c:pt idx="698">
                  <c:v>-0.21045789122581501</c:v>
                </c:pt>
                <c:pt idx="699">
                  <c:v>-0.23784419894218484</c:v>
                </c:pt>
                <c:pt idx="700">
                  <c:v>-6.8556927144527866E-2</c:v>
                </c:pt>
                <c:pt idx="701">
                  <c:v>6.525936722755428E-2</c:v>
                </c:pt>
                <c:pt idx="702">
                  <c:v>-0.30517449975013738</c:v>
                </c:pt>
                <c:pt idx="703">
                  <c:v>-2.132830396294591E-2</c:v>
                </c:pt>
                <c:pt idx="704">
                  <c:v>-1.4479159377515365E-2</c:v>
                </c:pt>
                <c:pt idx="705">
                  <c:v>0.33392417430878041</c:v>
                </c:pt>
                <c:pt idx="706">
                  <c:v>-0.11628235876560229</c:v>
                </c:pt>
                <c:pt idx="707">
                  <c:v>0.14706802368164101</c:v>
                </c:pt>
                <c:pt idx="708">
                  <c:v>0.17616327106952701</c:v>
                </c:pt>
                <c:pt idx="709">
                  <c:v>0.29102939367294622</c:v>
                </c:pt>
                <c:pt idx="710">
                  <c:v>0.33418181538582203</c:v>
                </c:pt>
                <c:pt idx="711">
                  <c:v>-9.0906927362085239E-3</c:v>
                </c:pt>
                <c:pt idx="712">
                  <c:v>-0.13461497426033001</c:v>
                </c:pt>
                <c:pt idx="713">
                  <c:v>0.11440957337617955</c:v>
                </c:pt>
                <c:pt idx="714">
                  <c:v>-0.31469339132309032</c:v>
                </c:pt>
                <c:pt idx="715">
                  <c:v>0.25318795442581199</c:v>
                </c:pt>
                <c:pt idx="716">
                  <c:v>-1.1082955598831201</c:v>
                </c:pt>
                <c:pt idx="717">
                  <c:v>9.8366349935532199E-2</c:v>
                </c:pt>
                <c:pt idx="718">
                  <c:v>0.200759828090668</c:v>
                </c:pt>
                <c:pt idx="719">
                  <c:v>0.58644515275955245</c:v>
                </c:pt>
                <c:pt idx="720">
                  <c:v>-0.12587624788284299</c:v>
                </c:pt>
                <c:pt idx="721">
                  <c:v>8.0940321087837247E-2</c:v>
                </c:pt>
                <c:pt idx="722">
                  <c:v>6.086316332221052E-2</c:v>
                </c:pt>
                <c:pt idx="723">
                  <c:v>-0.17987215518951397</c:v>
                </c:pt>
                <c:pt idx="724">
                  <c:v>0.71927756071090365</c:v>
                </c:pt>
                <c:pt idx="725">
                  <c:v>0.33392697572708602</c:v>
                </c:pt>
                <c:pt idx="726">
                  <c:v>0.11851857602596301</c:v>
                </c:pt>
                <c:pt idx="727">
                  <c:v>-0.44971132278442422</c:v>
                </c:pt>
                <c:pt idx="728">
                  <c:v>0.31213986873626698</c:v>
                </c:pt>
                <c:pt idx="729">
                  <c:v>-0.2457397878170027</c:v>
                </c:pt>
                <c:pt idx="730">
                  <c:v>0.1943726241588577</c:v>
                </c:pt>
                <c:pt idx="731">
                  <c:v>0.12718647718429599</c:v>
                </c:pt>
                <c:pt idx="732">
                  <c:v>0.24582125246524841</c:v>
                </c:pt>
                <c:pt idx="733">
                  <c:v>0.22227616608142989</c:v>
                </c:pt>
                <c:pt idx="734">
                  <c:v>-0.22979013621807123</c:v>
                </c:pt>
                <c:pt idx="735">
                  <c:v>-0.35934802889823902</c:v>
                </c:pt>
                <c:pt idx="736">
                  <c:v>0.44692108035087813</c:v>
                </c:pt>
                <c:pt idx="737">
                  <c:v>3.9989132434129965E-2</c:v>
                </c:pt>
                <c:pt idx="738">
                  <c:v>-0.24953508377075292</c:v>
                </c:pt>
                <c:pt idx="739">
                  <c:v>-6.7582488059997975E-2</c:v>
                </c:pt>
                <c:pt idx="740">
                  <c:v>-1.2552404403686499</c:v>
                </c:pt>
                <c:pt idx="741">
                  <c:v>2.0769566297530934E-2</c:v>
                </c:pt>
                <c:pt idx="742">
                  <c:v>0.23226891458034604</c:v>
                </c:pt>
                <c:pt idx="743">
                  <c:v>-0.6930719017982484</c:v>
                </c:pt>
                <c:pt idx="744">
                  <c:v>0.45773574709892279</c:v>
                </c:pt>
                <c:pt idx="745">
                  <c:v>0.21194685995578799</c:v>
                </c:pt>
                <c:pt idx="746">
                  <c:v>0.26967582106590332</c:v>
                </c:pt>
                <c:pt idx="747">
                  <c:v>-1.2481355108320725E-2</c:v>
                </c:pt>
                <c:pt idx="748">
                  <c:v>-0.14346665143966741</c:v>
                </c:pt>
                <c:pt idx="749">
                  <c:v>0.30458924174308832</c:v>
                </c:pt>
                <c:pt idx="750">
                  <c:v>-0.12689587473869288</c:v>
                </c:pt>
                <c:pt idx="751">
                  <c:v>0.89001494646072443</c:v>
                </c:pt>
                <c:pt idx="752">
                  <c:v>0.53800439834594649</c:v>
                </c:pt>
                <c:pt idx="753">
                  <c:v>6.5407447516918571E-2</c:v>
                </c:pt>
                <c:pt idx="754">
                  <c:v>-0.12635575234889987</c:v>
                </c:pt>
                <c:pt idx="755">
                  <c:v>3.9608958177268618E-3</c:v>
                </c:pt>
                <c:pt idx="756">
                  <c:v>0.260419011116028</c:v>
                </c:pt>
                <c:pt idx="757">
                  <c:v>-0.19049783051014041</c:v>
                </c:pt>
                <c:pt idx="758">
                  <c:v>0.26601505279540999</c:v>
                </c:pt>
                <c:pt idx="759">
                  <c:v>0.29556021094322232</c:v>
                </c:pt>
                <c:pt idx="760">
                  <c:v>-0.23054301738739141</c:v>
                </c:pt>
                <c:pt idx="761">
                  <c:v>0.15576528012752722</c:v>
                </c:pt>
                <c:pt idx="762">
                  <c:v>0.40271958708763261</c:v>
                </c:pt>
                <c:pt idx="763">
                  <c:v>-6.4853504300117534E-2</c:v>
                </c:pt>
                <c:pt idx="764">
                  <c:v>0.20459534227848181</c:v>
                </c:pt>
                <c:pt idx="765">
                  <c:v>-0.139516562223434</c:v>
                </c:pt>
                <c:pt idx="766">
                  <c:v>0.3893307149410265</c:v>
                </c:pt>
                <c:pt idx="767">
                  <c:v>-0.50086855888366399</c:v>
                </c:pt>
                <c:pt idx="768">
                  <c:v>-0.42259541153907798</c:v>
                </c:pt>
                <c:pt idx="769">
                  <c:v>-1.1606802940368701</c:v>
                </c:pt>
                <c:pt idx="770">
                  <c:v>-7.3312759399414215E-2</c:v>
                </c:pt>
                <c:pt idx="771">
                  <c:v>9.0523496270180359E-2</c:v>
                </c:pt>
                <c:pt idx="772">
                  <c:v>0.18028701841831199</c:v>
                </c:pt>
                <c:pt idx="773">
                  <c:v>-7.609995082020796E-3</c:v>
                </c:pt>
                <c:pt idx="774">
                  <c:v>-4.9769647419452834E-2</c:v>
                </c:pt>
                <c:pt idx="775">
                  <c:v>-0.16582372784614588</c:v>
                </c:pt>
                <c:pt idx="776">
                  <c:v>-0.73366010189056396</c:v>
                </c:pt>
                <c:pt idx="777">
                  <c:v>0.173832207918167</c:v>
                </c:pt>
                <c:pt idx="778">
                  <c:v>0.23937240242958097</c:v>
                </c:pt>
                <c:pt idx="779">
                  <c:v>0.54874610900878895</c:v>
                </c:pt>
                <c:pt idx="780">
                  <c:v>0.66027033329010543</c:v>
                </c:pt>
                <c:pt idx="781">
                  <c:v>0.42836591601371798</c:v>
                </c:pt>
                <c:pt idx="782">
                  <c:v>-6.5664112567901597E-2</c:v>
                </c:pt>
                <c:pt idx="783">
                  <c:v>-0.21508820354938607</c:v>
                </c:pt>
                <c:pt idx="784">
                  <c:v>0.55187588930130005</c:v>
                </c:pt>
                <c:pt idx="785">
                  <c:v>0.48442143201827997</c:v>
                </c:pt>
                <c:pt idx="786">
                  <c:v>-0.14731818437576433</c:v>
                </c:pt>
                <c:pt idx="787">
                  <c:v>-0.77684438228607755</c:v>
                </c:pt>
                <c:pt idx="788">
                  <c:v>-0.18030375242233404</c:v>
                </c:pt>
                <c:pt idx="789">
                  <c:v>0.66218769550323564</c:v>
                </c:pt>
                <c:pt idx="790">
                  <c:v>-0.20092195272445701</c:v>
                </c:pt>
                <c:pt idx="791">
                  <c:v>-0.16321693360805511</c:v>
                </c:pt>
                <c:pt idx="792">
                  <c:v>0.55895155668259333</c:v>
                </c:pt>
                <c:pt idx="793">
                  <c:v>-1.0928531885147101</c:v>
                </c:pt>
                <c:pt idx="794">
                  <c:v>-0.85544568300247592</c:v>
                </c:pt>
                <c:pt idx="795">
                  <c:v>-0.3284201323986084</c:v>
                </c:pt>
                <c:pt idx="796">
                  <c:v>-9.9237374961376801E-2</c:v>
                </c:pt>
                <c:pt idx="797">
                  <c:v>-0.77252554893493641</c:v>
                </c:pt>
                <c:pt idx="798">
                  <c:v>6.7338921129704091E-2</c:v>
                </c:pt>
                <c:pt idx="799">
                  <c:v>1.0160154104232801</c:v>
                </c:pt>
                <c:pt idx="800">
                  <c:v>0.43031921982765586</c:v>
                </c:pt>
                <c:pt idx="801">
                  <c:v>-0.57601529359818182</c:v>
                </c:pt>
                <c:pt idx="802">
                  <c:v>0.47688972949982039</c:v>
                </c:pt>
                <c:pt idx="803">
                  <c:v>0.32771778106689725</c:v>
                </c:pt>
                <c:pt idx="804">
                  <c:v>-0.79778963327408492</c:v>
                </c:pt>
                <c:pt idx="805">
                  <c:v>2.4837171658873895E-2</c:v>
                </c:pt>
                <c:pt idx="806">
                  <c:v>0.87911367416382191</c:v>
                </c:pt>
                <c:pt idx="807">
                  <c:v>-0.27135032415389998</c:v>
                </c:pt>
                <c:pt idx="808">
                  <c:v>0.35362404584884866</c:v>
                </c:pt>
                <c:pt idx="809">
                  <c:v>-0.47818711400031999</c:v>
                </c:pt>
                <c:pt idx="810">
                  <c:v>0.27503940463066101</c:v>
                </c:pt>
                <c:pt idx="811">
                  <c:v>0.33949923515319802</c:v>
                </c:pt>
                <c:pt idx="812">
                  <c:v>-0.4607238471508045</c:v>
                </c:pt>
                <c:pt idx="813">
                  <c:v>-4.8331856727600077E-2</c:v>
                </c:pt>
                <c:pt idx="814">
                  <c:v>-0.59981381893158081</c:v>
                </c:pt>
                <c:pt idx="815">
                  <c:v>-0.3214150667190584</c:v>
                </c:pt>
                <c:pt idx="816">
                  <c:v>0.44140371680259721</c:v>
                </c:pt>
                <c:pt idx="817">
                  <c:v>-0.40675231814384538</c:v>
                </c:pt>
                <c:pt idx="818">
                  <c:v>-0.32609489560127536</c:v>
                </c:pt>
                <c:pt idx="819">
                  <c:v>0.21503794193267844</c:v>
                </c:pt>
                <c:pt idx="820">
                  <c:v>0.16625632345676489</c:v>
                </c:pt>
                <c:pt idx="821">
                  <c:v>-0.63331812620162997</c:v>
                </c:pt>
                <c:pt idx="822">
                  <c:v>-0.20257218182086981</c:v>
                </c:pt>
                <c:pt idx="823">
                  <c:v>-0.14692862331867187</c:v>
                </c:pt>
                <c:pt idx="824">
                  <c:v>-2.31705885380507E-2</c:v>
                </c:pt>
                <c:pt idx="825">
                  <c:v>0.39964312314987477</c:v>
                </c:pt>
                <c:pt idx="826">
                  <c:v>-0.361290633678436</c:v>
                </c:pt>
                <c:pt idx="827">
                  <c:v>-0.11873970180749929</c:v>
                </c:pt>
                <c:pt idx="828">
                  <c:v>-6.8594202399253804E-2</c:v>
                </c:pt>
                <c:pt idx="829">
                  <c:v>0.29538646340370522</c:v>
                </c:pt>
                <c:pt idx="830">
                  <c:v>0.49554181098938038</c:v>
                </c:pt>
                <c:pt idx="831">
                  <c:v>0.37073913216590876</c:v>
                </c:pt>
                <c:pt idx="832">
                  <c:v>-6.7974361591041288E-3</c:v>
                </c:pt>
                <c:pt idx="833">
                  <c:v>-0.22509332001209401</c:v>
                </c:pt>
                <c:pt idx="834">
                  <c:v>-0.61620265245438199</c:v>
                </c:pt>
                <c:pt idx="835">
                  <c:v>-0.39101299643516696</c:v>
                </c:pt>
                <c:pt idx="836">
                  <c:v>-0.219656556844711</c:v>
                </c:pt>
                <c:pt idx="837">
                  <c:v>-0.12625728547573192</c:v>
                </c:pt>
                <c:pt idx="838">
                  <c:v>7.6665498316287981E-2</c:v>
                </c:pt>
                <c:pt idx="839">
                  <c:v>0.10724728554487202</c:v>
                </c:pt>
                <c:pt idx="840">
                  <c:v>0.48664656281471497</c:v>
                </c:pt>
                <c:pt idx="841">
                  <c:v>0.37445542216300998</c:v>
                </c:pt>
                <c:pt idx="842">
                  <c:v>-0.16154426336288533</c:v>
                </c:pt>
                <c:pt idx="843">
                  <c:v>0.74891060590743996</c:v>
                </c:pt>
                <c:pt idx="844">
                  <c:v>-0.43218368291855125</c:v>
                </c:pt>
                <c:pt idx="845">
                  <c:v>-0.17191970348358199</c:v>
                </c:pt>
                <c:pt idx="846">
                  <c:v>0.11933645606041052</c:v>
                </c:pt>
                <c:pt idx="847">
                  <c:v>-0.29242685437202726</c:v>
                </c:pt>
                <c:pt idx="848">
                  <c:v>-0.24873739480972473</c:v>
                </c:pt>
                <c:pt idx="849">
                  <c:v>-3.057230077683952E-2</c:v>
                </c:pt>
                <c:pt idx="850">
                  <c:v>-0.32416346669197132</c:v>
                </c:pt>
                <c:pt idx="851">
                  <c:v>-0.16128021478653023</c:v>
                </c:pt>
                <c:pt idx="852">
                  <c:v>0.77208679914474443</c:v>
                </c:pt>
                <c:pt idx="853">
                  <c:v>-0.75223249197006159</c:v>
                </c:pt>
                <c:pt idx="854">
                  <c:v>-0.5524111986160275</c:v>
                </c:pt>
                <c:pt idx="855">
                  <c:v>0.61832171678543435</c:v>
                </c:pt>
                <c:pt idx="856">
                  <c:v>8.9813254773616805E-2</c:v>
                </c:pt>
                <c:pt idx="857">
                  <c:v>9.822411462664658E-3</c:v>
                </c:pt>
                <c:pt idx="858">
                  <c:v>-0.68534207344055398</c:v>
                </c:pt>
                <c:pt idx="859">
                  <c:v>0.35664501786232</c:v>
                </c:pt>
                <c:pt idx="860">
                  <c:v>0.51554989814758634</c:v>
                </c:pt>
                <c:pt idx="861">
                  <c:v>8.6123362183571736E-2</c:v>
                </c:pt>
                <c:pt idx="862">
                  <c:v>-0.50256866216659501</c:v>
                </c:pt>
                <c:pt idx="863">
                  <c:v>-0.66161847114563299</c:v>
                </c:pt>
                <c:pt idx="864">
                  <c:v>-0.25286054611206132</c:v>
                </c:pt>
                <c:pt idx="865">
                  <c:v>-0.21357505023479501</c:v>
                </c:pt>
                <c:pt idx="866">
                  <c:v>-0.12443215399980502</c:v>
                </c:pt>
                <c:pt idx="867">
                  <c:v>-3.2046504318714211E-2</c:v>
                </c:pt>
                <c:pt idx="868">
                  <c:v>3.5914622247219155E-2</c:v>
                </c:pt>
                <c:pt idx="869">
                  <c:v>0.30001950263977267</c:v>
                </c:pt>
                <c:pt idx="870">
                  <c:v>-0.70603346824645996</c:v>
                </c:pt>
                <c:pt idx="871">
                  <c:v>-0.721319019794464</c:v>
                </c:pt>
                <c:pt idx="872">
                  <c:v>7.8141503036022214E-2</c:v>
                </c:pt>
                <c:pt idx="873">
                  <c:v>-1.3514804840087959</c:v>
                </c:pt>
                <c:pt idx="874">
                  <c:v>-0.46115428209304798</c:v>
                </c:pt>
                <c:pt idx="875">
                  <c:v>0.56159228086471558</c:v>
                </c:pt>
                <c:pt idx="876">
                  <c:v>-0.15010279417038044</c:v>
                </c:pt>
                <c:pt idx="877">
                  <c:v>-0.11097326129674907</c:v>
                </c:pt>
                <c:pt idx="878">
                  <c:v>-0.66196495294571234</c:v>
                </c:pt>
                <c:pt idx="879">
                  <c:v>6.9661617279052734E-2</c:v>
                </c:pt>
                <c:pt idx="880">
                  <c:v>2.0974675193429146E-2</c:v>
                </c:pt>
                <c:pt idx="881">
                  <c:v>-0.28290972113609297</c:v>
                </c:pt>
                <c:pt idx="882">
                  <c:v>-0.36294871568679798</c:v>
                </c:pt>
                <c:pt idx="883">
                  <c:v>-8.8563896715641854E-2</c:v>
                </c:pt>
                <c:pt idx="884">
                  <c:v>0.18764042854309201</c:v>
                </c:pt>
                <c:pt idx="885">
                  <c:v>0.25053152441978327</c:v>
                </c:pt>
                <c:pt idx="886">
                  <c:v>-0.89337849617004483</c:v>
                </c:pt>
                <c:pt idx="887">
                  <c:v>0.312176734209064</c:v>
                </c:pt>
                <c:pt idx="888">
                  <c:v>-0.37519264221191401</c:v>
                </c:pt>
                <c:pt idx="889">
                  <c:v>1.6817806288600062E-2</c:v>
                </c:pt>
                <c:pt idx="890">
                  <c:v>-1.1614421606063876</c:v>
                </c:pt>
                <c:pt idx="891">
                  <c:v>5.4284674115479157E-3</c:v>
                </c:pt>
                <c:pt idx="892">
                  <c:v>1.07565677165985</c:v>
                </c:pt>
                <c:pt idx="893">
                  <c:v>0.15270385146141233</c:v>
                </c:pt>
                <c:pt idx="894">
                  <c:v>-5.4420184344053511E-2</c:v>
                </c:pt>
                <c:pt idx="895">
                  <c:v>-0.170706957578659</c:v>
                </c:pt>
                <c:pt idx="896">
                  <c:v>-0.404250979423523</c:v>
                </c:pt>
                <c:pt idx="897">
                  <c:v>-4.9663465470075614E-2</c:v>
                </c:pt>
                <c:pt idx="898">
                  <c:v>-0.53693658113479559</c:v>
                </c:pt>
                <c:pt idx="899">
                  <c:v>0.101289972662926</c:v>
                </c:pt>
                <c:pt idx="900">
                  <c:v>-1.8688341602683161E-2</c:v>
                </c:pt>
                <c:pt idx="901">
                  <c:v>-0.26716545224189803</c:v>
                </c:pt>
                <c:pt idx="902">
                  <c:v>-0.45705294609069802</c:v>
                </c:pt>
                <c:pt idx="903">
                  <c:v>-0.34735313057899475</c:v>
                </c:pt>
                <c:pt idx="904">
                  <c:v>0.78064018487930298</c:v>
                </c:pt>
                <c:pt idx="905">
                  <c:v>0.24571107327938099</c:v>
                </c:pt>
                <c:pt idx="906">
                  <c:v>0.40110692381858798</c:v>
                </c:pt>
                <c:pt idx="907">
                  <c:v>-0.56712299585342396</c:v>
                </c:pt>
                <c:pt idx="908">
                  <c:v>-0.49448546767235141</c:v>
                </c:pt>
                <c:pt idx="909">
                  <c:v>6.9594115018844854E-2</c:v>
                </c:pt>
                <c:pt idx="910">
                  <c:v>0.65792143344880238</c:v>
                </c:pt>
                <c:pt idx="911">
                  <c:v>0.27736508846282998</c:v>
                </c:pt>
                <c:pt idx="912">
                  <c:v>0.41651555895805398</c:v>
                </c:pt>
                <c:pt idx="913">
                  <c:v>0.32656803727150197</c:v>
                </c:pt>
                <c:pt idx="914">
                  <c:v>0.15165683627128601</c:v>
                </c:pt>
                <c:pt idx="915">
                  <c:v>-0.49600550532341225</c:v>
                </c:pt>
                <c:pt idx="916">
                  <c:v>0.53951376676559359</c:v>
                </c:pt>
                <c:pt idx="917">
                  <c:v>0.92836797237396196</c:v>
                </c:pt>
                <c:pt idx="918">
                  <c:v>-0.21089185774326299</c:v>
                </c:pt>
                <c:pt idx="919">
                  <c:v>0.15968234837055201</c:v>
                </c:pt>
                <c:pt idx="920">
                  <c:v>0.67210316658020064</c:v>
                </c:pt>
                <c:pt idx="921">
                  <c:v>6.398167461156852E-2</c:v>
                </c:pt>
                <c:pt idx="922">
                  <c:v>7.8185066580772386E-2</c:v>
                </c:pt>
                <c:pt idx="923">
                  <c:v>2.6990262791514546E-2</c:v>
                </c:pt>
                <c:pt idx="924">
                  <c:v>0.56525969505310492</c:v>
                </c:pt>
                <c:pt idx="925">
                  <c:v>-0.474569082260132</c:v>
                </c:pt>
                <c:pt idx="926">
                  <c:v>0.43549346923828325</c:v>
                </c:pt>
                <c:pt idx="927">
                  <c:v>-0.30518838763237277</c:v>
                </c:pt>
                <c:pt idx="928">
                  <c:v>0.28062957525253485</c:v>
                </c:pt>
                <c:pt idx="929">
                  <c:v>0.6626765727996875</c:v>
                </c:pt>
                <c:pt idx="930">
                  <c:v>0.13135208189487499</c:v>
                </c:pt>
                <c:pt idx="931">
                  <c:v>0.26001179218292197</c:v>
                </c:pt>
                <c:pt idx="932">
                  <c:v>-0.13933715224266099</c:v>
                </c:pt>
                <c:pt idx="933">
                  <c:v>7.7525988221168504E-2</c:v>
                </c:pt>
                <c:pt idx="934">
                  <c:v>-0.10125117748975802</c:v>
                </c:pt>
                <c:pt idx="935">
                  <c:v>0.17407242953777299</c:v>
                </c:pt>
                <c:pt idx="936">
                  <c:v>-4.0820896625518813E-2</c:v>
                </c:pt>
                <c:pt idx="937">
                  <c:v>-0.139870420098305</c:v>
                </c:pt>
                <c:pt idx="938">
                  <c:v>0.42630571126938177</c:v>
                </c:pt>
                <c:pt idx="939">
                  <c:v>0.85898143053055342</c:v>
                </c:pt>
                <c:pt idx="940">
                  <c:v>0.51959490776061956</c:v>
                </c:pt>
                <c:pt idx="941">
                  <c:v>-0.12196196615696002</c:v>
                </c:pt>
                <c:pt idx="942">
                  <c:v>0.359884113073352</c:v>
                </c:pt>
                <c:pt idx="943">
                  <c:v>0.25579696893692</c:v>
                </c:pt>
                <c:pt idx="944">
                  <c:v>-0.32015043497085865</c:v>
                </c:pt>
                <c:pt idx="945">
                  <c:v>0.22715891897678367</c:v>
                </c:pt>
                <c:pt idx="946">
                  <c:v>-1.2549411058425899</c:v>
                </c:pt>
                <c:pt idx="947">
                  <c:v>0.12877212464809387</c:v>
                </c:pt>
                <c:pt idx="948">
                  <c:v>0.63893127441406705</c:v>
                </c:pt>
                <c:pt idx="949">
                  <c:v>-0.21105028688907704</c:v>
                </c:pt>
                <c:pt idx="950">
                  <c:v>8.9118413627147688E-2</c:v>
                </c:pt>
                <c:pt idx="951">
                  <c:v>3.9305619895458201E-2</c:v>
                </c:pt>
                <c:pt idx="952">
                  <c:v>0.38539549708366677</c:v>
                </c:pt>
                <c:pt idx="953">
                  <c:v>0.58609652519225475</c:v>
                </c:pt>
                <c:pt idx="954">
                  <c:v>-0.85327285528182995</c:v>
                </c:pt>
                <c:pt idx="955">
                  <c:v>0.20207507908344297</c:v>
                </c:pt>
                <c:pt idx="956">
                  <c:v>-0.82646489143371604</c:v>
                </c:pt>
                <c:pt idx="957">
                  <c:v>-0.80872362852096602</c:v>
                </c:pt>
                <c:pt idx="958">
                  <c:v>-2.1379694342613206E-2</c:v>
                </c:pt>
                <c:pt idx="959">
                  <c:v>-0.21953703463077592</c:v>
                </c:pt>
                <c:pt idx="960">
                  <c:v>0.677406966686249</c:v>
                </c:pt>
                <c:pt idx="961">
                  <c:v>0.16788941621780423</c:v>
                </c:pt>
                <c:pt idx="962">
                  <c:v>-0.25135913491249101</c:v>
                </c:pt>
                <c:pt idx="963">
                  <c:v>-0.97147327661514626</c:v>
                </c:pt>
                <c:pt idx="964">
                  <c:v>-0.67043995857239191</c:v>
                </c:pt>
                <c:pt idx="965">
                  <c:v>0.16444163024425523</c:v>
                </c:pt>
                <c:pt idx="966">
                  <c:v>-1.1171740293502801</c:v>
                </c:pt>
                <c:pt idx="967">
                  <c:v>0.35424986481666598</c:v>
                </c:pt>
                <c:pt idx="968">
                  <c:v>-0.13503679633140644</c:v>
                </c:pt>
                <c:pt idx="969">
                  <c:v>-0.12450636923313155</c:v>
                </c:pt>
                <c:pt idx="970">
                  <c:v>0.93103128671646096</c:v>
                </c:pt>
                <c:pt idx="971">
                  <c:v>0.25759834051131969</c:v>
                </c:pt>
                <c:pt idx="972">
                  <c:v>-0.5315426588058465</c:v>
                </c:pt>
                <c:pt idx="973">
                  <c:v>0.11979772895574636</c:v>
                </c:pt>
                <c:pt idx="974">
                  <c:v>0.18850587308406799</c:v>
                </c:pt>
                <c:pt idx="975">
                  <c:v>-0.56286430358886763</c:v>
                </c:pt>
                <c:pt idx="976">
                  <c:v>-0.85293376445770297</c:v>
                </c:pt>
                <c:pt idx="977">
                  <c:v>9.7966939210891724E-2</c:v>
                </c:pt>
                <c:pt idx="978">
                  <c:v>-1.2695217505097398E-2</c:v>
                </c:pt>
                <c:pt idx="979">
                  <c:v>-0.50274842977523759</c:v>
                </c:pt>
                <c:pt idx="980">
                  <c:v>0.3374382853508045</c:v>
                </c:pt>
                <c:pt idx="981">
                  <c:v>-0.34187692403793513</c:v>
                </c:pt>
                <c:pt idx="982">
                  <c:v>0.67651849985122658</c:v>
                </c:pt>
                <c:pt idx="983">
                  <c:v>-6.7887797951699053E-2</c:v>
                </c:pt>
                <c:pt idx="984">
                  <c:v>-0.123047657310963</c:v>
                </c:pt>
                <c:pt idx="985">
                  <c:v>-0.27908989787101868</c:v>
                </c:pt>
                <c:pt idx="986">
                  <c:v>-0.52800583839416892</c:v>
                </c:pt>
                <c:pt idx="987">
                  <c:v>-2.4587029591202677E-2</c:v>
                </c:pt>
                <c:pt idx="988">
                  <c:v>0.4325936138629925</c:v>
                </c:pt>
                <c:pt idx="989">
                  <c:v>3.9240255951881402E-2</c:v>
                </c:pt>
                <c:pt idx="990">
                  <c:v>0.28926676511764943</c:v>
                </c:pt>
                <c:pt idx="991">
                  <c:v>0.84658890962600697</c:v>
                </c:pt>
                <c:pt idx="992">
                  <c:v>0.30520829558372498</c:v>
                </c:pt>
                <c:pt idx="993">
                  <c:v>7.3058344423770905E-2</c:v>
                </c:pt>
                <c:pt idx="994">
                  <c:v>0.50721502304077104</c:v>
                </c:pt>
                <c:pt idx="995">
                  <c:v>0.1648533046245563</c:v>
                </c:pt>
                <c:pt idx="996">
                  <c:v>0.26511874794960294</c:v>
                </c:pt>
                <c:pt idx="997">
                  <c:v>-0.14398713409900804</c:v>
                </c:pt>
                <c:pt idx="998">
                  <c:v>-0.41619694232940896</c:v>
                </c:pt>
                <c:pt idx="999">
                  <c:v>-0.22015778720378779</c:v>
                </c:pt>
              </c:numCache>
            </c:numRef>
          </c:yVal>
        </c:ser>
        <c:ser>
          <c:idx val="0"/>
          <c:order val="1"/>
          <c:tx>
            <c:v>Movies</c:v>
          </c:tx>
          <c:spPr>
            <a:ln w="285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10"/>
            <c:spPr>
              <a:gradFill>
                <a:gsLst>
                  <a:gs pos="50000">
                    <a:srgbClr val="FF0000"/>
                  </a:gs>
                  <a:gs pos="100000">
                    <a:srgbClr val="860000"/>
                  </a:gs>
                </a:gsLst>
                <a:lin ang="3000000" scaled="0"/>
              </a:gradFill>
              <a:ln>
                <a:solidFill>
                  <a:srgbClr val="C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dLbls>
            <c:dLbl>
              <c:idx val="183"/>
              <c:layout/>
              <c:tx>
                <c:rich>
                  <a:bodyPr/>
                  <a:lstStyle/>
                  <a:p>
                    <a:endParaRPr lang="en-US"/>
                  </a:p>
                </c:rich>
              </c:tx>
              <c:showVal val="1"/>
            </c:dLbl>
            <c:delete val="1"/>
          </c:dLbls>
          <c:xVal>
            <c:numRef>
              <c:f>Sheet1!$K$1:$K$2000</c:f>
              <c:numCache>
                <c:formatCode>General</c:formatCode>
                <c:ptCount val="2000"/>
                <c:pt idx="0">
                  <c:v>-0.188284516334534</c:v>
                </c:pt>
                <c:pt idx="1">
                  <c:v>3.9646830409765452E-2</c:v>
                </c:pt>
                <c:pt idx="2">
                  <c:v>0.11164812743663836</c:v>
                </c:pt>
                <c:pt idx="3">
                  <c:v>2.4306470528245042E-2</c:v>
                </c:pt>
                <c:pt idx="4">
                  <c:v>-0.24208801984787104</c:v>
                </c:pt>
                <c:pt idx="5">
                  <c:v>-0.30393368005752602</c:v>
                </c:pt>
                <c:pt idx="6">
                  <c:v>3.0817186459898952E-2</c:v>
                </c:pt>
                <c:pt idx="7">
                  <c:v>-1.1893704533577071E-2</c:v>
                </c:pt>
                <c:pt idx="8">
                  <c:v>7.9301252961158863E-2</c:v>
                </c:pt>
                <c:pt idx="9">
                  <c:v>7.250078767538079E-2</c:v>
                </c:pt>
                <c:pt idx="10">
                  <c:v>0.233415812253952</c:v>
                </c:pt>
                <c:pt idx="11">
                  <c:v>1.5395244583487499E-2</c:v>
                </c:pt>
                <c:pt idx="12">
                  <c:v>-0.39894253015518238</c:v>
                </c:pt>
                <c:pt idx="13">
                  <c:v>0.108319640159607</c:v>
                </c:pt>
                <c:pt idx="14">
                  <c:v>3.3384959679096929E-3</c:v>
                </c:pt>
                <c:pt idx="15">
                  <c:v>-0.17105880379676799</c:v>
                </c:pt>
                <c:pt idx="16">
                  <c:v>6.9162018597126285E-2</c:v>
                </c:pt>
                <c:pt idx="17">
                  <c:v>0.34677663445472728</c:v>
                </c:pt>
                <c:pt idx="18">
                  <c:v>2.4554813280701606E-2</c:v>
                </c:pt>
                <c:pt idx="19">
                  <c:v>0.14055922627449041</c:v>
                </c:pt>
                <c:pt idx="20">
                  <c:v>8.5220821201801328E-2</c:v>
                </c:pt>
                <c:pt idx="21">
                  <c:v>-0.14776700735092324</c:v>
                </c:pt>
                <c:pt idx="22">
                  <c:v>-3.1320329755544697E-2</c:v>
                </c:pt>
                <c:pt idx="23">
                  <c:v>-0.64504581689835327</c:v>
                </c:pt>
                <c:pt idx="24">
                  <c:v>6.408474594354685E-2</c:v>
                </c:pt>
                <c:pt idx="25">
                  <c:v>2.7416793629527293E-2</c:v>
                </c:pt>
                <c:pt idx="26">
                  <c:v>-0.96433281898498502</c:v>
                </c:pt>
                <c:pt idx="27">
                  <c:v>-1.9077968318015426E-3</c:v>
                </c:pt>
                <c:pt idx="28">
                  <c:v>0.14753308892250144</c:v>
                </c:pt>
                <c:pt idx="29">
                  <c:v>0.10703499615192399</c:v>
                </c:pt>
                <c:pt idx="30">
                  <c:v>0.93594515323639293</c:v>
                </c:pt>
                <c:pt idx="31">
                  <c:v>1.0278059244155959</c:v>
                </c:pt>
                <c:pt idx="32">
                  <c:v>-0.26042088866233798</c:v>
                </c:pt>
                <c:pt idx="33">
                  <c:v>-0.59546053409576005</c:v>
                </c:pt>
                <c:pt idx="34">
                  <c:v>-4.5084595680236823E-2</c:v>
                </c:pt>
                <c:pt idx="35">
                  <c:v>0.31795242428779796</c:v>
                </c:pt>
                <c:pt idx="36">
                  <c:v>-7.4982360005378973E-2</c:v>
                </c:pt>
                <c:pt idx="37">
                  <c:v>-0.10392318665981302</c:v>
                </c:pt>
                <c:pt idx="38">
                  <c:v>6.1159906908869735E-3</c:v>
                </c:pt>
                <c:pt idx="39">
                  <c:v>-4.6197973191738205E-2</c:v>
                </c:pt>
                <c:pt idx="40">
                  <c:v>-0.175471276044846</c:v>
                </c:pt>
                <c:pt idx="41">
                  <c:v>-0.3341911137104045</c:v>
                </c:pt>
                <c:pt idx="42">
                  <c:v>-0.34475162625312672</c:v>
                </c:pt>
                <c:pt idx="43">
                  <c:v>-0.129366680979729</c:v>
                </c:pt>
                <c:pt idx="44">
                  <c:v>0.56073957681655895</c:v>
                </c:pt>
                <c:pt idx="45">
                  <c:v>-0.27212321758270308</c:v>
                </c:pt>
                <c:pt idx="46">
                  <c:v>-4.9402404576540493E-2</c:v>
                </c:pt>
                <c:pt idx="47">
                  <c:v>0.78005069494247403</c:v>
                </c:pt>
                <c:pt idx="48">
                  <c:v>-0.14864791929721799</c:v>
                </c:pt>
                <c:pt idx="49">
                  <c:v>-0.61247080564499234</c:v>
                </c:pt>
                <c:pt idx="50">
                  <c:v>2.5229357182979872E-2</c:v>
                </c:pt>
                <c:pt idx="51">
                  <c:v>0.25574767589569097</c:v>
                </c:pt>
                <c:pt idx="52">
                  <c:v>-7.1486651897430975E-2</c:v>
                </c:pt>
                <c:pt idx="53">
                  <c:v>3.8598306477070056E-2</c:v>
                </c:pt>
                <c:pt idx="54">
                  <c:v>6.635967642068881E-2</c:v>
                </c:pt>
                <c:pt idx="55">
                  <c:v>0.14303211867809301</c:v>
                </c:pt>
                <c:pt idx="56">
                  <c:v>-2.5374123826623188E-2</c:v>
                </c:pt>
                <c:pt idx="57">
                  <c:v>0.22681953012943418</c:v>
                </c:pt>
                <c:pt idx="58">
                  <c:v>-0.11654426157474505</c:v>
                </c:pt>
                <c:pt idx="59">
                  <c:v>0.65844970941543934</c:v>
                </c:pt>
                <c:pt idx="60">
                  <c:v>5.872524902224549E-2</c:v>
                </c:pt>
                <c:pt idx="61">
                  <c:v>5.5359897669404723E-4</c:v>
                </c:pt>
                <c:pt idx="62">
                  <c:v>7.8675448894500719E-2</c:v>
                </c:pt>
                <c:pt idx="63">
                  <c:v>0.13527232408523601</c:v>
                </c:pt>
                <c:pt idx="64">
                  <c:v>3.2480329275131212E-2</c:v>
                </c:pt>
                <c:pt idx="65">
                  <c:v>0.76829242706298795</c:v>
                </c:pt>
                <c:pt idx="66">
                  <c:v>-0.29422491788864441</c:v>
                </c:pt>
                <c:pt idx="67">
                  <c:v>1.5739509835839351E-2</c:v>
                </c:pt>
                <c:pt idx="68">
                  <c:v>-0.24439768493175501</c:v>
                </c:pt>
                <c:pt idx="69">
                  <c:v>0.13847941160201999</c:v>
                </c:pt>
                <c:pt idx="70">
                  <c:v>-4.6861278824508546E-3</c:v>
                </c:pt>
                <c:pt idx="71">
                  <c:v>0.94499707221985363</c:v>
                </c:pt>
                <c:pt idx="72">
                  <c:v>-0.20410776138305667</c:v>
                </c:pt>
                <c:pt idx="73">
                  <c:v>-0.29707315564155601</c:v>
                </c:pt>
                <c:pt idx="74">
                  <c:v>-0.66974657773971935</c:v>
                </c:pt>
                <c:pt idx="75">
                  <c:v>-0.63963145017624234</c:v>
                </c:pt>
                <c:pt idx="76">
                  <c:v>0.44089969992637634</c:v>
                </c:pt>
                <c:pt idx="77">
                  <c:v>-0.42350250482559232</c:v>
                </c:pt>
                <c:pt idx="78">
                  <c:v>-0.47101429104805254</c:v>
                </c:pt>
                <c:pt idx="79">
                  <c:v>0.99505722522735207</c:v>
                </c:pt>
                <c:pt idx="80">
                  <c:v>0.28907564282417297</c:v>
                </c:pt>
                <c:pt idx="81">
                  <c:v>0.15349872410297527</c:v>
                </c:pt>
                <c:pt idx="82">
                  <c:v>0.22644254565239152</c:v>
                </c:pt>
                <c:pt idx="83">
                  <c:v>6.592203676700592E-2</c:v>
                </c:pt>
                <c:pt idx="84">
                  <c:v>-0.8083316683769225</c:v>
                </c:pt>
                <c:pt idx="85">
                  <c:v>-0.2329419404268277</c:v>
                </c:pt>
                <c:pt idx="86">
                  <c:v>8.3142116665840093E-2</c:v>
                </c:pt>
                <c:pt idx="87">
                  <c:v>-0.55110347270965598</c:v>
                </c:pt>
                <c:pt idx="88">
                  <c:v>2.3380624130367997E-2</c:v>
                </c:pt>
                <c:pt idx="89">
                  <c:v>0.15672448277473541</c:v>
                </c:pt>
                <c:pt idx="90">
                  <c:v>0.51991790533065407</c:v>
                </c:pt>
                <c:pt idx="91">
                  <c:v>0.10545389354229</c:v>
                </c:pt>
                <c:pt idx="92">
                  <c:v>0.15441410243511353</c:v>
                </c:pt>
                <c:pt idx="93">
                  <c:v>0.25035801529884577</c:v>
                </c:pt>
                <c:pt idx="94">
                  <c:v>-0.30638065934181541</c:v>
                </c:pt>
                <c:pt idx="95">
                  <c:v>0.17362448573112624</c:v>
                </c:pt>
                <c:pt idx="96">
                  <c:v>0.133692726492882</c:v>
                </c:pt>
                <c:pt idx="97">
                  <c:v>0.69572639465332198</c:v>
                </c:pt>
                <c:pt idx="98">
                  <c:v>-0.16967181861400507</c:v>
                </c:pt>
                <c:pt idx="99">
                  <c:v>3.9369519799947697E-2</c:v>
                </c:pt>
                <c:pt idx="100">
                  <c:v>0.23685234785080092</c:v>
                </c:pt>
                <c:pt idx="101">
                  <c:v>-0.107408948242664</c:v>
                </c:pt>
                <c:pt idx="102">
                  <c:v>-1.2504693120717999E-2</c:v>
                </c:pt>
                <c:pt idx="103">
                  <c:v>0.28836828470230302</c:v>
                </c:pt>
                <c:pt idx="104">
                  <c:v>-4.1943736374378177E-2</c:v>
                </c:pt>
                <c:pt idx="105">
                  <c:v>0.18017958104610399</c:v>
                </c:pt>
                <c:pt idx="106">
                  <c:v>0.57137405872345004</c:v>
                </c:pt>
                <c:pt idx="107">
                  <c:v>9.3398250639438643E-2</c:v>
                </c:pt>
                <c:pt idx="108">
                  <c:v>4.0961977094412023E-2</c:v>
                </c:pt>
                <c:pt idx="109">
                  <c:v>0.2149482816457767</c:v>
                </c:pt>
                <c:pt idx="110">
                  <c:v>3.6244390066713459E-3</c:v>
                </c:pt>
                <c:pt idx="111">
                  <c:v>-0.21511778235435541</c:v>
                </c:pt>
                <c:pt idx="112">
                  <c:v>-2.0143857225775875E-2</c:v>
                </c:pt>
                <c:pt idx="113">
                  <c:v>9.4122581183910536E-2</c:v>
                </c:pt>
                <c:pt idx="114">
                  <c:v>-9.1468408703804169E-2</c:v>
                </c:pt>
                <c:pt idx="115">
                  <c:v>-9.9430985748768047E-2</c:v>
                </c:pt>
                <c:pt idx="116">
                  <c:v>0.17544932663440818</c:v>
                </c:pt>
                <c:pt idx="117">
                  <c:v>8.1024810671806821E-2</c:v>
                </c:pt>
                <c:pt idx="118">
                  <c:v>0.11968498677015352</c:v>
                </c:pt>
                <c:pt idx="119">
                  <c:v>-4.9949109554290785E-2</c:v>
                </c:pt>
                <c:pt idx="120">
                  <c:v>7.2944842278957256E-2</c:v>
                </c:pt>
                <c:pt idx="121">
                  <c:v>-0.44813838601112249</c:v>
                </c:pt>
                <c:pt idx="122">
                  <c:v>0.17143823206424824</c:v>
                </c:pt>
                <c:pt idx="123">
                  <c:v>-8.4978595376015306E-2</c:v>
                </c:pt>
                <c:pt idx="124">
                  <c:v>6.3264146447181702E-2</c:v>
                </c:pt>
                <c:pt idx="125">
                  <c:v>0.11573378741741273</c:v>
                </c:pt>
                <c:pt idx="126">
                  <c:v>1.674424111843114E-2</c:v>
                </c:pt>
                <c:pt idx="127">
                  <c:v>-0.19022290408611311</c:v>
                </c:pt>
                <c:pt idx="128">
                  <c:v>-0.22371651232242701</c:v>
                </c:pt>
                <c:pt idx="129">
                  <c:v>0.15454764664173204</c:v>
                </c:pt>
                <c:pt idx="130">
                  <c:v>0.18796350061893499</c:v>
                </c:pt>
                <c:pt idx="131">
                  <c:v>0.28832340240478532</c:v>
                </c:pt>
                <c:pt idx="132">
                  <c:v>6.0908976942301143E-2</c:v>
                </c:pt>
                <c:pt idx="133">
                  <c:v>-9.8464354872703747E-2</c:v>
                </c:pt>
                <c:pt idx="134">
                  <c:v>-0.12803860008716644</c:v>
                </c:pt>
                <c:pt idx="135">
                  <c:v>8.1514522433281569E-2</c:v>
                </c:pt>
                <c:pt idx="136">
                  <c:v>-0.4953516125679035</c:v>
                </c:pt>
                <c:pt idx="137">
                  <c:v>-0.36826685070991538</c:v>
                </c:pt>
                <c:pt idx="138">
                  <c:v>1.1001325845718517</c:v>
                </c:pt>
                <c:pt idx="139">
                  <c:v>7.0780869573354695E-3</c:v>
                </c:pt>
                <c:pt idx="140">
                  <c:v>8.527870476245869E-2</c:v>
                </c:pt>
                <c:pt idx="141">
                  <c:v>5.8197557926178145E-2</c:v>
                </c:pt>
                <c:pt idx="142">
                  <c:v>-9.8947845399380854E-2</c:v>
                </c:pt>
                <c:pt idx="143">
                  <c:v>-1.0006743669509899</c:v>
                </c:pt>
                <c:pt idx="144">
                  <c:v>0.33153665065765625</c:v>
                </c:pt>
                <c:pt idx="145">
                  <c:v>0.53906381130218495</c:v>
                </c:pt>
                <c:pt idx="146">
                  <c:v>-6.4143411815167001E-2</c:v>
                </c:pt>
                <c:pt idx="147">
                  <c:v>-0.1979870349168788</c:v>
                </c:pt>
                <c:pt idx="148">
                  <c:v>8.0833159387111692E-2</c:v>
                </c:pt>
                <c:pt idx="149">
                  <c:v>-0.31949621438980447</c:v>
                </c:pt>
                <c:pt idx="150">
                  <c:v>0.17023319005966284</c:v>
                </c:pt>
                <c:pt idx="151">
                  <c:v>1.0141611564904499E-3</c:v>
                </c:pt>
                <c:pt idx="152">
                  <c:v>-0.15253603458404633</c:v>
                </c:pt>
                <c:pt idx="153">
                  <c:v>-2.3463174700736993E-2</c:v>
                </c:pt>
                <c:pt idx="154">
                  <c:v>9.4336405396462611E-2</c:v>
                </c:pt>
                <c:pt idx="155">
                  <c:v>-0.26817023754119879</c:v>
                </c:pt>
                <c:pt idx="156">
                  <c:v>3.5775218158960592E-2</c:v>
                </c:pt>
                <c:pt idx="157">
                  <c:v>0.8518331050872795</c:v>
                </c:pt>
                <c:pt idx="158">
                  <c:v>-0.38945856690407243</c:v>
                </c:pt>
                <c:pt idx="159">
                  <c:v>7.2185426950454934E-2</c:v>
                </c:pt>
                <c:pt idx="160">
                  <c:v>-0.2763877511024514</c:v>
                </c:pt>
                <c:pt idx="161">
                  <c:v>0.61395323276520064</c:v>
                </c:pt>
                <c:pt idx="162">
                  <c:v>0.26736113429069502</c:v>
                </c:pt>
                <c:pt idx="163">
                  <c:v>0.17415642738342299</c:v>
                </c:pt>
                <c:pt idx="164">
                  <c:v>0.15554969012737493</c:v>
                </c:pt>
                <c:pt idx="165">
                  <c:v>0.61189466714859886</c:v>
                </c:pt>
                <c:pt idx="166">
                  <c:v>6.7364916205406786E-2</c:v>
                </c:pt>
                <c:pt idx="167">
                  <c:v>-0.18890902400016904</c:v>
                </c:pt>
                <c:pt idx="168">
                  <c:v>0.20614381134509999</c:v>
                </c:pt>
                <c:pt idx="169">
                  <c:v>1.3825907371938225E-2</c:v>
                </c:pt>
                <c:pt idx="170">
                  <c:v>4.0722913108766521E-3</c:v>
                </c:pt>
                <c:pt idx="171">
                  <c:v>4.6985883265733698E-2</c:v>
                </c:pt>
                <c:pt idx="172">
                  <c:v>0.4377841353416474</c:v>
                </c:pt>
                <c:pt idx="173">
                  <c:v>-9.4994276762009083E-2</c:v>
                </c:pt>
                <c:pt idx="174">
                  <c:v>-1.2438846752047498E-3</c:v>
                </c:pt>
                <c:pt idx="175">
                  <c:v>-0.28163132071495101</c:v>
                </c:pt>
                <c:pt idx="176">
                  <c:v>-2.7470074594021003E-2</c:v>
                </c:pt>
                <c:pt idx="177">
                  <c:v>-0.42212828993797641</c:v>
                </c:pt>
                <c:pt idx="178">
                  <c:v>8.1437826156616711E-2</c:v>
                </c:pt>
                <c:pt idx="179">
                  <c:v>-0.23417912423610687</c:v>
                </c:pt>
                <c:pt idx="180">
                  <c:v>6.3600577414035839E-2</c:v>
                </c:pt>
                <c:pt idx="181">
                  <c:v>-5.9198550879955424E-2</c:v>
                </c:pt>
                <c:pt idx="182">
                  <c:v>-7.3829377070069296E-3</c:v>
                </c:pt>
                <c:pt idx="183">
                  <c:v>-0.46960371732711798</c:v>
                </c:pt>
                <c:pt idx="184">
                  <c:v>-0.29788112640380898</c:v>
                </c:pt>
                <c:pt idx="185">
                  <c:v>1.4487028121948198</c:v>
                </c:pt>
                <c:pt idx="186">
                  <c:v>6.5807804465293912E-2</c:v>
                </c:pt>
                <c:pt idx="187">
                  <c:v>-0.20879514515400038</c:v>
                </c:pt>
                <c:pt idx="188">
                  <c:v>3.7028398364782299E-2</c:v>
                </c:pt>
                <c:pt idx="189">
                  <c:v>0.26415657997131298</c:v>
                </c:pt>
                <c:pt idx="190">
                  <c:v>9.6309609711170183E-2</c:v>
                </c:pt>
                <c:pt idx="191">
                  <c:v>0.14511275291442899</c:v>
                </c:pt>
                <c:pt idx="192">
                  <c:v>-5.7416781783104262E-2</c:v>
                </c:pt>
                <c:pt idx="193">
                  <c:v>6.8877480924129764E-2</c:v>
                </c:pt>
                <c:pt idx="194">
                  <c:v>-4.0199898183345802E-2</c:v>
                </c:pt>
                <c:pt idx="195">
                  <c:v>0.59012335538864058</c:v>
                </c:pt>
                <c:pt idx="196">
                  <c:v>9.1128952801227708E-2</c:v>
                </c:pt>
                <c:pt idx="197">
                  <c:v>0.83630770444869995</c:v>
                </c:pt>
                <c:pt idx="198">
                  <c:v>-6.2914118170738373E-2</c:v>
                </c:pt>
                <c:pt idx="199">
                  <c:v>7.5873121619224534E-2</c:v>
                </c:pt>
                <c:pt idx="200">
                  <c:v>0.74455350637435902</c:v>
                </c:pt>
                <c:pt idx="201">
                  <c:v>-3.6213416606187841E-2</c:v>
                </c:pt>
                <c:pt idx="202">
                  <c:v>4.5277383178472366E-2</c:v>
                </c:pt>
                <c:pt idx="203">
                  <c:v>8.4492318332195296E-2</c:v>
                </c:pt>
                <c:pt idx="204">
                  <c:v>0.32376182079315202</c:v>
                </c:pt>
                <c:pt idx="205">
                  <c:v>0.22905619442462924</c:v>
                </c:pt>
                <c:pt idx="206">
                  <c:v>8.9913628995418507E-2</c:v>
                </c:pt>
                <c:pt idx="207">
                  <c:v>-0.173127666115761</c:v>
                </c:pt>
                <c:pt idx="208">
                  <c:v>9.3710243701934828E-2</c:v>
                </c:pt>
                <c:pt idx="209">
                  <c:v>-1.0464846855029498E-3</c:v>
                </c:pt>
                <c:pt idx="210">
                  <c:v>-0.69681268930435158</c:v>
                </c:pt>
                <c:pt idx="211">
                  <c:v>-1.4324675314128489E-2</c:v>
                </c:pt>
                <c:pt idx="212">
                  <c:v>0.36575075984001232</c:v>
                </c:pt>
                <c:pt idx="213">
                  <c:v>0.65694242715835993</c:v>
                </c:pt>
                <c:pt idx="214">
                  <c:v>0.137813895940781</c:v>
                </c:pt>
                <c:pt idx="215">
                  <c:v>0.317287057638168</c:v>
                </c:pt>
                <c:pt idx="216">
                  <c:v>-0.200720310211182</c:v>
                </c:pt>
                <c:pt idx="217">
                  <c:v>0.29538720846176098</c:v>
                </c:pt>
                <c:pt idx="218">
                  <c:v>0.257605880498886</c:v>
                </c:pt>
                <c:pt idx="219">
                  <c:v>-0.16840253770351388</c:v>
                </c:pt>
                <c:pt idx="220">
                  <c:v>0.59144616127013805</c:v>
                </c:pt>
                <c:pt idx="221">
                  <c:v>0.28463223576545732</c:v>
                </c:pt>
                <c:pt idx="222">
                  <c:v>-8.7951295077801028E-2</c:v>
                </c:pt>
                <c:pt idx="223">
                  <c:v>0.126652106642723</c:v>
                </c:pt>
                <c:pt idx="224">
                  <c:v>-2.0883109420538056E-2</c:v>
                </c:pt>
                <c:pt idx="225">
                  <c:v>-5.2793957293034129E-3</c:v>
                </c:pt>
                <c:pt idx="226">
                  <c:v>-6.69036284089089E-2</c:v>
                </c:pt>
                <c:pt idx="227">
                  <c:v>6.1870622448623701E-4</c:v>
                </c:pt>
                <c:pt idx="228">
                  <c:v>8.5158899426461016E-2</c:v>
                </c:pt>
                <c:pt idx="229">
                  <c:v>4.0799919515848576E-2</c:v>
                </c:pt>
                <c:pt idx="230">
                  <c:v>-0.15121749043464838</c:v>
                </c:pt>
                <c:pt idx="231">
                  <c:v>-0.28916680812835732</c:v>
                </c:pt>
                <c:pt idx="232">
                  <c:v>8.7979100644588484E-2</c:v>
                </c:pt>
                <c:pt idx="233">
                  <c:v>-1.3753019273281125E-2</c:v>
                </c:pt>
                <c:pt idx="234">
                  <c:v>-6.1192769557237861E-2</c:v>
                </c:pt>
                <c:pt idx="235">
                  <c:v>-6.3330560922622972E-2</c:v>
                </c:pt>
                <c:pt idx="236">
                  <c:v>0.66882228851319092</c:v>
                </c:pt>
                <c:pt idx="237">
                  <c:v>-2.2172264754772245E-2</c:v>
                </c:pt>
                <c:pt idx="238">
                  <c:v>0.30882379412651267</c:v>
                </c:pt>
                <c:pt idx="239">
                  <c:v>-3.2183073461056033E-2</c:v>
                </c:pt>
                <c:pt idx="240">
                  <c:v>-0.12437496334314302</c:v>
                </c:pt>
                <c:pt idx="241">
                  <c:v>2.2541921585798413E-2</c:v>
                </c:pt>
                <c:pt idx="242">
                  <c:v>9.3727625906468395E-2</c:v>
                </c:pt>
                <c:pt idx="243">
                  <c:v>-0.84269678592681896</c:v>
                </c:pt>
                <c:pt idx="244">
                  <c:v>3.7550114095211015E-2</c:v>
                </c:pt>
                <c:pt idx="245">
                  <c:v>-0.76751643419265658</c:v>
                </c:pt>
                <c:pt idx="246">
                  <c:v>0.21532422304153401</c:v>
                </c:pt>
                <c:pt idx="247">
                  <c:v>0.54742020368576105</c:v>
                </c:pt>
                <c:pt idx="248">
                  <c:v>2.5261275470257055E-2</c:v>
                </c:pt>
                <c:pt idx="249">
                  <c:v>0.12356532365083712</c:v>
                </c:pt>
                <c:pt idx="250">
                  <c:v>-0.13833245635032801</c:v>
                </c:pt>
                <c:pt idx="251">
                  <c:v>-3.8755875080824211E-2</c:v>
                </c:pt>
                <c:pt idx="252">
                  <c:v>-0.32492256164551186</c:v>
                </c:pt>
                <c:pt idx="253">
                  <c:v>0.14558866620063787</c:v>
                </c:pt>
                <c:pt idx="254">
                  <c:v>6.16743303835392E-2</c:v>
                </c:pt>
                <c:pt idx="255">
                  <c:v>-8.6490169167518643E-2</c:v>
                </c:pt>
                <c:pt idx="256">
                  <c:v>6.3121192157268496E-2</c:v>
                </c:pt>
                <c:pt idx="257">
                  <c:v>5.3375601768493722E-2</c:v>
                </c:pt>
                <c:pt idx="258">
                  <c:v>-5.6318111717701229E-2</c:v>
                </c:pt>
                <c:pt idx="259">
                  <c:v>0.50039994716644298</c:v>
                </c:pt>
                <c:pt idx="260">
                  <c:v>0.24915817379951488</c:v>
                </c:pt>
                <c:pt idx="261">
                  <c:v>-0.62850099802017534</c:v>
                </c:pt>
                <c:pt idx="262">
                  <c:v>0.26642689108848877</c:v>
                </c:pt>
                <c:pt idx="263">
                  <c:v>-0.14756129682064192</c:v>
                </c:pt>
                <c:pt idx="264">
                  <c:v>-0.23152413964271501</c:v>
                </c:pt>
                <c:pt idx="265">
                  <c:v>0.104859076440334</c:v>
                </c:pt>
                <c:pt idx="266">
                  <c:v>0.28370192646980302</c:v>
                </c:pt>
                <c:pt idx="267">
                  <c:v>2.5991523638367701E-2</c:v>
                </c:pt>
                <c:pt idx="268">
                  <c:v>-1.25367287546396E-2</c:v>
                </c:pt>
                <c:pt idx="269">
                  <c:v>9.4112627208232894E-2</c:v>
                </c:pt>
                <c:pt idx="270">
                  <c:v>0.174684062600136</c:v>
                </c:pt>
                <c:pt idx="271">
                  <c:v>0.48900282382965543</c:v>
                </c:pt>
                <c:pt idx="272">
                  <c:v>-0.20369300246238781</c:v>
                </c:pt>
                <c:pt idx="273">
                  <c:v>1.671453937888159E-2</c:v>
                </c:pt>
                <c:pt idx="274">
                  <c:v>0.50368463993072499</c:v>
                </c:pt>
                <c:pt idx="275">
                  <c:v>0.75105738639831565</c:v>
                </c:pt>
                <c:pt idx="276">
                  <c:v>-5.4077100008726363E-2</c:v>
                </c:pt>
                <c:pt idx="277">
                  <c:v>-8.1688880920410212E-2</c:v>
                </c:pt>
                <c:pt idx="278">
                  <c:v>0.20648922026157401</c:v>
                </c:pt>
                <c:pt idx="279">
                  <c:v>-0.60282540321350986</c:v>
                </c:pt>
                <c:pt idx="280">
                  <c:v>5.4685853421688087E-2</c:v>
                </c:pt>
                <c:pt idx="281">
                  <c:v>0.15858989953994893</c:v>
                </c:pt>
                <c:pt idx="282">
                  <c:v>0.62701016664505005</c:v>
                </c:pt>
                <c:pt idx="283">
                  <c:v>0.39447075128555686</c:v>
                </c:pt>
                <c:pt idx="284">
                  <c:v>0.15058583021163899</c:v>
                </c:pt>
                <c:pt idx="285">
                  <c:v>0.16838790476322224</c:v>
                </c:pt>
                <c:pt idx="286">
                  <c:v>-0.10004000365734098</c:v>
                </c:pt>
                <c:pt idx="287">
                  <c:v>0.22598838806152441</c:v>
                </c:pt>
                <c:pt idx="288">
                  <c:v>-5.3561609238386544E-3</c:v>
                </c:pt>
                <c:pt idx="289">
                  <c:v>0.11976727843284629</c:v>
                </c:pt>
                <c:pt idx="290">
                  <c:v>6.235192343592693E-2</c:v>
                </c:pt>
                <c:pt idx="291">
                  <c:v>-5.1529262214898945E-2</c:v>
                </c:pt>
                <c:pt idx="292">
                  <c:v>0.10349640250206002</c:v>
                </c:pt>
                <c:pt idx="293">
                  <c:v>0.18946933746338093</c:v>
                </c:pt>
                <c:pt idx="294">
                  <c:v>0.22166082262992887</c:v>
                </c:pt>
                <c:pt idx="295">
                  <c:v>-9.7448319196700994E-2</c:v>
                </c:pt>
                <c:pt idx="296">
                  <c:v>0.29176348447799699</c:v>
                </c:pt>
                <c:pt idx="297">
                  <c:v>4.4158594682812734E-3</c:v>
                </c:pt>
                <c:pt idx="298">
                  <c:v>-0.14858518540859281</c:v>
                </c:pt>
                <c:pt idx="299">
                  <c:v>-1.7754131928086326E-2</c:v>
                </c:pt>
                <c:pt idx="300">
                  <c:v>-3.6506231874227614E-2</c:v>
                </c:pt>
                <c:pt idx="301">
                  <c:v>0.1192295923829081</c:v>
                </c:pt>
                <c:pt idx="302">
                  <c:v>-0.47743195295333879</c:v>
                </c:pt>
                <c:pt idx="303">
                  <c:v>4.1052713990211827E-2</c:v>
                </c:pt>
                <c:pt idx="304">
                  <c:v>-0.25221097469329801</c:v>
                </c:pt>
                <c:pt idx="305">
                  <c:v>-2.5669859722256719E-2</c:v>
                </c:pt>
                <c:pt idx="306">
                  <c:v>0.43378695845603893</c:v>
                </c:pt>
                <c:pt idx="307">
                  <c:v>2.169460058212298E-2</c:v>
                </c:pt>
                <c:pt idx="308">
                  <c:v>0.22279040515422938</c:v>
                </c:pt>
                <c:pt idx="309">
                  <c:v>-0.17581029236316781</c:v>
                </c:pt>
                <c:pt idx="310">
                  <c:v>0.31968754529953225</c:v>
                </c:pt>
                <c:pt idx="311">
                  <c:v>-1.7922880128026047E-2</c:v>
                </c:pt>
                <c:pt idx="312">
                  <c:v>3.463022038340581E-2</c:v>
                </c:pt>
                <c:pt idx="313">
                  <c:v>-0.26278239488601701</c:v>
                </c:pt>
                <c:pt idx="314">
                  <c:v>6.6496193408966134E-2</c:v>
                </c:pt>
                <c:pt idx="315">
                  <c:v>0.10016634315252312</c:v>
                </c:pt>
                <c:pt idx="316">
                  <c:v>1.8446003086864979E-3</c:v>
                </c:pt>
                <c:pt idx="317">
                  <c:v>0.26522168517112699</c:v>
                </c:pt>
                <c:pt idx="318">
                  <c:v>-1.8740605562925384E-2</c:v>
                </c:pt>
                <c:pt idx="319">
                  <c:v>0.54621070623397805</c:v>
                </c:pt>
                <c:pt idx="320">
                  <c:v>-0.24030047655105599</c:v>
                </c:pt>
                <c:pt idx="321">
                  <c:v>-5.5748924612999039E-2</c:v>
                </c:pt>
                <c:pt idx="322">
                  <c:v>-1.7653049901127815E-2</c:v>
                </c:pt>
                <c:pt idx="323">
                  <c:v>0.11281877011060698</c:v>
                </c:pt>
                <c:pt idx="324">
                  <c:v>1.8628092482686001E-2</c:v>
                </c:pt>
                <c:pt idx="325">
                  <c:v>-0.11394979059696198</c:v>
                </c:pt>
                <c:pt idx="326">
                  <c:v>-1.5993036329746198E-2</c:v>
                </c:pt>
                <c:pt idx="327">
                  <c:v>0.11671778559684801</c:v>
                </c:pt>
                <c:pt idx="328">
                  <c:v>-0.13664013147354101</c:v>
                </c:pt>
                <c:pt idx="329">
                  <c:v>7.2815619409084473E-2</c:v>
                </c:pt>
                <c:pt idx="330">
                  <c:v>0.29940691590309365</c:v>
                </c:pt>
                <c:pt idx="331">
                  <c:v>-3.085737675428412E-2</c:v>
                </c:pt>
                <c:pt idx="332">
                  <c:v>0.4518987238407155</c:v>
                </c:pt>
                <c:pt idx="333">
                  <c:v>4.3592363595962497E-2</c:v>
                </c:pt>
                <c:pt idx="334">
                  <c:v>1.7344785854220428E-2</c:v>
                </c:pt>
                <c:pt idx="335">
                  <c:v>6.8919800221920013E-2</c:v>
                </c:pt>
                <c:pt idx="336">
                  <c:v>-3.313818946480751E-2</c:v>
                </c:pt>
                <c:pt idx="337">
                  <c:v>8.2534447312355222E-2</c:v>
                </c:pt>
                <c:pt idx="338">
                  <c:v>-2.2966058924794201E-2</c:v>
                </c:pt>
                <c:pt idx="339">
                  <c:v>0.41594028472900596</c:v>
                </c:pt>
                <c:pt idx="340">
                  <c:v>-6.7847251892089899E-2</c:v>
                </c:pt>
                <c:pt idx="341">
                  <c:v>3.9178207516670505E-3</c:v>
                </c:pt>
                <c:pt idx="342">
                  <c:v>8.8604398071767246E-2</c:v>
                </c:pt>
                <c:pt idx="343">
                  <c:v>-5.9476241469383434E-2</c:v>
                </c:pt>
                <c:pt idx="344">
                  <c:v>-5.7120569050312014E-2</c:v>
                </c:pt>
                <c:pt idx="345">
                  <c:v>0.45593765377998402</c:v>
                </c:pt>
                <c:pt idx="346">
                  <c:v>-0.19519945979118389</c:v>
                </c:pt>
                <c:pt idx="347">
                  <c:v>0.52103054523467951</c:v>
                </c:pt>
                <c:pt idx="348">
                  <c:v>0.26786908507347268</c:v>
                </c:pt>
                <c:pt idx="349">
                  <c:v>4.5321183279156702E-3</c:v>
                </c:pt>
                <c:pt idx="350">
                  <c:v>-0.122025139629841</c:v>
                </c:pt>
                <c:pt idx="351">
                  <c:v>0.16703993082046675</c:v>
                </c:pt>
                <c:pt idx="352">
                  <c:v>2.0363371819257712E-2</c:v>
                </c:pt>
                <c:pt idx="353">
                  <c:v>-2.4012412875890753E-2</c:v>
                </c:pt>
                <c:pt idx="354">
                  <c:v>5.8449070900678704E-2</c:v>
                </c:pt>
                <c:pt idx="355">
                  <c:v>0.109551094472408</c:v>
                </c:pt>
                <c:pt idx="356">
                  <c:v>-0.11417179554700929</c:v>
                </c:pt>
                <c:pt idx="357">
                  <c:v>3.5398062318563614E-2</c:v>
                </c:pt>
                <c:pt idx="358">
                  <c:v>4.5145377516746504E-3</c:v>
                </c:pt>
                <c:pt idx="359">
                  <c:v>-0.65402287244796864</c:v>
                </c:pt>
                <c:pt idx="360">
                  <c:v>-4.2634390294551822E-2</c:v>
                </c:pt>
                <c:pt idx="361">
                  <c:v>0.284153312444687</c:v>
                </c:pt>
                <c:pt idx="362">
                  <c:v>-5.8790821582078934E-2</c:v>
                </c:pt>
                <c:pt idx="363">
                  <c:v>-4.0787871927023357E-2</c:v>
                </c:pt>
                <c:pt idx="364">
                  <c:v>0.12718786299228688</c:v>
                </c:pt>
                <c:pt idx="365">
                  <c:v>3.0281202867627401E-2</c:v>
                </c:pt>
                <c:pt idx="366">
                  <c:v>4.2830880731344369E-2</c:v>
                </c:pt>
                <c:pt idx="367">
                  <c:v>0.23439347743988001</c:v>
                </c:pt>
                <c:pt idx="368">
                  <c:v>0.1140093579888341</c:v>
                </c:pt>
                <c:pt idx="369">
                  <c:v>0.16702672839164687</c:v>
                </c:pt>
                <c:pt idx="370">
                  <c:v>0.13692013919353499</c:v>
                </c:pt>
                <c:pt idx="371">
                  <c:v>-0.59648185968399081</c:v>
                </c:pt>
                <c:pt idx="372">
                  <c:v>0.36114045977592502</c:v>
                </c:pt>
                <c:pt idx="373">
                  <c:v>0.75368571281433494</c:v>
                </c:pt>
                <c:pt idx="374">
                  <c:v>5.4817486554384676E-2</c:v>
                </c:pt>
                <c:pt idx="375">
                  <c:v>-1.3852901756763547E-2</c:v>
                </c:pt>
                <c:pt idx="376">
                  <c:v>-0.91515147686004605</c:v>
                </c:pt>
                <c:pt idx="377">
                  <c:v>-0.17776574194431299</c:v>
                </c:pt>
                <c:pt idx="378">
                  <c:v>0.138352170586586</c:v>
                </c:pt>
                <c:pt idx="379">
                  <c:v>-1.0529410839080799</c:v>
                </c:pt>
                <c:pt idx="380">
                  <c:v>0.41458421945571938</c:v>
                </c:pt>
                <c:pt idx="381">
                  <c:v>6.6022440791130094E-2</c:v>
                </c:pt>
                <c:pt idx="382">
                  <c:v>-5.4953381419182025E-2</c:v>
                </c:pt>
                <c:pt idx="383">
                  <c:v>-8.9544579386711801E-2</c:v>
                </c:pt>
                <c:pt idx="384">
                  <c:v>0.205772280693054</c:v>
                </c:pt>
                <c:pt idx="385">
                  <c:v>0.15252630412578599</c:v>
                </c:pt>
                <c:pt idx="386">
                  <c:v>0.94265085458755893</c:v>
                </c:pt>
                <c:pt idx="387">
                  <c:v>0.200010776519775</c:v>
                </c:pt>
                <c:pt idx="388">
                  <c:v>-2.4883771315217046E-2</c:v>
                </c:pt>
                <c:pt idx="389">
                  <c:v>6.7069962620735321E-2</c:v>
                </c:pt>
                <c:pt idx="390">
                  <c:v>6.6776841878891033E-2</c:v>
                </c:pt>
                <c:pt idx="391">
                  <c:v>-0.13500727713108099</c:v>
                </c:pt>
                <c:pt idx="392">
                  <c:v>0.19246867299079914</c:v>
                </c:pt>
                <c:pt idx="393">
                  <c:v>0.44284418225288613</c:v>
                </c:pt>
                <c:pt idx="394">
                  <c:v>0.1161743551492691</c:v>
                </c:pt>
                <c:pt idx="395">
                  <c:v>0.2568359076976795</c:v>
                </c:pt>
                <c:pt idx="396">
                  <c:v>0.14237928390502899</c:v>
                </c:pt>
                <c:pt idx="397">
                  <c:v>-2.7225906029343851E-2</c:v>
                </c:pt>
                <c:pt idx="398">
                  <c:v>9.0678222477436704E-2</c:v>
                </c:pt>
                <c:pt idx="399">
                  <c:v>-0.10983672738075353</c:v>
                </c:pt>
                <c:pt idx="400">
                  <c:v>-0.16095195710658997</c:v>
                </c:pt>
                <c:pt idx="401">
                  <c:v>-6.7562530748546895E-3</c:v>
                </c:pt>
                <c:pt idx="402">
                  <c:v>0.11204802989959634</c:v>
                </c:pt>
                <c:pt idx="403">
                  <c:v>0.11486484855413409</c:v>
                </c:pt>
                <c:pt idx="404">
                  <c:v>6.3335269689559895E-2</c:v>
                </c:pt>
                <c:pt idx="405">
                  <c:v>-4.7285398468375145E-3</c:v>
                </c:pt>
                <c:pt idx="406">
                  <c:v>0.12483698874712019</c:v>
                </c:pt>
                <c:pt idx="407">
                  <c:v>0.16013009846210524</c:v>
                </c:pt>
                <c:pt idx="408">
                  <c:v>0.29990762472152699</c:v>
                </c:pt>
                <c:pt idx="409">
                  <c:v>-0.51830887794494596</c:v>
                </c:pt>
                <c:pt idx="410">
                  <c:v>8.4569878876210258E-2</c:v>
                </c:pt>
                <c:pt idx="411">
                  <c:v>0.36770641803741538</c:v>
                </c:pt>
                <c:pt idx="412">
                  <c:v>2.0132083445787388E-2</c:v>
                </c:pt>
                <c:pt idx="413">
                  <c:v>-0.13687324523925787</c:v>
                </c:pt>
                <c:pt idx="414">
                  <c:v>0.27958604693412797</c:v>
                </c:pt>
                <c:pt idx="415">
                  <c:v>0.24967953562736581</c:v>
                </c:pt>
                <c:pt idx="416">
                  <c:v>0.55501919984817505</c:v>
                </c:pt>
                <c:pt idx="417">
                  <c:v>-0.40887334942817699</c:v>
                </c:pt>
                <c:pt idx="418">
                  <c:v>0.88436323404312145</c:v>
                </c:pt>
                <c:pt idx="419">
                  <c:v>5.9150893241167103E-2</c:v>
                </c:pt>
                <c:pt idx="420">
                  <c:v>-0.30340597033500966</c:v>
                </c:pt>
                <c:pt idx="421">
                  <c:v>-0.61972814798355491</c:v>
                </c:pt>
                <c:pt idx="422">
                  <c:v>0.19106791913509433</c:v>
                </c:pt>
                <c:pt idx="423">
                  <c:v>-0.221407666802407</c:v>
                </c:pt>
                <c:pt idx="424">
                  <c:v>-2.6973200961947538E-2</c:v>
                </c:pt>
                <c:pt idx="425">
                  <c:v>7.3832526803017273E-2</c:v>
                </c:pt>
                <c:pt idx="426">
                  <c:v>0.12988668680191001</c:v>
                </c:pt>
                <c:pt idx="427">
                  <c:v>-0.4232635498046895</c:v>
                </c:pt>
                <c:pt idx="428">
                  <c:v>0.31918004155159002</c:v>
                </c:pt>
                <c:pt idx="429">
                  <c:v>0.27309036254882801</c:v>
                </c:pt>
                <c:pt idx="430">
                  <c:v>0.171506643295288</c:v>
                </c:pt>
                <c:pt idx="431">
                  <c:v>-0.102713815867901</c:v>
                </c:pt>
                <c:pt idx="432">
                  <c:v>-4.1737323626875903E-3</c:v>
                </c:pt>
                <c:pt idx="433">
                  <c:v>-0.14995835721492892</c:v>
                </c:pt>
                <c:pt idx="434">
                  <c:v>0.20622897148132424</c:v>
                </c:pt>
                <c:pt idx="435">
                  <c:v>-2.2790441289544116E-2</c:v>
                </c:pt>
                <c:pt idx="436">
                  <c:v>-9.6203908324241708E-2</c:v>
                </c:pt>
                <c:pt idx="437">
                  <c:v>7.2484552860259996E-2</c:v>
                </c:pt>
                <c:pt idx="438">
                  <c:v>-6.8903607316315668E-3</c:v>
                </c:pt>
                <c:pt idx="439">
                  <c:v>0.16517922282218911</c:v>
                </c:pt>
                <c:pt idx="440">
                  <c:v>0.31006470322609125</c:v>
                </c:pt>
                <c:pt idx="441">
                  <c:v>9.9990814924240685E-3</c:v>
                </c:pt>
                <c:pt idx="442">
                  <c:v>0.10249046236276595</c:v>
                </c:pt>
                <c:pt idx="443">
                  <c:v>1.0602611117065086E-2</c:v>
                </c:pt>
                <c:pt idx="444">
                  <c:v>-0.10784461349248912</c:v>
                </c:pt>
                <c:pt idx="445">
                  <c:v>6.7811958491802299E-2</c:v>
                </c:pt>
                <c:pt idx="446">
                  <c:v>-5.253790691494982E-2</c:v>
                </c:pt>
                <c:pt idx="447">
                  <c:v>-3.168092342093616E-3</c:v>
                </c:pt>
                <c:pt idx="448">
                  <c:v>-0.2266009151935571</c:v>
                </c:pt>
                <c:pt idx="449">
                  <c:v>-2.9784912243485499E-2</c:v>
                </c:pt>
                <c:pt idx="450">
                  <c:v>0.14051516354084104</c:v>
                </c:pt>
                <c:pt idx="451">
                  <c:v>0.54078471660614391</c:v>
                </c:pt>
                <c:pt idx="452">
                  <c:v>1.4577138423919698</c:v>
                </c:pt>
                <c:pt idx="453">
                  <c:v>-0.24415852129459387</c:v>
                </c:pt>
                <c:pt idx="454">
                  <c:v>-0.45880448818207054</c:v>
                </c:pt>
                <c:pt idx="455">
                  <c:v>-0.204237565398216</c:v>
                </c:pt>
                <c:pt idx="456">
                  <c:v>-0.20272521674633104</c:v>
                </c:pt>
                <c:pt idx="457">
                  <c:v>-1.7056688666343713E-2</c:v>
                </c:pt>
                <c:pt idx="458">
                  <c:v>6.7367471754551447E-2</c:v>
                </c:pt>
                <c:pt idx="459">
                  <c:v>-0.26837331056594832</c:v>
                </c:pt>
                <c:pt idx="460">
                  <c:v>0.24641913175583122</c:v>
                </c:pt>
                <c:pt idx="461">
                  <c:v>0.33726638555527</c:v>
                </c:pt>
                <c:pt idx="462">
                  <c:v>0.3249498307704945</c:v>
                </c:pt>
                <c:pt idx="463">
                  <c:v>6.0181502252817258E-2</c:v>
                </c:pt>
                <c:pt idx="464">
                  <c:v>-0.15239068865776192</c:v>
                </c:pt>
                <c:pt idx="465">
                  <c:v>0.2989904880523695</c:v>
                </c:pt>
                <c:pt idx="466">
                  <c:v>0.284143507480621</c:v>
                </c:pt>
                <c:pt idx="467">
                  <c:v>-0.17291691899299733</c:v>
                </c:pt>
                <c:pt idx="468">
                  <c:v>9.5803119242191259E-2</c:v>
                </c:pt>
                <c:pt idx="469">
                  <c:v>-2.2731620818376701E-2</c:v>
                </c:pt>
                <c:pt idx="470">
                  <c:v>1.0359643697738599</c:v>
                </c:pt>
                <c:pt idx="471">
                  <c:v>7.2223916649818811E-3</c:v>
                </c:pt>
                <c:pt idx="472">
                  <c:v>0.24765484035015101</c:v>
                </c:pt>
                <c:pt idx="473">
                  <c:v>2.417554892599583E-2</c:v>
                </c:pt>
                <c:pt idx="474">
                  <c:v>-0.30088281631470143</c:v>
                </c:pt>
                <c:pt idx="475">
                  <c:v>0.19514559209346824</c:v>
                </c:pt>
                <c:pt idx="476">
                  <c:v>0.2609946429729475</c:v>
                </c:pt>
                <c:pt idx="477">
                  <c:v>1.05349397659302</c:v>
                </c:pt>
                <c:pt idx="478">
                  <c:v>0.47912499308586542</c:v>
                </c:pt>
                <c:pt idx="479">
                  <c:v>-1.1178020387888083E-2</c:v>
                </c:pt>
                <c:pt idx="480">
                  <c:v>-8.4730595350266572E-2</c:v>
                </c:pt>
                <c:pt idx="481">
                  <c:v>0.13658183813095101</c:v>
                </c:pt>
                <c:pt idx="482">
                  <c:v>-0.12843662500381467</c:v>
                </c:pt>
                <c:pt idx="483">
                  <c:v>-9.9729634821414895E-3</c:v>
                </c:pt>
                <c:pt idx="484">
                  <c:v>-0.37944597005844377</c:v>
                </c:pt>
                <c:pt idx="485">
                  <c:v>0.471565961837772</c:v>
                </c:pt>
                <c:pt idx="486">
                  <c:v>-0.18139375746250241</c:v>
                </c:pt>
                <c:pt idx="487">
                  <c:v>0.24020411074161499</c:v>
                </c:pt>
                <c:pt idx="488">
                  <c:v>5.1473047584295287E-2</c:v>
                </c:pt>
                <c:pt idx="489">
                  <c:v>1.2816867791116227E-2</c:v>
                </c:pt>
                <c:pt idx="490">
                  <c:v>-8.1417529145255707E-4</c:v>
                </c:pt>
                <c:pt idx="491">
                  <c:v>-0.1540401130914707</c:v>
                </c:pt>
                <c:pt idx="492">
                  <c:v>-0.42328643798828325</c:v>
                </c:pt>
                <c:pt idx="493">
                  <c:v>0.2137144058942807</c:v>
                </c:pt>
                <c:pt idx="494">
                  <c:v>-6.5846495330334084E-2</c:v>
                </c:pt>
                <c:pt idx="495">
                  <c:v>3.680784255266225E-2</c:v>
                </c:pt>
                <c:pt idx="496">
                  <c:v>0.18863488733768499</c:v>
                </c:pt>
                <c:pt idx="497">
                  <c:v>-0.3856214582920085</c:v>
                </c:pt>
                <c:pt idx="498">
                  <c:v>8.3678387105465241E-2</c:v>
                </c:pt>
                <c:pt idx="499">
                  <c:v>-0.20247982442379001</c:v>
                </c:pt>
                <c:pt idx="500">
                  <c:v>-0.13591137528419581</c:v>
                </c:pt>
                <c:pt idx="501">
                  <c:v>8.2827612757683453E-2</c:v>
                </c:pt>
                <c:pt idx="502">
                  <c:v>0.23724023997783841</c:v>
                </c:pt>
                <c:pt idx="503">
                  <c:v>-0.21655067801475467</c:v>
                </c:pt>
                <c:pt idx="504">
                  <c:v>-0.61641937494277999</c:v>
                </c:pt>
                <c:pt idx="505">
                  <c:v>-0.21434076130390201</c:v>
                </c:pt>
                <c:pt idx="506">
                  <c:v>0.25607466697692932</c:v>
                </c:pt>
                <c:pt idx="507">
                  <c:v>0.11139239370822913</c:v>
                </c:pt>
                <c:pt idx="508">
                  <c:v>-0.26273643970489502</c:v>
                </c:pt>
                <c:pt idx="509">
                  <c:v>-0.17080557346344</c:v>
                </c:pt>
                <c:pt idx="510">
                  <c:v>1.12420034408569</c:v>
                </c:pt>
                <c:pt idx="511">
                  <c:v>6.4145065844059004E-2</c:v>
                </c:pt>
                <c:pt idx="512">
                  <c:v>-0.10555354505777402</c:v>
                </c:pt>
                <c:pt idx="513">
                  <c:v>7.2535470128059484E-2</c:v>
                </c:pt>
                <c:pt idx="514">
                  <c:v>-2.1335971541702825E-3</c:v>
                </c:pt>
                <c:pt idx="515">
                  <c:v>0.18609933555126468</c:v>
                </c:pt>
                <c:pt idx="516">
                  <c:v>0.31098231673241028</c:v>
                </c:pt>
                <c:pt idx="517">
                  <c:v>0.32803040742874268</c:v>
                </c:pt>
                <c:pt idx="518">
                  <c:v>-9.7293004393577645E-2</c:v>
                </c:pt>
                <c:pt idx="519">
                  <c:v>-0.72683322429657393</c:v>
                </c:pt>
                <c:pt idx="520">
                  <c:v>-0.71252936124801602</c:v>
                </c:pt>
                <c:pt idx="521">
                  <c:v>-0.62003630399703957</c:v>
                </c:pt>
                <c:pt idx="522">
                  <c:v>-0.96435034275054898</c:v>
                </c:pt>
                <c:pt idx="523">
                  <c:v>-0.21113109588623141</c:v>
                </c:pt>
                <c:pt idx="524">
                  <c:v>3.0678307637572549E-2</c:v>
                </c:pt>
                <c:pt idx="525">
                  <c:v>-0.88930904865264859</c:v>
                </c:pt>
                <c:pt idx="526">
                  <c:v>0.374857008457184</c:v>
                </c:pt>
                <c:pt idx="527">
                  <c:v>-0.178081750869751</c:v>
                </c:pt>
                <c:pt idx="528">
                  <c:v>0.22703154385089924</c:v>
                </c:pt>
                <c:pt idx="529">
                  <c:v>-0.10040671378374109</c:v>
                </c:pt>
                <c:pt idx="530">
                  <c:v>3.2225523144006701E-2</c:v>
                </c:pt>
                <c:pt idx="531">
                  <c:v>0.64486497640610185</c:v>
                </c:pt>
                <c:pt idx="532">
                  <c:v>-0.25186637043952897</c:v>
                </c:pt>
                <c:pt idx="533">
                  <c:v>4.9787901341915693E-2</c:v>
                </c:pt>
                <c:pt idx="534">
                  <c:v>0.41034159064292902</c:v>
                </c:pt>
                <c:pt idx="535">
                  <c:v>9.3766264617443765E-2</c:v>
                </c:pt>
                <c:pt idx="536">
                  <c:v>-0.10853422433137985</c:v>
                </c:pt>
                <c:pt idx="537">
                  <c:v>-6.1155796051025495E-2</c:v>
                </c:pt>
                <c:pt idx="538">
                  <c:v>0.25122797489166332</c:v>
                </c:pt>
                <c:pt idx="539">
                  <c:v>0.99066346883773349</c:v>
                </c:pt>
                <c:pt idx="540">
                  <c:v>0.59461772441863958</c:v>
                </c:pt>
                <c:pt idx="541">
                  <c:v>0.39663177728653032</c:v>
                </c:pt>
                <c:pt idx="542">
                  <c:v>-0.19135065376758587</c:v>
                </c:pt>
                <c:pt idx="543">
                  <c:v>-0.62329900264740656</c:v>
                </c:pt>
                <c:pt idx="544">
                  <c:v>-0.52261382341384965</c:v>
                </c:pt>
                <c:pt idx="545">
                  <c:v>3.8023825734853772E-2</c:v>
                </c:pt>
                <c:pt idx="546">
                  <c:v>0.23872508108615981</c:v>
                </c:pt>
                <c:pt idx="547">
                  <c:v>-0.13632583618164101</c:v>
                </c:pt>
                <c:pt idx="548">
                  <c:v>-0.34068205952644348</c:v>
                </c:pt>
                <c:pt idx="549">
                  <c:v>-6.2737673521042495E-2</c:v>
                </c:pt>
                <c:pt idx="550">
                  <c:v>9.9715135991574014E-2</c:v>
                </c:pt>
                <c:pt idx="551">
                  <c:v>-0.26633271574974365</c:v>
                </c:pt>
                <c:pt idx="552">
                  <c:v>0.100428223609924</c:v>
                </c:pt>
                <c:pt idx="553">
                  <c:v>0.50607103109360063</c:v>
                </c:pt>
                <c:pt idx="554">
                  <c:v>0.13305464386940041</c:v>
                </c:pt>
                <c:pt idx="555">
                  <c:v>-4.5239146798848856E-2</c:v>
                </c:pt>
                <c:pt idx="556">
                  <c:v>4.5615367591381087E-2</c:v>
                </c:pt>
                <c:pt idx="557">
                  <c:v>4.3605327606201214E-2</c:v>
                </c:pt>
                <c:pt idx="558">
                  <c:v>-7.1553006768226596E-2</c:v>
                </c:pt>
                <c:pt idx="559">
                  <c:v>0.34079593420028675</c:v>
                </c:pt>
                <c:pt idx="560">
                  <c:v>-0.147423580288887</c:v>
                </c:pt>
                <c:pt idx="561">
                  <c:v>0.31210806965828125</c:v>
                </c:pt>
                <c:pt idx="562">
                  <c:v>0.25255036354065108</c:v>
                </c:pt>
                <c:pt idx="563">
                  <c:v>0.39751726388931641</c:v>
                </c:pt>
                <c:pt idx="564">
                  <c:v>-0.21043811738491144</c:v>
                </c:pt>
                <c:pt idx="565">
                  <c:v>0.76659071445465365</c:v>
                </c:pt>
                <c:pt idx="566">
                  <c:v>-0.15669757127761788</c:v>
                </c:pt>
                <c:pt idx="567">
                  <c:v>0.11600775271654126</c:v>
                </c:pt>
                <c:pt idx="568">
                  <c:v>7.4990972876549294E-2</c:v>
                </c:pt>
                <c:pt idx="569">
                  <c:v>0.134252324700356</c:v>
                </c:pt>
                <c:pt idx="570">
                  <c:v>-0.27810847759247065</c:v>
                </c:pt>
                <c:pt idx="571">
                  <c:v>0.21574814617634028</c:v>
                </c:pt>
                <c:pt idx="572">
                  <c:v>0.61348706483840898</c:v>
                </c:pt>
                <c:pt idx="573">
                  <c:v>0.15064011514186992</c:v>
                </c:pt>
                <c:pt idx="574">
                  <c:v>-7.4086055159569064E-2</c:v>
                </c:pt>
                <c:pt idx="575">
                  <c:v>0.30662590265273998</c:v>
                </c:pt>
                <c:pt idx="576">
                  <c:v>-0.60713750123977761</c:v>
                </c:pt>
                <c:pt idx="577">
                  <c:v>-0.83090782165527599</c:v>
                </c:pt>
                <c:pt idx="578">
                  <c:v>-0.34805881977081582</c:v>
                </c:pt>
                <c:pt idx="579">
                  <c:v>-0.39710834622383268</c:v>
                </c:pt>
                <c:pt idx="580">
                  <c:v>0.41882520914078025</c:v>
                </c:pt>
                <c:pt idx="581">
                  <c:v>5.8557197451591679E-2</c:v>
                </c:pt>
                <c:pt idx="582">
                  <c:v>0.39426961541175798</c:v>
                </c:pt>
                <c:pt idx="583">
                  <c:v>-4.7752205282449924E-2</c:v>
                </c:pt>
                <c:pt idx="584">
                  <c:v>-5.0568856298923499E-2</c:v>
                </c:pt>
                <c:pt idx="585">
                  <c:v>0.5593525171279905</c:v>
                </c:pt>
                <c:pt idx="586">
                  <c:v>1.34522765874863E-2</c:v>
                </c:pt>
                <c:pt idx="587">
                  <c:v>0.42990618944168296</c:v>
                </c:pt>
                <c:pt idx="588">
                  <c:v>-6.072871014475846E-2</c:v>
                </c:pt>
                <c:pt idx="589">
                  <c:v>-0.10757113993167988</c:v>
                </c:pt>
                <c:pt idx="590">
                  <c:v>0.22942054271698017</c:v>
                </c:pt>
                <c:pt idx="591">
                  <c:v>-3.0889629852026848E-3</c:v>
                </c:pt>
                <c:pt idx="592">
                  <c:v>-0.18197599053383004</c:v>
                </c:pt>
                <c:pt idx="593">
                  <c:v>8.059666492045028E-3</c:v>
                </c:pt>
                <c:pt idx="594">
                  <c:v>0.30065166950225997</c:v>
                </c:pt>
                <c:pt idx="595">
                  <c:v>-0.39797848463058777</c:v>
                </c:pt>
                <c:pt idx="596">
                  <c:v>0.14999145269394001</c:v>
                </c:pt>
                <c:pt idx="597">
                  <c:v>-0.15890078246593653</c:v>
                </c:pt>
                <c:pt idx="598">
                  <c:v>0.14705228805542167</c:v>
                </c:pt>
                <c:pt idx="599">
                  <c:v>-9.2519931495189695E-2</c:v>
                </c:pt>
                <c:pt idx="600">
                  <c:v>-2.7719745412469205E-2</c:v>
                </c:pt>
                <c:pt idx="601">
                  <c:v>0.30842652916908647</c:v>
                </c:pt>
                <c:pt idx="602">
                  <c:v>-1.3494526501745009E-3</c:v>
                </c:pt>
                <c:pt idx="603">
                  <c:v>-0.19692277908325187</c:v>
                </c:pt>
                <c:pt idx="604">
                  <c:v>0.45116060972213701</c:v>
                </c:pt>
                <c:pt idx="605">
                  <c:v>-3.0189651995897182E-2</c:v>
                </c:pt>
                <c:pt idx="606">
                  <c:v>-0.44135451316833541</c:v>
                </c:pt>
                <c:pt idx="607">
                  <c:v>-3.8014583289623372E-2</c:v>
                </c:pt>
                <c:pt idx="608">
                  <c:v>0.20303262770175887</c:v>
                </c:pt>
                <c:pt idx="609">
                  <c:v>5.3176116198301322E-2</c:v>
                </c:pt>
                <c:pt idx="610">
                  <c:v>0.13840834796428741</c:v>
                </c:pt>
                <c:pt idx="611">
                  <c:v>-0.13252544403076241</c:v>
                </c:pt>
                <c:pt idx="612">
                  <c:v>-6.031735986471206E-2</c:v>
                </c:pt>
                <c:pt idx="613">
                  <c:v>4.4480275362729998E-2</c:v>
                </c:pt>
                <c:pt idx="614">
                  <c:v>-0.12303493916988402</c:v>
                </c:pt>
                <c:pt idx="615">
                  <c:v>-0.15849938988685822</c:v>
                </c:pt>
                <c:pt idx="616">
                  <c:v>0.71063387393951793</c:v>
                </c:pt>
                <c:pt idx="617">
                  <c:v>-0.144645765423775</c:v>
                </c:pt>
                <c:pt idx="618">
                  <c:v>0.80573499202728305</c:v>
                </c:pt>
                <c:pt idx="619">
                  <c:v>-9.5213837921619512E-2</c:v>
                </c:pt>
                <c:pt idx="620">
                  <c:v>-0.19001998007297638</c:v>
                </c:pt>
                <c:pt idx="621">
                  <c:v>0.205334112048149</c:v>
                </c:pt>
                <c:pt idx="622">
                  <c:v>2.4752268567681299E-2</c:v>
                </c:pt>
                <c:pt idx="623">
                  <c:v>-0.13554272055625899</c:v>
                </c:pt>
                <c:pt idx="624">
                  <c:v>-0.22276382148265811</c:v>
                </c:pt>
                <c:pt idx="625">
                  <c:v>-6.6340826451778412E-2</c:v>
                </c:pt>
                <c:pt idx="626">
                  <c:v>0.27827087044715898</c:v>
                </c:pt>
                <c:pt idx="627">
                  <c:v>-0.44774249196052635</c:v>
                </c:pt>
                <c:pt idx="628">
                  <c:v>-0.54320240020751998</c:v>
                </c:pt>
                <c:pt idx="629">
                  <c:v>8.1744429189712807E-4</c:v>
                </c:pt>
                <c:pt idx="630">
                  <c:v>-0.31736737489700639</c:v>
                </c:pt>
                <c:pt idx="631">
                  <c:v>0.52974122762680642</c:v>
                </c:pt>
                <c:pt idx="632">
                  <c:v>3.8623265922069827E-2</c:v>
                </c:pt>
                <c:pt idx="633">
                  <c:v>-0.314134091138843</c:v>
                </c:pt>
                <c:pt idx="634">
                  <c:v>0.14676289260387401</c:v>
                </c:pt>
                <c:pt idx="635">
                  <c:v>-7.0704318583011599E-2</c:v>
                </c:pt>
                <c:pt idx="636">
                  <c:v>1.6722461208701234E-2</c:v>
                </c:pt>
                <c:pt idx="637">
                  <c:v>0.21454314887523873</c:v>
                </c:pt>
                <c:pt idx="638">
                  <c:v>-6.8055711686611328E-2</c:v>
                </c:pt>
                <c:pt idx="639">
                  <c:v>0.85123324394225719</c:v>
                </c:pt>
                <c:pt idx="640">
                  <c:v>0.24349142611026953</c:v>
                </c:pt>
                <c:pt idx="641">
                  <c:v>-0.40487101674079901</c:v>
                </c:pt>
                <c:pt idx="642">
                  <c:v>0.35283756256103499</c:v>
                </c:pt>
                <c:pt idx="643">
                  <c:v>-2.5821657851338397E-2</c:v>
                </c:pt>
                <c:pt idx="644">
                  <c:v>0.18373355269432204</c:v>
                </c:pt>
                <c:pt idx="645">
                  <c:v>0.52603358030319203</c:v>
                </c:pt>
                <c:pt idx="646">
                  <c:v>0.25781428813934565</c:v>
                </c:pt>
                <c:pt idx="647">
                  <c:v>-0.12712423503398887</c:v>
                </c:pt>
                <c:pt idx="648">
                  <c:v>0.35047850012779402</c:v>
                </c:pt>
                <c:pt idx="649">
                  <c:v>-2.4782478809356728E-2</c:v>
                </c:pt>
                <c:pt idx="650">
                  <c:v>0.32286748290062339</c:v>
                </c:pt>
                <c:pt idx="651">
                  <c:v>0.26960489153862038</c:v>
                </c:pt>
                <c:pt idx="652">
                  <c:v>1.0009682178497232</c:v>
                </c:pt>
                <c:pt idx="653">
                  <c:v>-0.38970503211021401</c:v>
                </c:pt>
                <c:pt idx="654">
                  <c:v>-0.29067403078079201</c:v>
                </c:pt>
                <c:pt idx="655">
                  <c:v>3.7407863885164663E-2</c:v>
                </c:pt>
                <c:pt idx="656">
                  <c:v>6.0371443629264797E-2</c:v>
                </c:pt>
                <c:pt idx="657">
                  <c:v>0.23830038309097404</c:v>
                </c:pt>
                <c:pt idx="658">
                  <c:v>-1.0966477915644601E-2</c:v>
                </c:pt>
                <c:pt idx="659">
                  <c:v>-0.20059154927730599</c:v>
                </c:pt>
                <c:pt idx="660">
                  <c:v>2.6600185781717498E-2</c:v>
                </c:pt>
                <c:pt idx="661">
                  <c:v>-0.13510929048061401</c:v>
                </c:pt>
                <c:pt idx="662">
                  <c:v>-7.683660089969703E-2</c:v>
                </c:pt>
                <c:pt idx="663">
                  <c:v>5.3637698292732343E-2</c:v>
                </c:pt>
                <c:pt idx="664">
                  <c:v>0.11938422173261662</c:v>
                </c:pt>
                <c:pt idx="665">
                  <c:v>0.20871001482010018</c:v>
                </c:pt>
                <c:pt idx="666">
                  <c:v>0.1624936908483518</c:v>
                </c:pt>
                <c:pt idx="667">
                  <c:v>-6.0289449989795713E-2</c:v>
                </c:pt>
                <c:pt idx="668">
                  <c:v>-5.7100128382444396E-2</c:v>
                </c:pt>
                <c:pt idx="669">
                  <c:v>0.17929716408252833</c:v>
                </c:pt>
                <c:pt idx="670">
                  <c:v>-7.2499275207519503E-2</c:v>
                </c:pt>
                <c:pt idx="671">
                  <c:v>-0.96214282512664751</c:v>
                </c:pt>
                <c:pt idx="672">
                  <c:v>-0.33460116386413796</c:v>
                </c:pt>
                <c:pt idx="673">
                  <c:v>0.36051344871521002</c:v>
                </c:pt>
                <c:pt idx="674">
                  <c:v>0.52459990978240956</c:v>
                </c:pt>
                <c:pt idx="675">
                  <c:v>2.7696104720235003E-2</c:v>
                </c:pt>
                <c:pt idx="676">
                  <c:v>-0.13571931421756744</c:v>
                </c:pt>
                <c:pt idx="677">
                  <c:v>-0.53758484125137296</c:v>
                </c:pt>
                <c:pt idx="678">
                  <c:v>7.3860689997673493E-2</c:v>
                </c:pt>
                <c:pt idx="679">
                  <c:v>-5.0829630345106527E-2</c:v>
                </c:pt>
                <c:pt idx="680">
                  <c:v>0.49176800251007102</c:v>
                </c:pt>
                <c:pt idx="681">
                  <c:v>1.6300737857818708E-2</c:v>
                </c:pt>
                <c:pt idx="682">
                  <c:v>-0.51041042804717951</c:v>
                </c:pt>
                <c:pt idx="683">
                  <c:v>1.0691436529159439</c:v>
                </c:pt>
                <c:pt idx="684">
                  <c:v>-5.1915710791945536E-3</c:v>
                </c:pt>
                <c:pt idx="685">
                  <c:v>1.5493799932300999E-2</c:v>
                </c:pt>
                <c:pt idx="686">
                  <c:v>-0.11408478021621775</c:v>
                </c:pt>
                <c:pt idx="687">
                  <c:v>0.13128650188446092</c:v>
                </c:pt>
                <c:pt idx="688">
                  <c:v>0.39864599704742665</c:v>
                </c:pt>
                <c:pt idx="689">
                  <c:v>0.10300938040018102</c:v>
                </c:pt>
                <c:pt idx="690">
                  <c:v>-0.16908767819404588</c:v>
                </c:pt>
                <c:pt idx="691">
                  <c:v>7.0774242281913813E-2</c:v>
                </c:pt>
                <c:pt idx="692">
                  <c:v>1.08488369733095E-3</c:v>
                </c:pt>
                <c:pt idx="693">
                  <c:v>0.99991291761398304</c:v>
                </c:pt>
                <c:pt idx="694">
                  <c:v>0.3274355530738845</c:v>
                </c:pt>
                <c:pt idx="695">
                  <c:v>0.23186573386192438</c:v>
                </c:pt>
                <c:pt idx="696">
                  <c:v>2.4128656834363767E-2</c:v>
                </c:pt>
                <c:pt idx="697">
                  <c:v>-0.54215842485427901</c:v>
                </c:pt>
                <c:pt idx="698">
                  <c:v>4.7750703990459414E-2</c:v>
                </c:pt>
                <c:pt idx="699">
                  <c:v>0.37691140174866022</c:v>
                </c:pt>
                <c:pt idx="700">
                  <c:v>0.21665342152118724</c:v>
                </c:pt>
                <c:pt idx="701">
                  <c:v>0.92844092845916704</c:v>
                </c:pt>
                <c:pt idx="702">
                  <c:v>7.2913713753223933E-2</c:v>
                </c:pt>
                <c:pt idx="703">
                  <c:v>-0.22300414741039418</c:v>
                </c:pt>
                <c:pt idx="704">
                  <c:v>0.25333803892135576</c:v>
                </c:pt>
                <c:pt idx="705">
                  <c:v>2.8314234688878143E-2</c:v>
                </c:pt>
                <c:pt idx="706">
                  <c:v>-0.25226676464080838</c:v>
                </c:pt>
                <c:pt idx="707">
                  <c:v>1.3295107521116699E-2</c:v>
                </c:pt>
                <c:pt idx="708">
                  <c:v>0.29872006177902477</c:v>
                </c:pt>
                <c:pt idx="709">
                  <c:v>-5.0423946231603824E-2</c:v>
                </c:pt>
                <c:pt idx="710">
                  <c:v>-0.83358192443848034</c:v>
                </c:pt>
                <c:pt idx="711">
                  <c:v>-0.51321893930435158</c:v>
                </c:pt>
                <c:pt idx="712">
                  <c:v>-0.21449218690395441</c:v>
                </c:pt>
                <c:pt idx="713">
                  <c:v>-5.1704846322536503E-2</c:v>
                </c:pt>
                <c:pt idx="714">
                  <c:v>-7.4423864483833563E-2</c:v>
                </c:pt>
                <c:pt idx="715">
                  <c:v>0.4800941646099105</c:v>
                </c:pt>
                <c:pt idx="716">
                  <c:v>-0.26667001843452476</c:v>
                </c:pt>
                <c:pt idx="717">
                  <c:v>0.20066735148430004</c:v>
                </c:pt>
                <c:pt idx="718">
                  <c:v>0.26320019364357</c:v>
                </c:pt>
                <c:pt idx="719">
                  <c:v>0.40651524066925032</c:v>
                </c:pt>
                <c:pt idx="720">
                  <c:v>-0.34045720100402888</c:v>
                </c:pt>
                <c:pt idx="721">
                  <c:v>-0.24006886780261999</c:v>
                </c:pt>
                <c:pt idx="722">
                  <c:v>-8.3560682833194767E-3</c:v>
                </c:pt>
                <c:pt idx="723">
                  <c:v>-6.0799323022365868E-2</c:v>
                </c:pt>
                <c:pt idx="724">
                  <c:v>1.1751444339752259</c:v>
                </c:pt>
                <c:pt idx="725">
                  <c:v>-1.19126923382282E-2</c:v>
                </c:pt>
                <c:pt idx="726">
                  <c:v>-0.11271121352911019</c:v>
                </c:pt>
                <c:pt idx="727">
                  <c:v>-0.43991056084633068</c:v>
                </c:pt>
                <c:pt idx="728">
                  <c:v>0.11953970789909395</c:v>
                </c:pt>
                <c:pt idx="729">
                  <c:v>-0.32205250859260826</c:v>
                </c:pt>
                <c:pt idx="730">
                  <c:v>2.4073992390185612E-3</c:v>
                </c:pt>
                <c:pt idx="731">
                  <c:v>-5.5321112275123617E-2</c:v>
                </c:pt>
                <c:pt idx="732">
                  <c:v>-0.25338375568389898</c:v>
                </c:pt>
                <c:pt idx="733">
                  <c:v>0.26710981130599998</c:v>
                </c:pt>
                <c:pt idx="734">
                  <c:v>-3.9551474153995514E-2</c:v>
                </c:pt>
                <c:pt idx="735">
                  <c:v>0.89422762393951494</c:v>
                </c:pt>
                <c:pt idx="736">
                  <c:v>-0.18759565055370381</c:v>
                </c:pt>
                <c:pt idx="737">
                  <c:v>1.2390275001525899</c:v>
                </c:pt>
                <c:pt idx="738">
                  <c:v>-2.7588463854044752E-4</c:v>
                </c:pt>
                <c:pt idx="739">
                  <c:v>4.3382462114095924E-2</c:v>
                </c:pt>
                <c:pt idx="740">
                  <c:v>0.15364226698875397</c:v>
                </c:pt>
                <c:pt idx="741">
                  <c:v>-0.12583197653293601</c:v>
                </c:pt>
                <c:pt idx="742">
                  <c:v>-0.11252400279045109</c:v>
                </c:pt>
                <c:pt idx="743">
                  <c:v>-0.13206674158573292</c:v>
                </c:pt>
                <c:pt idx="744">
                  <c:v>-6.3667140901088784E-2</c:v>
                </c:pt>
                <c:pt idx="745">
                  <c:v>0.10952689498663007</c:v>
                </c:pt>
                <c:pt idx="746">
                  <c:v>-8.5796080529690691E-2</c:v>
                </c:pt>
                <c:pt idx="747">
                  <c:v>4.5403093099594123E-2</c:v>
                </c:pt>
                <c:pt idx="748">
                  <c:v>-0.47906097769737477</c:v>
                </c:pt>
                <c:pt idx="749">
                  <c:v>-0.51626986265182495</c:v>
                </c:pt>
                <c:pt idx="750">
                  <c:v>2.4319984018802598E-2</c:v>
                </c:pt>
                <c:pt idx="751">
                  <c:v>0.14841054379940141</c:v>
                </c:pt>
                <c:pt idx="752">
                  <c:v>7.7992305159569064E-2</c:v>
                </c:pt>
                <c:pt idx="753">
                  <c:v>0.35884314775467097</c:v>
                </c:pt>
                <c:pt idx="754">
                  <c:v>0.79871070384979204</c:v>
                </c:pt>
                <c:pt idx="755">
                  <c:v>-0.29824107885360701</c:v>
                </c:pt>
                <c:pt idx="756">
                  <c:v>0.16019360721111287</c:v>
                </c:pt>
                <c:pt idx="757">
                  <c:v>-0.23777687549591101</c:v>
                </c:pt>
                <c:pt idx="758">
                  <c:v>-4.6167302876710899E-2</c:v>
                </c:pt>
                <c:pt idx="759">
                  <c:v>-0.46316164731979398</c:v>
                </c:pt>
                <c:pt idx="760">
                  <c:v>-5.9885112568736137E-3</c:v>
                </c:pt>
                <c:pt idx="761">
                  <c:v>0.17346407473087341</c:v>
                </c:pt>
                <c:pt idx="762">
                  <c:v>8.9401066303253812E-2</c:v>
                </c:pt>
                <c:pt idx="763">
                  <c:v>-0.210157871246338</c:v>
                </c:pt>
                <c:pt idx="764">
                  <c:v>-0.80784690380096358</c:v>
                </c:pt>
                <c:pt idx="765">
                  <c:v>-4.1617214679717997E-2</c:v>
                </c:pt>
                <c:pt idx="766">
                  <c:v>-0.27398708462715132</c:v>
                </c:pt>
                <c:pt idx="767">
                  <c:v>0.34663224220275934</c:v>
                </c:pt>
                <c:pt idx="768">
                  <c:v>-0.51684135198593051</c:v>
                </c:pt>
                <c:pt idx="769">
                  <c:v>0.12380304187536199</c:v>
                </c:pt>
                <c:pt idx="770">
                  <c:v>5.2548483945429698E-3</c:v>
                </c:pt>
                <c:pt idx="771">
                  <c:v>0.12015882879495585</c:v>
                </c:pt>
                <c:pt idx="772">
                  <c:v>1.1265001259744226E-2</c:v>
                </c:pt>
                <c:pt idx="773">
                  <c:v>-8.3090029656887859E-2</c:v>
                </c:pt>
                <c:pt idx="774">
                  <c:v>0.12706869840621901</c:v>
                </c:pt>
                <c:pt idx="775">
                  <c:v>-3.9290528744459215E-2</c:v>
                </c:pt>
                <c:pt idx="776">
                  <c:v>0.29942691326141746</c:v>
                </c:pt>
                <c:pt idx="777">
                  <c:v>-0.25279417634010293</c:v>
                </c:pt>
                <c:pt idx="778">
                  <c:v>6.3508175313472706E-2</c:v>
                </c:pt>
                <c:pt idx="779">
                  <c:v>-0.35413503646850375</c:v>
                </c:pt>
                <c:pt idx="780">
                  <c:v>-6.2491945922374795E-2</c:v>
                </c:pt>
                <c:pt idx="781">
                  <c:v>-1.7141705378890044E-2</c:v>
                </c:pt>
                <c:pt idx="782">
                  <c:v>0.39933261275291665</c:v>
                </c:pt>
                <c:pt idx="783">
                  <c:v>-0.50102770328521651</c:v>
                </c:pt>
                <c:pt idx="784">
                  <c:v>-0.33080670237541643</c:v>
                </c:pt>
                <c:pt idx="785">
                  <c:v>0.20798277854919481</c:v>
                </c:pt>
                <c:pt idx="786">
                  <c:v>-0.33926975727081565</c:v>
                </c:pt>
                <c:pt idx="787">
                  <c:v>-0.39535003900528265</c:v>
                </c:pt>
                <c:pt idx="788">
                  <c:v>8.2174560520798608E-4</c:v>
                </c:pt>
                <c:pt idx="789">
                  <c:v>-0.38570877909660634</c:v>
                </c:pt>
                <c:pt idx="790">
                  <c:v>2.5097556412220088E-2</c:v>
                </c:pt>
                <c:pt idx="791">
                  <c:v>0.67616945505142534</c:v>
                </c:pt>
                <c:pt idx="792">
                  <c:v>0.22672602534294117</c:v>
                </c:pt>
                <c:pt idx="793">
                  <c:v>0.57727092504501298</c:v>
                </c:pt>
                <c:pt idx="794">
                  <c:v>4.1694652289152055E-2</c:v>
                </c:pt>
                <c:pt idx="795">
                  <c:v>-0.11005497723817807</c:v>
                </c:pt>
                <c:pt idx="796">
                  <c:v>0.95604687929153465</c:v>
                </c:pt>
                <c:pt idx="797">
                  <c:v>-5.5696640163660022E-2</c:v>
                </c:pt>
                <c:pt idx="798">
                  <c:v>-1.9948001950979205E-2</c:v>
                </c:pt>
                <c:pt idx="799">
                  <c:v>1.0671474039554631E-2</c:v>
                </c:pt>
                <c:pt idx="800">
                  <c:v>-1.0818636510521178E-3</c:v>
                </c:pt>
                <c:pt idx="801">
                  <c:v>-7.69307762384418E-2</c:v>
                </c:pt>
                <c:pt idx="802">
                  <c:v>-0.21807877719402299</c:v>
                </c:pt>
                <c:pt idx="803">
                  <c:v>0.52495610713958762</c:v>
                </c:pt>
                <c:pt idx="804">
                  <c:v>0.260521739721298</c:v>
                </c:pt>
                <c:pt idx="805">
                  <c:v>-4.330669716000602E-2</c:v>
                </c:pt>
                <c:pt idx="806">
                  <c:v>0.46195822954177901</c:v>
                </c:pt>
                <c:pt idx="807">
                  <c:v>0.41050654649734508</c:v>
                </c:pt>
                <c:pt idx="808">
                  <c:v>-4.0805578231811503E-2</c:v>
                </c:pt>
                <c:pt idx="809">
                  <c:v>0.13832552731037087</c:v>
                </c:pt>
                <c:pt idx="810">
                  <c:v>-0.61653977632522605</c:v>
                </c:pt>
                <c:pt idx="811">
                  <c:v>-0.58154028654098544</c:v>
                </c:pt>
                <c:pt idx="812">
                  <c:v>-0.11394080519676134</c:v>
                </c:pt>
                <c:pt idx="813">
                  <c:v>0.41784551739692732</c:v>
                </c:pt>
                <c:pt idx="814">
                  <c:v>-7.3439955711364677E-2</c:v>
                </c:pt>
                <c:pt idx="815">
                  <c:v>0.13673330843448644</c:v>
                </c:pt>
                <c:pt idx="816">
                  <c:v>0.106268391013145</c:v>
                </c:pt>
                <c:pt idx="817">
                  <c:v>-0.231305927038193</c:v>
                </c:pt>
                <c:pt idx="818">
                  <c:v>-0.3331462740898164</c:v>
                </c:pt>
                <c:pt idx="819">
                  <c:v>0.18696603178978141</c:v>
                </c:pt>
                <c:pt idx="820">
                  <c:v>-0.13159303367137992</c:v>
                </c:pt>
                <c:pt idx="821">
                  <c:v>0.14812633395194999</c:v>
                </c:pt>
                <c:pt idx="822">
                  <c:v>-0.10133720189333</c:v>
                </c:pt>
                <c:pt idx="823">
                  <c:v>-0.231177657842636</c:v>
                </c:pt>
                <c:pt idx="824">
                  <c:v>0.33006533980369768</c:v>
                </c:pt>
                <c:pt idx="825">
                  <c:v>0.40941840410232538</c:v>
                </c:pt>
                <c:pt idx="826">
                  <c:v>0.42917937040329002</c:v>
                </c:pt>
                <c:pt idx="827">
                  <c:v>0.39652264118194941</c:v>
                </c:pt>
                <c:pt idx="828">
                  <c:v>0.22723929584026475</c:v>
                </c:pt>
                <c:pt idx="829">
                  <c:v>0.12690651416778601</c:v>
                </c:pt>
                <c:pt idx="830">
                  <c:v>-4.9234610050917171E-2</c:v>
                </c:pt>
                <c:pt idx="831">
                  <c:v>0.34039312601089522</c:v>
                </c:pt>
                <c:pt idx="832">
                  <c:v>-0.57930022478103549</c:v>
                </c:pt>
                <c:pt idx="833">
                  <c:v>4.0723755955696397E-2</c:v>
                </c:pt>
                <c:pt idx="834">
                  <c:v>0.23305536806583399</c:v>
                </c:pt>
                <c:pt idx="835">
                  <c:v>0.28585058450698902</c:v>
                </c:pt>
                <c:pt idx="836">
                  <c:v>-0.16044217348098824</c:v>
                </c:pt>
                <c:pt idx="837">
                  <c:v>-0.76805919408798262</c:v>
                </c:pt>
                <c:pt idx="838">
                  <c:v>1.9942043349146801E-2</c:v>
                </c:pt>
                <c:pt idx="839">
                  <c:v>-0.34407114982605047</c:v>
                </c:pt>
                <c:pt idx="840">
                  <c:v>5.7280387729406523E-2</c:v>
                </c:pt>
                <c:pt idx="841">
                  <c:v>-0.53896325826644897</c:v>
                </c:pt>
                <c:pt idx="842">
                  <c:v>2.23506353795528E-2</c:v>
                </c:pt>
                <c:pt idx="843">
                  <c:v>-0.1940974295139318</c:v>
                </c:pt>
                <c:pt idx="844">
                  <c:v>-0.132802829146385</c:v>
                </c:pt>
                <c:pt idx="845">
                  <c:v>-8.6841873824596544E-2</c:v>
                </c:pt>
                <c:pt idx="846">
                  <c:v>1.4282855205238044E-2</c:v>
                </c:pt>
                <c:pt idx="847">
                  <c:v>-2.657069079577935E-2</c:v>
                </c:pt>
                <c:pt idx="848">
                  <c:v>1.6536266775801778E-3</c:v>
                </c:pt>
                <c:pt idx="849">
                  <c:v>0.53527116775512651</c:v>
                </c:pt>
                <c:pt idx="850">
                  <c:v>-2.9567934572696752E-2</c:v>
                </c:pt>
                <c:pt idx="851">
                  <c:v>1.0045137405395499</c:v>
                </c:pt>
                <c:pt idx="852">
                  <c:v>-0.27634331583976868</c:v>
                </c:pt>
                <c:pt idx="853">
                  <c:v>-0.17884065210819244</c:v>
                </c:pt>
                <c:pt idx="854">
                  <c:v>-0.95788401365280651</c:v>
                </c:pt>
                <c:pt idx="855">
                  <c:v>-1.114584412425763E-2</c:v>
                </c:pt>
                <c:pt idx="856">
                  <c:v>6.8970128893852206E-2</c:v>
                </c:pt>
                <c:pt idx="857">
                  <c:v>-0.20800758898258201</c:v>
                </c:pt>
                <c:pt idx="858">
                  <c:v>1.08868069946766E-2</c:v>
                </c:pt>
                <c:pt idx="859">
                  <c:v>0.2805536687374135</c:v>
                </c:pt>
                <c:pt idx="860">
                  <c:v>0.12677244842052501</c:v>
                </c:pt>
                <c:pt idx="861">
                  <c:v>6.7539289593696594E-2</c:v>
                </c:pt>
                <c:pt idx="862">
                  <c:v>1.1989366263151223E-2</c:v>
                </c:pt>
                <c:pt idx="863">
                  <c:v>0.61728614568710249</c:v>
                </c:pt>
                <c:pt idx="864">
                  <c:v>0.22946141660213609</c:v>
                </c:pt>
                <c:pt idx="865">
                  <c:v>8.1426776945591001E-2</c:v>
                </c:pt>
                <c:pt idx="866">
                  <c:v>5.7629328221082687E-2</c:v>
                </c:pt>
                <c:pt idx="867">
                  <c:v>0.19986262917518588</c:v>
                </c:pt>
                <c:pt idx="868">
                  <c:v>9.5396965742111636E-2</c:v>
                </c:pt>
                <c:pt idx="869">
                  <c:v>-8.4922097623348194E-2</c:v>
                </c:pt>
                <c:pt idx="870">
                  <c:v>2.6462933048605992E-2</c:v>
                </c:pt>
                <c:pt idx="871">
                  <c:v>-0.65960896015167592</c:v>
                </c:pt>
                <c:pt idx="872">
                  <c:v>0.100008822977543</c:v>
                </c:pt>
                <c:pt idx="873">
                  <c:v>0.106465369462967</c:v>
                </c:pt>
                <c:pt idx="874">
                  <c:v>-5.7349953800439904E-2</c:v>
                </c:pt>
                <c:pt idx="875">
                  <c:v>0.13755831122398388</c:v>
                </c:pt>
                <c:pt idx="876">
                  <c:v>0.19686238467693418</c:v>
                </c:pt>
                <c:pt idx="877">
                  <c:v>-1.4598600566387201E-2</c:v>
                </c:pt>
                <c:pt idx="878">
                  <c:v>0.11738909780979118</c:v>
                </c:pt>
                <c:pt idx="879">
                  <c:v>-0.11314945667982095</c:v>
                </c:pt>
                <c:pt idx="880">
                  <c:v>0.10455860197544102</c:v>
                </c:pt>
                <c:pt idx="881">
                  <c:v>-0.12543003261089344</c:v>
                </c:pt>
                <c:pt idx="882">
                  <c:v>2.1774271503091015E-2</c:v>
                </c:pt>
                <c:pt idx="883">
                  <c:v>-0.77687311172485463</c:v>
                </c:pt>
                <c:pt idx="884">
                  <c:v>0.102426365017891</c:v>
                </c:pt>
                <c:pt idx="885">
                  <c:v>1.1337189674377401</c:v>
                </c:pt>
                <c:pt idx="886">
                  <c:v>3.2190088182687801E-2</c:v>
                </c:pt>
                <c:pt idx="887">
                  <c:v>-1.3379275798797675E-2</c:v>
                </c:pt>
                <c:pt idx="888">
                  <c:v>-0.42270606756210338</c:v>
                </c:pt>
                <c:pt idx="889">
                  <c:v>-0.46352970600128202</c:v>
                </c:pt>
                <c:pt idx="890">
                  <c:v>2.0675599575042811E-2</c:v>
                </c:pt>
                <c:pt idx="891">
                  <c:v>0.41834339499473638</c:v>
                </c:pt>
                <c:pt idx="892">
                  <c:v>0.13038192689418787</c:v>
                </c:pt>
                <c:pt idx="893">
                  <c:v>-0.16919273138046401</c:v>
                </c:pt>
                <c:pt idx="894">
                  <c:v>0.19747306406498011</c:v>
                </c:pt>
                <c:pt idx="895">
                  <c:v>-1.8394431099295672E-2</c:v>
                </c:pt>
                <c:pt idx="896">
                  <c:v>-0.52228009700775058</c:v>
                </c:pt>
                <c:pt idx="897">
                  <c:v>0.136541828513145</c:v>
                </c:pt>
                <c:pt idx="898">
                  <c:v>0.11952790617942798</c:v>
                </c:pt>
                <c:pt idx="899">
                  <c:v>0.6928319334983899</c:v>
                </c:pt>
                <c:pt idx="900">
                  <c:v>1.207787171006211E-2</c:v>
                </c:pt>
                <c:pt idx="901">
                  <c:v>-0.16154442727565788</c:v>
                </c:pt>
                <c:pt idx="902">
                  <c:v>1.717728562653062E-2</c:v>
                </c:pt>
                <c:pt idx="903">
                  <c:v>-0.17303501069545699</c:v>
                </c:pt>
                <c:pt idx="904">
                  <c:v>5.4079782217741144E-2</c:v>
                </c:pt>
                <c:pt idx="905">
                  <c:v>-0.362673699855807</c:v>
                </c:pt>
                <c:pt idx="906">
                  <c:v>0.60338366031646651</c:v>
                </c:pt>
                <c:pt idx="907">
                  <c:v>2.1526895463466651E-2</c:v>
                </c:pt>
                <c:pt idx="908">
                  <c:v>-0.6621384024620105</c:v>
                </c:pt>
                <c:pt idx="909">
                  <c:v>2.5019569322466899E-2</c:v>
                </c:pt>
                <c:pt idx="910">
                  <c:v>-0.16245613992214292</c:v>
                </c:pt>
                <c:pt idx="911">
                  <c:v>0.1168086454272271</c:v>
                </c:pt>
                <c:pt idx="912">
                  <c:v>0.137252002954483</c:v>
                </c:pt>
                <c:pt idx="913">
                  <c:v>0.236134588718414</c:v>
                </c:pt>
                <c:pt idx="914">
                  <c:v>0.62330681085586503</c:v>
                </c:pt>
                <c:pt idx="915">
                  <c:v>2.4470262229442714E-2</c:v>
                </c:pt>
                <c:pt idx="916">
                  <c:v>-0.37056827545166265</c:v>
                </c:pt>
                <c:pt idx="917">
                  <c:v>0.12655244767665888</c:v>
                </c:pt>
                <c:pt idx="918">
                  <c:v>0.30673754215240501</c:v>
                </c:pt>
                <c:pt idx="919">
                  <c:v>0.25181642174721025</c:v>
                </c:pt>
                <c:pt idx="920">
                  <c:v>1.1363110542297401</c:v>
                </c:pt>
                <c:pt idx="921">
                  <c:v>1.04406809806824</c:v>
                </c:pt>
                <c:pt idx="922">
                  <c:v>2.4360751733183767E-2</c:v>
                </c:pt>
                <c:pt idx="923">
                  <c:v>-0.56223583221435891</c:v>
                </c:pt>
                <c:pt idx="924">
                  <c:v>6.2450289726257324E-2</c:v>
                </c:pt>
                <c:pt idx="925">
                  <c:v>-0.15289193391800004</c:v>
                </c:pt>
                <c:pt idx="926">
                  <c:v>-5.4935488849878762E-2</c:v>
                </c:pt>
                <c:pt idx="927">
                  <c:v>2.1086079999804604E-2</c:v>
                </c:pt>
                <c:pt idx="928">
                  <c:v>-1.1258188169449609E-3</c:v>
                </c:pt>
                <c:pt idx="929">
                  <c:v>0.85239064693451305</c:v>
                </c:pt>
                <c:pt idx="930">
                  <c:v>0.67248624563217263</c:v>
                </c:pt>
                <c:pt idx="931">
                  <c:v>0.49884611368179332</c:v>
                </c:pt>
                <c:pt idx="932">
                  <c:v>0.44774684309959428</c:v>
                </c:pt>
                <c:pt idx="933">
                  <c:v>-0.23665039241313901</c:v>
                </c:pt>
                <c:pt idx="934">
                  <c:v>0.58321261405944758</c:v>
                </c:pt>
                <c:pt idx="935">
                  <c:v>-0.14744967222213792</c:v>
                </c:pt>
                <c:pt idx="936">
                  <c:v>0.11220492422580716</c:v>
                </c:pt>
                <c:pt idx="937">
                  <c:v>0.31443062424659701</c:v>
                </c:pt>
                <c:pt idx="938">
                  <c:v>6.4432598650455725E-2</c:v>
                </c:pt>
                <c:pt idx="939">
                  <c:v>-0.10701990127563522</c:v>
                </c:pt>
                <c:pt idx="940">
                  <c:v>-0.44293543696403476</c:v>
                </c:pt>
                <c:pt idx="941">
                  <c:v>0.29392233490944197</c:v>
                </c:pt>
                <c:pt idx="942">
                  <c:v>-0.31372311711311301</c:v>
                </c:pt>
                <c:pt idx="943">
                  <c:v>-0.13649071753025099</c:v>
                </c:pt>
                <c:pt idx="944">
                  <c:v>-3.6668069660663667E-2</c:v>
                </c:pt>
                <c:pt idx="945">
                  <c:v>6.7299686372280093E-2</c:v>
                </c:pt>
                <c:pt idx="946">
                  <c:v>0.29037520289421348</c:v>
                </c:pt>
                <c:pt idx="947">
                  <c:v>-6.4017310738563774E-2</c:v>
                </c:pt>
                <c:pt idx="948">
                  <c:v>0.12392333149910002</c:v>
                </c:pt>
                <c:pt idx="949">
                  <c:v>-0.20205771923065108</c:v>
                </c:pt>
                <c:pt idx="950">
                  <c:v>-3.7977274507284449E-2</c:v>
                </c:pt>
                <c:pt idx="951">
                  <c:v>0.10654669255018261</c:v>
                </c:pt>
                <c:pt idx="952">
                  <c:v>-1.1250284910202</c:v>
                </c:pt>
                <c:pt idx="953">
                  <c:v>-0.55958628654480003</c:v>
                </c:pt>
                <c:pt idx="954">
                  <c:v>0.16921538114547902</c:v>
                </c:pt>
                <c:pt idx="955">
                  <c:v>0.55020302534103349</c:v>
                </c:pt>
                <c:pt idx="956">
                  <c:v>-6.9007508456707153E-2</c:v>
                </c:pt>
                <c:pt idx="957">
                  <c:v>-7.7098935842514552E-2</c:v>
                </c:pt>
                <c:pt idx="958">
                  <c:v>0.95887315273284901</c:v>
                </c:pt>
                <c:pt idx="959">
                  <c:v>-2.0852800458669926E-2</c:v>
                </c:pt>
                <c:pt idx="960">
                  <c:v>0.2644778788089765</c:v>
                </c:pt>
                <c:pt idx="961">
                  <c:v>0.24272336065769304</c:v>
                </c:pt>
                <c:pt idx="962">
                  <c:v>0.11254230886697801</c:v>
                </c:pt>
                <c:pt idx="963">
                  <c:v>-0.26378059387207226</c:v>
                </c:pt>
                <c:pt idx="964">
                  <c:v>-0.12915500998496987</c:v>
                </c:pt>
                <c:pt idx="965">
                  <c:v>0.18364514410495841</c:v>
                </c:pt>
                <c:pt idx="966">
                  <c:v>2.0089610479772407E-3</c:v>
                </c:pt>
                <c:pt idx="967">
                  <c:v>0.11756725609302505</c:v>
                </c:pt>
                <c:pt idx="968">
                  <c:v>1.06754279136658</c:v>
                </c:pt>
                <c:pt idx="969">
                  <c:v>0.953277647495273</c:v>
                </c:pt>
                <c:pt idx="970">
                  <c:v>-3.0727993696928028E-2</c:v>
                </c:pt>
                <c:pt idx="971">
                  <c:v>0.28320506215095498</c:v>
                </c:pt>
                <c:pt idx="972">
                  <c:v>6.750733405351704E-2</c:v>
                </c:pt>
                <c:pt idx="973">
                  <c:v>0.21051435172557881</c:v>
                </c:pt>
                <c:pt idx="974">
                  <c:v>-0.170752018690109</c:v>
                </c:pt>
                <c:pt idx="975">
                  <c:v>-0.19594123959541496</c:v>
                </c:pt>
                <c:pt idx="976">
                  <c:v>-0.55084294080733953</c:v>
                </c:pt>
                <c:pt idx="977">
                  <c:v>-1.3788397423923E-2</c:v>
                </c:pt>
                <c:pt idx="978">
                  <c:v>-3.9335336536169357E-2</c:v>
                </c:pt>
                <c:pt idx="979">
                  <c:v>9.0049020946025807E-2</c:v>
                </c:pt>
                <c:pt idx="980">
                  <c:v>-0.15120244026184201</c:v>
                </c:pt>
                <c:pt idx="981">
                  <c:v>-1.9426859915256632E-2</c:v>
                </c:pt>
                <c:pt idx="982">
                  <c:v>-0.25293022394180298</c:v>
                </c:pt>
                <c:pt idx="983">
                  <c:v>-0.10130624473094971</c:v>
                </c:pt>
                <c:pt idx="984">
                  <c:v>-0.14524339139461592</c:v>
                </c:pt>
                <c:pt idx="985">
                  <c:v>-0.55435198545455899</c:v>
                </c:pt>
                <c:pt idx="986">
                  <c:v>-0.23165355622768308</c:v>
                </c:pt>
                <c:pt idx="987">
                  <c:v>-0.17052879929542544</c:v>
                </c:pt>
                <c:pt idx="988">
                  <c:v>0.23206369578838301</c:v>
                </c:pt>
                <c:pt idx="989">
                  <c:v>-0.19564796984195718</c:v>
                </c:pt>
                <c:pt idx="990">
                  <c:v>-8.5337884724140195E-2</c:v>
                </c:pt>
                <c:pt idx="991">
                  <c:v>-6.6432744264602703E-2</c:v>
                </c:pt>
                <c:pt idx="992">
                  <c:v>-0.11472497135400826</c:v>
                </c:pt>
                <c:pt idx="993">
                  <c:v>0.10957217961549802</c:v>
                </c:pt>
                <c:pt idx="994">
                  <c:v>0.38165450096130432</c:v>
                </c:pt>
                <c:pt idx="995">
                  <c:v>0.26891964673996038</c:v>
                </c:pt>
                <c:pt idx="996">
                  <c:v>-7.0681914687156733E-2</c:v>
                </c:pt>
                <c:pt idx="997">
                  <c:v>-2.5455186143517512E-2</c:v>
                </c:pt>
                <c:pt idx="998" formatCode="0.00E+00">
                  <c:v>-4.9131624109577964E-5</c:v>
                </c:pt>
                <c:pt idx="999">
                  <c:v>-0.13932241499424</c:v>
                </c:pt>
                <c:pt idx="1000">
                  <c:v>-0.321738630533218</c:v>
                </c:pt>
                <c:pt idx="1001">
                  <c:v>-0.231663763523102</c:v>
                </c:pt>
                <c:pt idx="1002">
                  <c:v>0.51501530408859364</c:v>
                </c:pt>
                <c:pt idx="1003">
                  <c:v>-0.75814038515090898</c:v>
                </c:pt>
                <c:pt idx="1004">
                  <c:v>0.12922599911689844</c:v>
                </c:pt>
                <c:pt idx="1005">
                  <c:v>-0.40570423007011375</c:v>
                </c:pt>
                <c:pt idx="1006">
                  <c:v>0.48918902873992898</c:v>
                </c:pt>
                <c:pt idx="1007">
                  <c:v>-6.1962146311998416E-2</c:v>
                </c:pt>
                <c:pt idx="1008">
                  <c:v>0.20887145400047299</c:v>
                </c:pt>
                <c:pt idx="1009">
                  <c:v>0.23398557305336001</c:v>
                </c:pt>
                <c:pt idx="1010">
                  <c:v>5.0515122711658485E-2</c:v>
                </c:pt>
                <c:pt idx="1011">
                  <c:v>0.11165653169155106</c:v>
                </c:pt>
                <c:pt idx="1012">
                  <c:v>-0.50985586643219394</c:v>
                </c:pt>
                <c:pt idx="1013">
                  <c:v>-7.4371926486492324E-2</c:v>
                </c:pt>
                <c:pt idx="1014">
                  <c:v>0.63747566938400635</c:v>
                </c:pt>
                <c:pt idx="1015">
                  <c:v>-6.2201060354709639E-2</c:v>
                </c:pt>
                <c:pt idx="1016">
                  <c:v>-0.80442464351654164</c:v>
                </c:pt>
                <c:pt idx="1017">
                  <c:v>-0.4099231958389295</c:v>
                </c:pt>
                <c:pt idx="1018">
                  <c:v>3.8435016758740161E-3</c:v>
                </c:pt>
                <c:pt idx="1019">
                  <c:v>0.24375775456428544</c:v>
                </c:pt>
                <c:pt idx="1020">
                  <c:v>0.47734403610229498</c:v>
                </c:pt>
                <c:pt idx="1021">
                  <c:v>5.1472499966621801E-2</c:v>
                </c:pt>
                <c:pt idx="1022">
                  <c:v>3.110666945576673E-2</c:v>
                </c:pt>
                <c:pt idx="1023">
                  <c:v>-0.12321344017982502</c:v>
                </c:pt>
                <c:pt idx="1024">
                  <c:v>3.7957563996315002E-2</c:v>
                </c:pt>
                <c:pt idx="1025">
                  <c:v>-5.1318734884262369E-2</c:v>
                </c:pt>
                <c:pt idx="1026">
                  <c:v>3.8962334394454998E-2</c:v>
                </c:pt>
                <c:pt idx="1027">
                  <c:v>-0.235382825136185</c:v>
                </c:pt>
                <c:pt idx="1028">
                  <c:v>-0.47111663222312899</c:v>
                </c:pt>
                <c:pt idx="1029">
                  <c:v>4.6549454331397955E-2</c:v>
                </c:pt>
                <c:pt idx="1030">
                  <c:v>-0.13766717910766599</c:v>
                </c:pt>
                <c:pt idx="1031">
                  <c:v>0.87704694271087935</c:v>
                </c:pt>
                <c:pt idx="1032">
                  <c:v>-0.27829903364181474</c:v>
                </c:pt>
                <c:pt idx="1033">
                  <c:v>1.1696612462401399E-2</c:v>
                </c:pt>
                <c:pt idx="1034">
                  <c:v>0.32875642180443065</c:v>
                </c:pt>
                <c:pt idx="1035">
                  <c:v>0.207716524600983</c:v>
                </c:pt>
                <c:pt idx="1036">
                  <c:v>0.24473585188388799</c:v>
                </c:pt>
                <c:pt idx="1037">
                  <c:v>0.33409136533737477</c:v>
                </c:pt>
                <c:pt idx="1038">
                  <c:v>0.24400007724761988</c:v>
                </c:pt>
                <c:pt idx="1039">
                  <c:v>-4.6932394616305993E-3</c:v>
                </c:pt>
                <c:pt idx="1040">
                  <c:v>0.40822502970695501</c:v>
                </c:pt>
                <c:pt idx="1041">
                  <c:v>-0.10195515304803802</c:v>
                </c:pt>
                <c:pt idx="1042">
                  <c:v>-0.87115013599395796</c:v>
                </c:pt>
                <c:pt idx="1043">
                  <c:v>1.1984061449766336E-2</c:v>
                </c:pt>
                <c:pt idx="1044">
                  <c:v>0.39609548449516302</c:v>
                </c:pt>
                <c:pt idx="1045">
                  <c:v>0.217278271913528</c:v>
                </c:pt>
                <c:pt idx="1046">
                  <c:v>0.18315513432025901</c:v>
                </c:pt>
                <c:pt idx="1047">
                  <c:v>1.3832740951329498E-3</c:v>
                </c:pt>
                <c:pt idx="1048">
                  <c:v>7.6654061675071702E-2</c:v>
                </c:pt>
                <c:pt idx="1049">
                  <c:v>5.3530190140008933E-2</c:v>
                </c:pt>
                <c:pt idx="1050">
                  <c:v>-6.8992108106613423E-2</c:v>
                </c:pt>
                <c:pt idx="1051">
                  <c:v>-7.6922297477722362E-2</c:v>
                </c:pt>
                <c:pt idx="1052">
                  <c:v>-0.16159233450889718</c:v>
                </c:pt>
                <c:pt idx="1053">
                  <c:v>0.19632153213024114</c:v>
                </c:pt>
                <c:pt idx="1054">
                  <c:v>-8.2495786249637493E-2</c:v>
                </c:pt>
                <c:pt idx="1055">
                  <c:v>-1.7784260213375171E-2</c:v>
                </c:pt>
                <c:pt idx="1056">
                  <c:v>-9.8818242549897212E-2</c:v>
                </c:pt>
                <c:pt idx="1057">
                  <c:v>-0.14624486863613192</c:v>
                </c:pt>
                <c:pt idx="1058">
                  <c:v>0.1929143071174641</c:v>
                </c:pt>
                <c:pt idx="1059">
                  <c:v>8.0419145524501759E-2</c:v>
                </c:pt>
                <c:pt idx="1060">
                  <c:v>-9.5471582608297565E-4</c:v>
                </c:pt>
                <c:pt idx="1061">
                  <c:v>0.16949878633022467</c:v>
                </c:pt>
                <c:pt idx="1062">
                  <c:v>0.26741373538971125</c:v>
                </c:pt>
                <c:pt idx="1063">
                  <c:v>0.47099229693412797</c:v>
                </c:pt>
                <c:pt idx="1064">
                  <c:v>-0.10233021527528822</c:v>
                </c:pt>
                <c:pt idx="1065">
                  <c:v>9.3234283849597047E-3</c:v>
                </c:pt>
                <c:pt idx="1066">
                  <c:v>0.13099275529384588</c:v>
                </c:pt>
                <c:pt idx="1067">
                  <c:v>1.8119433894753501E-2</c:v>
                </c:pt>
                <c:pt idx="1068">
                  <c:v>1.8934743478894199E-2</c:v>
                </c:pt>
                <c:pt idx="1069">
                  <c:v>0.27511385083198475</c:v>
                </c:pt>
                <c:pt idx="1070">
                  <c:v>1.2020872905850414E-2</c:v>
                </c:pt>
                <c:pt idx="1071">
                  <c:v>0.55584472417831465</c:v>
                </c:pt>
                <c:pt idx="1072">
                  <c:v>9.3161314725876271E-2</c:v>
                </c:pt>
                <c:pt idx="1073">
                  <c:v>0.334868013858798</c:v>
                </c:pt>
                <c:pt idx="1074">
                  <c:v>-0.28200861811637901</c:v>
                </c:pt>
                <c:pt idx="1075">
                  <c:v>-0.2237452268600468</c:v>
                </c:pt>
                <c:pt idx="1076">
                  <c:v>-0.64616137742996205</c:v>
                </c:pt>
                <c:pt idx="1077">
                  <c:v>-9.0231455862522236E-2</c:v>
                </c:pt>
                <c:pt idx="1078">
                  <c:v>-0.1928656548261648</c:v>
                </c:pt>
                <c:pt idx="1079">
                  <c:v>-5.2624069154262487E-2</c:v>
                </c:pt>
                <c:pt idx="1080">
                  <c:v>-0.11179713904857609</c:v>
                </c:pt>
                <c:pt idx="1081">
                  <c:v>-0.26287636160850736</c:v>
                </c:pt>
                <c:pt idx="1082">
                  <c:v>-6.3040651381015819E-2</c:v>
                </c:pt>
                <c:pt idx="1083">
                  <c:v>-8.4003731608390433E-2</c:v>
                </c:pt>
                <c:pt idx="1084">
                  <c:v>-0.22449399530887623</c:v>
                </c:pt>
                <c:pt idx="1085">
                  <c:v>-0.20697566866874667</c:v>
                </c:pt>
                <c:pt idx="1086">
                  <c:v>-0.30313152074813604</c:v>
                </c:pt>
                <c:pt idx="1087">
                  <c:v>3.2771866768598695E-2</c:v>
                </c:pt>
                <c:pt idx="1088">
                  <c:v>-0.12488493323326109</c:v>
                </c:pt>
                <c:pt idx="1089">
                  <c:v>-7.0268274284899434E-3</c:v>
                </c:pt>
                <c:pt idx="1090">
                  <c:v>-4.4518787413835928E-2</c:v>
                </c:pt>
                <c:pt idx="1091">
                  <c:v>-7.3621878400444846E-3</c:v>
                </c:pt>
                <c:pt idx="1092">
                  <c:v>-0.14862376451492301</c:v>
                </c:pt>
                <c:pt idx="1093">
                  <c:v>-2.4151185061782598E-3</c:v>
                </c:pt>
                <c:pt idx="1094">
                  <c:v>-0.16184154152870214</c:v>
                </c:pt>
                <c:pt idx="1095">
                  <c:v>-0.47320440411567732</c:v>
                </c:pt>
                <c:pt idx="1096">
                  <c:v>-0.19701969623565688</c:v>
                </c:pt>
                <c:pt idx="1097">
                  <c:v>-8.5915952920913724E-2</c:v>
                </c:pt>
                <c:pt idx="1098">
                  <c:v>2.7444966137409352E-2</c:v>
                </c:pt>
                <c:pt idx="1099">
                  <c:v>-0.30996024608612099</c:v>
                </c:pt>
                <c:pt idx="1100">
                  <c:v>-0.43332672119140936</c:v>
                </c:pt>
                <c:pt idx="1101">
                  <c:v>0.326637834310532</c:v>
                </c:pt>
                <c:pt idx="1102">
                  <c:v>0.30250945687294167</c:v>
                </c:pt>
                <c:pt idx="1103">
                  <c:v>0.25307920575141901</c:v>
                </c:pt>
                <c:pt idx="1104">
                  <c:v>0.39092642068863165</c:v>
                </c:pt>
                <c:pt idx="1105">
                  <c:v>0.26483792066574102</c:v>
                </c:pt>
                <c:pt idx="1106">
                  <c:v>0.66320997476578192</c:v>
                </c:pt>
                <c:pt idx="1107">
                  <c:v>0.16687923669815111</c:v>
                </c:pt>
                <c:pt idx="1108">
                  <c:v>0.38319602608680697</c:v>
                </c:pt>
                <c:pt idx="1109">
                  <c:v>0.30924740433692899</c:v>
                </c:pt>
                <c:pt idx="1110">
                  <c:v>0.17821519076824327</c:v>
                </c:pt>
                <c:pt idx="1111">
                  <c:v>-0.53598856925964256</c:v>
                </c:pt>
                <c:pt idx="1112">
                  <c:v>3.305908292531981E-2</c:v>
                </c:pt>
                <c:pt idx="1113">
                  <c:v>7.8140355646610302E-2</c:v>
                </c:pt>
                <c:pt idx="1114">
                  <c:v>9.8473191261291504E-2</c:v>
                </c:pt>
                <c:pt idx="1115">
                  <c:v>-0.16371898353099978</c:v>
                </c:pt>
                <c:pt idx="1116">
                  <c:v>0.15965627133846341</c:v>
                </c:pt>
                <c:pt idx="1117">
                  <c:v>0.46654599905013999</c:v>
                </c:pt>
                <c:pt idx="1118">
                  <c:v>5.4857943207025708E-2</c:v>
                </c:pt>
                <c:pt idx="1119">
                  <c:v>5.9893964789808239E-3</c:v>
                </c:pt>
                <c:pt idx="1120">
                  <c:v>-0.138604030013084</c:v>
                </c:pt>
                <c:pt idx="1121">
                  <c:v>-0.40869593620300299</c:v>
                </c:pt>
                <c:pt idx="1122">
                  <c:v>3.7409316748380959E-2</c:v>
                </c:pt>
                <c:pt idx="1123">
                  <c:v>0.20217755436897267</c:v>
                </c:pt>
                <c:pt idx="1124">
                  <c:v>-0.70434159040451494</c:v>
                </c:pt>
                <c:pt idx="1125">
                  <c:v>1.1775514110922827E-2</c:v>
                </c:pt>
                <c:pt idx="1126">
                  <c:v>-7.4595138430595509E-2</c:v>
                </c:pt>
                <c:pt idx="1127">
                  <c:v>-0.23516952991485493</c:v>
                </c:pt>
                <c:pt idx="1128">
                  <c:v>0.23987668752670299</c:v>
                </c:pt>
                <c:pt idx="1129">
                  <c:v>0.26279044151306175</c:v>
                </c:pt>
                <c:pt idx="1130">
                  <c:v>-0.10032550990581512</c:v>
                </c:pt>
                <c:pt idx="1131">
                  <c:v>0.78172367811203003</c:v>
                </c:pt>
                <c:pt idx="1132">
                  <c:v>-0.12574800848960899</c:v>
                </c:pt>
                <c:pt idx="1133">
                  <c:v>-0.54032945632934992</c:v>
                </c:pt>
                <c:pt idx="1134">
                  <c:v>-0.57669126987457831</c:v>
                </c:pt>
                <c:pt idx="1135">
                  <c:v>-8.6412496864795699E-2</c:v>
                </c:pt>
                <c:pt idx="1136">
                  <c:v>-0.68687212467193559</c:v>
                </c:pt>
                <c:pt idx="1137">
                  <c:v>3.1473131384700767E-3</c:v>
                </c:pt>
                <c:pt idx="1138">
                  <c:v>8.3124741911888789E-2</c:v>
                </c:pt>
                <c:pt idx="1139">
                  <c:v>0.26524314284324579</c:v>
                </c:pt>
                <c:pt idx="1140">
                  <c:v>0.25137212872505232</c:v>
                </c:pt>
                <c:pt idx="1141">
                  <c:v>0.80251270532607699</c:v>
                </c:pt>
                <c:pt idx="1142">
                  <c:v>-0.41211813688278198</c:v>
                </c:pt>
                <c:pt idx="1143">
                  <c:v>0.46164271235466225</c:v>
                </c:pt>
                <c:pt idx="1144">
                  <c:v>-0.40028783679008501</c:v>
                </c:pt>
                <c:pt idx="1145">
                  <c:v>3.9085034281015577E-2</c:v>
                </c:pt>
                <c:pt idx="1146">
                  <c:v>-1.61742232739925E-2</c:v>
                </c:pt>
                <c:pt idx="1147">
                  <c:v>0.3113316893577614</c:v>
                </c:pt>
                <c:pt idx="1148">
                  <c:v>0.41181477904319996</c:v>
                </c:pt>
                <c:pt idx="1149">
                  <c:v>2.2162886336445767E-2</c:v>
                </c:pt>
                <c:pt idx="1150">
                  <c:v>0.72676444053650269</c:v>
                </c:pt>
                <c:pt idx="1151">
                  <c:v>0.55140775442123358</c:v>
                </c:pt>
                <c:pt idx="1152">
                  <c:v>-6.2315603718162025E-3</c:v>
                </c:pt>
                <c:pt idx="1153">
                  <c:v>0.18021149933338304</c:v>
                </c:pt>
                <c:pt idx="1154">
                  <c:v>-1.7382232472300502E-2</c:v>
                </c:pt>
                <c:pt idx="1155">
                  <c:v>0.40510115027427701</c:v>
                </c:pt>
                <c:pt idx="1156">
                  <c:v>0.41313806176185797</c:v>
                </c:pt>
                <c:pt idx="1157">
                  <c:v>-8.9093677699565901E-2</c:v>
                </c:pt>
                <c:pt idx="1158">
                  <c:v>3.1144671142101302E-2</c:v>
                </c:pt>
                <c:pt idx="1159">
                  <c:v>-0.40088415145874168</c:v>
                </c:pt>
                <c:pt idx="1160">
                  <c:v>-7.2643183171749101E-2</c:v>
                </c:pt>
                <c:pt idx="1161">
                  <c:v>0.26740434765815702</c:v>
                </c:pt>
                <c:pt idx="1162">
                  <c:v>0.33891227841377536</c:v>
                </c:pt>
                <c:pt idx="1163">
                  <c:v>-1.4509040862321894E-2</c:v>
                </c:pt>
                <c:pt idx="1164">
                  <c:v>-8.8234506547451852E-2</c:v>
                </c:pt>
                <c:pt idx="1165">
                  <c:v>-0.75256490707397505</c:v>
                </c:pt>
                <c:pt idx="1166">
                  <c:v>6.1977654695510925E-3</c:v>
                </c:pt>
                <c:pt idx="1167">
                  <c:v>0.18481448292732422</c:v>
                </c:pt>
                <c:pt idx="1168">
                  <c:v>5.9586069546640344E-3</c:v>
                </c:pt>
                <c:pt idx="1169">
                  <c:v>-1.00523950532079E-2</c:v>
                </c:pt>
                <c:pt idx="1170">
                  <c:v>-0.63307714462280362</c:v>
                </c:pt>
                <c:pt idx="1171">
                  <c:v>-0.17577941715717424</c:v>
                </c:pt>
                <c:pt idx="1172">
                  <c:v>-0.12423438578844161</c:v>
                </c:pt>
                <c:pt idx="1173">
                  <c:v>-3.1434604898095239E-3</c:v>
                </c:pt>
                <c:pt idx="1174">
                  <c:v>-3.5213794559240376E-2</c:v>
                </c:pt>
                <c:pt idx="1175">
                  <c:v>-4.6814978122711546E-3</c:v>
                </c:pt>
                <c:pt idx="1176">
                  <c:v>0.50975513458252064</c:v>
                </c:pt>
                <c:pt idx="1177">
                  <c:v>0.61428797245025601</c:v>
                </c:pt>
                <c:pt idx="1178">
                  <c:v>0.17585887014865867</c:v>
                </c:pt>
                <c:pt idx="1179">
                  <c:v>0.6481227278709405</c:v>
                </c:pt>
                <c:pt idx="1180">
                  <c:v>-0.14608295261859897</c:v>
                </c:pt>
                <c:pt idx="1181">
                  <c:v>-3.5686660557985475E-3</c:v>
                </c:pt>
                <c:pt idx="1182">
                  <c:v>-0.12225494533777199</c:v>
                </c:pt>
                <c:pt idx="1183">
                  <c:v>-3.894431889057165E-2</c:v>
                </c:pt>
                <c:pt idx="1184">
                  <c:v>0.14123979210853599</c:v>
                </c:pt>
                <c:pt idx="1185">
                  <c:v>-0.2513302564620955</c:v>
                </c:pt>
                <c:pt idx="1186">
                  <c:v>0.24266430735588099</c:v>
                </c:pt>
                <c:pt idx="1187">
                  <c:v>-8.2787662744522247E-2</c:v>
                </c:pt>
                <c:pt idx="1188">
                  <c:v>7.4091233313084065E-2</c:v>
                </c:pt>
                <c:pt idx="1189">
                  <c:v>7.1742184460163103E-2</c:v>
                </c:pt>
                <c:pt idx="1190">
                  <c:v>-0.34958070516586726</c:v>
                </c:pt>
                <c:pt idx="1191">
                  <c:v>-0.25274261832237199</c:v>
                </c:pt>
                <c:pt idx="1192">
                  <c:v>0.61218017339706399</c:v>
                </c:pt>
                <c:pt idx="1193">
                  <c:v>0.39947459101677241</c:v>
                </c:pt>
                <c:pt idx="1194">
                  <c:v>-0.80042839050292958</c:v>
                </c:pt>
                <c:pt idx="1195">
                  <c:v>0.25246447324752996</c:v>
                </c:pt>
                <c:pt idx="1196">
                  <c:v>-0.19218374788761111</c:v>
                </c:pt>
                <c:pt idx="1197">
                  <c:v>-0.21564848721027524</c:v>
                </c:pt>
                <c:pt idx="1198">
                  <c:v>0.20451216399669644</c:v>
                </c:pt>
                <c:pt idx="1199">
                  <c:v>-8.4946826100350134E-2</c:v>
                </c:pt>
                <c:pt idx="1200">
                  <c:v>6.1042405664920786E-2</c:v>
                </c:pt>
                <c:pt idx="1201">
                  <c:v>0.126839250326157</c:v>
                </c:pt>
                <c:pt idx="1202">
                  <c:v>-0.16968600451946392</c:v>
                </c:pt>
                <c:pt idx="1203">
                  <c:v>-0.20101936161518141</c:v>
                </c:pt>
                <c:pt idx="1204">
                  <c:v>-0.27135503292083701</c:v>
                </c:pt>
                <c:pt idx="1205">
                  <c:v>-0.17144210636615881</c:v>
                </c:pt>
                <c:pt idx="1206">
                  <c:v>-0.33105719089508268</c:v>
                </c:pt>
                <c:pt idx="1207">
                  <c:v>-0.21676102280616924</c:v>
                </c:pt>
                <c:pt idx="1208">
                  <c:v>-0.12803046405315388</c:v>
                </c:pt>
                <c:pt idx="1209">
                  <c:v>-0.99283766746520996</c:v>
                </c:pt>
                <c:pt idx="1210">
                  <c:v>-0.52412712574004638</c:v>
                </c:pt>
                <c:pt idx="1211">
                  <c:v>0.54332715272903398</c:v>
                </c:pt>
                <c:pt idx="1212">
                  <c:v>-0.25940883159637501</c:v>
                </c:pt>
                <c:pt idx="1213">
                  <c:v>-4.6543660573661301E-3</c:v>
                </c:pt>
                <c:pt idx="1214">
                  <c:v>-1.6601199284196025E-2</c:v>
                </c:pt>
                <c:pt idx="1215">
                  <c:v>-9.6310079097747789E-2</c:v>
                </c:pt>
                <c:pt idx="1216">
                  <c:v>0.15636268258094901</c:v>
                </c:pt>
                <c:pt idx="1217">
                  <c:v>0.47606354951858493</c:v>
                </c:pt>
                <c:pt idx="1218">
                  <c:v>5.5612411350012395E-2</c:v>
                </c:pt>
                <c:pt idx="1219">
                  <c:v>-0.18325594067573581</c:v>
                </c:pt>
                <c:pt idx="1220">
                  <c:v>0.37754219770431696</c:v>
                </c:pt>
                <c:pt idx="1221">
                  <c:v>-7.1258090436458671E-2</c:v>
                </c:pt>
                <c:pt idx="1222">
                  <c:v>-1.8945321440696772E-2</c:v>
                </c:pt>
                <c:pt idx="1223">
                  <c:v>-6.1824943870306084E-2</c:v>
                </c:pt>
                <c:pt idx="1224">
                  <c:v>-0.300749331712723</c:v>
                </c:pt>
                <c:pt idx="1225">
                  <c:v>-1.3928790576756001E-2</c:v>
                </c:pt>
                <c:pt idx="1226">
                  <c:v>-6.529077887535098E-2</c:v>
                </c:pt>
                <c:pt idx="1227">
                  <c:v>-0.11696908622980105</c:v>
                </c:pt>
                <c:pt idx="1228">
                  <c:v>-5.4368767887354161E-2</c:v>
                </c:pt>
                <c:pt idx="1229">
                  <c:v>2.674278616905211E-2</c:v>
                </c:pt>
                <c:pt idx="1230">
                  <c:v>0.3045567870140114</c:v>
                </c:pt>
                <c:pt idx="1231">
                  <c:v>-0.46378692984581277</c:v>
                </c:pt>
                <c:pt idx="1232">
                  <c:v>0.13162459433078708</c:v>
                </c:pt>
                <c:pt idx="1233">
                  <c:v>-0.17696477472782224</c:v>
                </c:pt>
                <c:pt idx="1234">
                  <c:v>1.4544137716293299</c:v>
                </c:pt>
                <c:pt idx="1235">
                  <c:v>0.64123231172561557</c:v>
                </c:pt>
                <c:pt idx="1236">
                  <c:v>0.15674582123756481</c:v>
                </c:pt>
                <c:pt idx="1237">
                  <c:v>-0.4301660060882585</c:v>
                </c:pt>
                <c:pt idx="1238">
                  <c:v>2.8639322146773553E-2</c:v>
                </c:pt>
                <c:pt idx="1239">
                  <c:v>-0.22564752399921387</c:v>
                </c:pt>
                <c:pt idx="1240">
                  <c:v>-0.14249011874198941</c:v>
                </c:pt>
                <c:pt idx="1241">
                  <c:v>-5.2861701697111428E-2</c:v>
                </c:pt>
                <c:pt idx="1242">
                  <c:v>-0.100573696196079</c:v>
                </c:pt>
                <c:pt idx="1243">
                  <c:v>-0.2103974968194979</c:v>
                </c:pt>
                <c:pt idx="1244">
                  <c:v>0.51053458452224032</c:v>
                </c:pt>
                <c:pt idx="1245">
                  <c:v>0.15789376199245544</c:v>
                </c:pt>
                <c:pt idx="1246">
                  <c:v>0.43318322300911088</c:v>
                </c:pt>
                <c:pt idx="1247">
                  <c:v>0.30883136391639698</c:v>
                </c:pt>
                <c:pt idx="1248">
                  <c:v>-0.28419449925422896</c:v>
                </c:pt>
                <c:pt idx="1249">
                  <c:v>0.39075931906700268</c:v>
                </c:pt>
                <c:pt idx="1250">
                  <c:v>2.9667941853404171E-3</c:v>
                </c:pt>
                <c:pt idx="1251">
                  <c:v>-3.0048118904233145E-2</c:v>
                </c:pt>
                <c:pt idx="1252">
                  <c:v>6.3252575695514707E-2</c:v>
                </c:pt>
                <c:pt idx="1253">
                  <c:v>0.174691528081894</c:v>
                </c:pt>
                <c:pt idx="1254">
                  <c:v>0.40057414770126298</c:v>
                </c:pt>
                <c:pt idx="1255">
                  <c:v>-0.91278696060180697</c:v>
                </c:pt>
                <c:pt idx="1256">
                  <c:v>2.4885924533009612E-2</c:v>
                </c:pt>
                <c:pt idx="1257">
                  <c:v>0.27604171633720398</c:v>
                </c:pt>
                <c:pt idx="1258">
                  <c:v>-1.0628980584442598E-2</c:v>
                </c:pt>
                <c:pt idx="1259">
                  <c:v>9.3282632529735579E-2</c:v>
                </c:pt>
                <c:pt idx="1260">
                  <c:v>0.28433275222778298</c:v>
                </c:pt>
                <c:pt idx="1261">
                  <c:v>0.36542245745658902</c:v>
                </c:pt>
                <c:pt idx="1262">
                  <c:v>2.1025357767939776E-2</c:v>
                </c:pt>
                <c:pt idx="1263">
                  <c:v>-0.67311930656433494</c:v>
                </c:pt>
                <c:pt idx="1264">
                  <c:v>-0.19490851461887387</c:v>
                </c:pt>
                <c:pt idx="1265">
                  <c:v>0.44440332055091875</c:v>
                </c:pt>
                <c:pt idx="1266">
                  <c:v>0.77356398105620805</c:v>
                </c:pt>
                <c:pt idx="1267">
                  <c:v>0.79584538936615001</c:v>
                </c:pt>
                <c:pt idx="1268">
                  <c:v>0.50111442804336459</c:v>
                </c:pt>
                <c:pt idx="1269">
                  <c:v>0.12487464398145789</c:v>
                </c:pt>
                <c:pt idx="1270">
                  <c:v>1.52414934709668E-2</c:v>
                </c:pt>
                <c:pt idx="1271">
                  <c:v>0.11927414685487729</c:v>
                </c:pt>
                <c:pt idx="1272">
                  <c:v>2.4523071944713603E-2</c:v>
                </c:pt>
                <c:pt idx="1273">
                  <c:v>0.6612839698791495</c:v>
                </c:pt>
                <c:pt idx="1274">
                  <c:v>0.534304618835449</c:v>
                </c:pt>
                <c:pt idx="1275">
                  <c:v>0.4219800829887414</c:v>
                </c:pt>
                <c:pt idx="1276">
                  <c:v>6.5307445824146937E-2</c:v>
                </c:pt>
                <c:pt idx="1277">
                  <c:v>-0.84304028749465965</c:v>
                </c:pt>
                <c:pt idx="1278">
                  <c:v>-0.34677603840827875</c:v>
                </c:pt>
                <c:pt idx="1279">
                  <c:v>-5.6512314826250458E-2</c:v>
                </c:pt>
                <c:pt idx="1280">
                  <c:v>5.0890076905489134E-2</c:v>
                </c:pt>
                <c:pt idx="1281">
                  <c:v>-2.2913128137588487E-2</c:v>
                </c:pt>
                <c:pt idx="1282">
                  <c:v>-2.2774986922740964E-2</c:v>
                </c:pt>
                <c:pt idx="1283">
                  <c:v>-2.3587603121995912E-2</c:v>
                </c:pt>
                <c:pt idx="1284">
                  <c:v>-0.22666691243648524</c:v>
                </c:pt>
                <c:pt idx="1285">
                  <c:v>-2.3627586662769345E-2</c:v>
                </c:pt>
                <c:pt idx="1286">
                  <c:v>-0.19472239911556233</c:v>
                </c:pt>
                <c:pt idx="1287">
                  <c:v>3.5381019115448012E-2</c:v>
                </c:pt>
                <c:pt idx="1288">
                  <c:v>-5.4169930517673687E-2</c:v>
                </c:pt>
                <c:pt idx="1289">
                  <c:v>-0.13746972382068601</c:v>
                </c:pt>
                <c:pt idx="1290">
                  <c:v>-0.10928145796060661</c:v>
                </c:pt>
                <c:pt idx="1291">
                  <c:v>2.8391271829605248E-2</c:v>
                </c:pt>
                <c:pt idx="1292">
                  <c:v>0.44037419557571572</c:v>
                </c:pt>
                <c:pt idx="1293">
                  <c:v>6.0348533093929395E-2</c:v>
                </c:pt>
                <c:pt idx="1294">
                  <c:v>-0.15979342162609253</c:v>
                </c:pt>
                <c:pt idx="1295">
                  <c:v>0.32091471552849077</c:v>
                </c:pt>
                <c:pt idx="1296">
                  <c:v>0.21832390129566201</c:v>
                </c:pt>
                <c:pt idx="1297">
                  <c:v>0.30293029546737732</c:v>
                </c:pt>
                <c:pt idx="1298">
                  <c:v>0.33655539155006625</c:v>
                </c:pt>
                <c:pt idx="1299">
                  <c:v>-0.12205785512924185</c:v>
                </c:pt>
                <c:pt idx="1300">
                  <c:v>8.3214648067951549E-2</c:v>
                </c:pt>
                <c:pt idx="1301">
                  <c:v>-0.40220218896865956</c:v>
                </c:pt>
                <c:pt idx="1302">
                  <c:v>0.51157337427139249</c:v>
                </c:pt>
                <c:pt idx="1303">
                  <c:v>-0.14856696128845201</c:v>
                </c:pt>
                <c:pt idx="1304">
                  <c:v>-0.37761527299881237</c:v>
                </c:pt>
                <c:pt idx="1305">
                  <c:v>0.717637538909912</c:v>
                </c:pt>
                <c:pt idx="1306">
                  <c:v>-1.3629043241962912E-3</c:v>
                </c:pt>
                <c:pt idx="1307">
                  <c:v>-0.36146420240402238</c:v>
                </c:pt>
                <c:pt idx="1308">
                  <c:v>-3.5563789308071102E-2</c:v>
                </c:pt>
                <c:pt idx="1309">
                  <c:v>8.1237703561782795E-2</c:v>
                </c:pt>
                <c:pt idx="1310">
                  <c:v>0.64753717184066406</c:v>
                </c:pt>
                <c:pt idx="1311">
                  <c:v>0.18045902252197424</c:v>
                </c:pt>
                <c:pt idx="1312">
                  <c:v>0.36604106426239008</c:v>
                </c:pt>
                <c:pt idx="1313">
                  <c:v>-2.5261318311095359E-2</c:v>
                </c:pt>
                <c:pt idx="1314">
                  <c:v>-2.2598471492528902E-2</c:v>
                </c:pt>
                <c:pt idx="1315">
                  <c:v>-4.5110367238521978E-2</c:v>
                </c:pt>
                <c:pt idx="1316">
                  <c:v>0.25596880912781139</c:v>
                </c:pt>
                <c:pt idx="1317">
                  <c:v>-0.15321634709835241</c:v>
                </c:pt>
                <c:pt idx="1318">
                  <c:v>0.51334750652313499</c:v>
                </c:pt>
                <c:pt idx="1319">
                  <c:v>-6.37203603982925E-2</c:v>
                </c:pt>
                <c:pt idx="1320">
                  <c:v>4.3969899415969765E-2</c:v>
                </c:pt>
                <c:pt idx="1321">
                  <c:v>1.0471440618857791E-3</c:v>
                </c:pt>
                <c:pt idx="1322">
                  <c:v>-1.9388405606150749E-2</c:v>
                </c:pt>
                <c:pt idx="1323">
                  <c:v>9.0440385043621146E-2</c:v>
                </c:pt>
                <c:pt idx="1324">
                  <c:v>-1.1949430704116801</c:v>
                </c:pt>
                <c:pt idx="1325">
                  <c:v>-0.68596643209457964</c:v>
                </c:pt>
                <c:pt idx="1326">
                  <c:v>2.9560748487711157E-2</c:v>
                </c:pt>
                <c:pt idx="1327">
                  <c:v>5.5231172591447775E-2</c:v>
                </c:pt>
                <c:pt idx="1328">
                  <c:v>-0.10802476108074253</c:v>
                </c:pt>
                <c:pt idx="1329">
                  <c:v>-4.5776005834341542E-2</c:v>
                </c:pt>
                <c:pt idx="1330">
                  <c:v>0.21832588315010204</c:v>
                </c:pt>
                <c:pt idx="1331">
                  <c:v>-0.14670646190643433</c:v>
                </c:pt>
                <c:pt idx="1332">
                  <c:v>-0.17800889909267492</c:v>
                </c:pt>
                <c:pt idx="1333">
                  <c:v>1.8074780702590901E-2</c:v>
                </c:pt>
                <c:pt idx="1334">
                  <c:v>6.8548418581485707E-2</c:v>
                </c:pt>
                <c:pt idx="1335">
                  <c:v>-1.1879399418830931E-2</c:v>
                </c:pt>
                <c:pt idx="1336">
                  <c:v>-3.2584429718554046E-3</c:v>
                </c:pt>
                <c:pt idx="1337">
                  <c:v>-4.4930621981621448E-2</c:v>
                </c:pt>
                <c:pt idx="1338">
                  <c:v>0.16446204483509252</c:v>
                </c:pt>
                <c:pt idx="1339">
                  <c:v>0.14572164416313199</c:v>
                </c:pt>
                <c:pt idx="1340">
                  <c:v>-0.31849503517150901</c:v>
                </c:pt>
                <c:pt idx="1341">
                  <c:v>-0.1519253700971617</c:v>
                </c:pt>
                <c:pt idx="1342">
                  <c:v>2.6815092191100221E-2</c:v>
                </c:pt>
                <c:pt idx="1343">
                  <c:v>2.4582717567682405E-2</c:v>
                </c:pt>
                <c:pt idx="1344">
                  <c:v>-0.22608850896358385</c:v>
                </c:pt>
                <c:pt idx="1345">
                  <c:v>-0.23390313982963692</c:v>
                </c:pt>
                <c:pt idx="1346">
                  <c:v>-8.0985821783543063E-2</c:v>
                </c:pt>
                <c:pt idx="1347">
                  <c:v>0.21930414438247853</c:v>
                </c:pt>
                <c:pt idx="1348">
                  <c:v>-6.0460921376944081E-2</c:v>
                </c:pt>
                <c:pt idx="1349">
                  <c:v>9.4433628022670704E-2</c:v>
                </c:pt>
                <c:pt idx="1350">
                  <c:v>-0.37130722403526467</c:v>
                </c:pt>
                <c:pt idx="1351">
                  <c:v>7.2634555399417905E-2</c:v>
                </c:pt>
                <c:pt idx="1352">
                  <c:v>0.21946485340595295</c:v>
                </c:pt>
                <c:pt idx="1353">
                  <c:v>0.82174998521804865</c:v>
                </c:pt>
                <c:pt idx="1354">
                  <c:v>-0.56295096874237049</c:v>
                </c:pt>
                <c:pt idx="1355">
                  <c:v>-2.8414363041520192E-2</c:v>
                </c:pt>
                <c:pt idx="1356">
                  <c:v>0.71440184116363503</c:v>
                </c:pt>
                <c:pt idx="1357">
                  <c:v>0.2704204022884385</c:v>
                </c:pt>
                <c:pt idx="1358">
                  <c:v>-0.133348762989044</c:v>
                </c:pt>
                <c:pt idx="1359">
                  <c:v>4.1062030941248599E-3</c:v>
                </c:pt>
                <c:pt idx="1360">
                  <c:v>6.5832793712616508E-2</c:v>
                </c:pt>
                <c:pt idx="1361">
                  <c:v>-0.46573948860168479</c:v>
                </c:pt>
                <c:pt idx="1362">
                  <c:v>0.24132114648819081</c:v>
                </c:pt>
                <c:pt idx="1363">
                  <c:v>-0.12930659949779499</c:v>
                </c:pt>
                <c:pt idx="1364">
                  <c:v>-0.43870234489441068</c:v>
                </c:pt>
                <c:pt idx="1365">
                  <c:v>-8.539489656686873E-2</c:v>
                </c:pt>
                <c:pt idx="1366">
                  <c:v>-0.47181278467178456</c:v>
                </c:pt>
                <c:pt idx="1367">
                  <c:v>-6.0216140002012357E-2</c:v>
                </c:pt>
                <c:pt idx="1368">
                  <c:v>0.43487337231636225</c:v>
                </c:pt>
                <c:pt idx="1369">
                  <c:v>-0.43223446607589738</c:v>
                </c:pt>
                <c:pt idx="1370">
                  <c:v>-0.41639074683189398</c:v>
                </c:pt>
                <c:pt idx="1371">
                  <c:v>0.34404456615448253</c:v>
                </c:pt>
                <c:pt idx="1372">
                  <c:v>-0.608195900917053</c:v>
                </c:pt>
                <c:pt idx="1373">
                  <c:v>-0.50264173746109531</c:v>
                </c:pt>
                <c:pt idx="1374">
                  <c:v>-0.31956127285957525</c:v>
                </c:pt>
                <c:pt idx="1375">
                  <c:v>-0.17623810470104292</c:v>
                </c:pt>
                <c:pt idx="1376">
                  <c:v>-0.58198177814483643</c:v>
                </c:pt>
                <c:pt idx="1377">
                  <c:v>-4.3217036873102424E-2</c:v>
                </c:pt>
                <c:pt idx="1378">
                  <c:v>-1.3240957632660989E-2</c:v>
                </c:pt>
                <c:pt idx="1379">
                  <c:v>0.17244412004947804</c:v>
                </c:pt>
                <c:pt idx="1380">
                  <c:v>-0.94628381729125999</c:v>
                </c:pt>
                <c:pt idx="1381">
                  <c:v>6.6853731870651564E-2</c:v>
                </c:pt>
                <c:pt idx="1382">
                  <c:v>-0.36145833134651367</c:v>
                </c:pt>
                <c:pt idx="1383">
                  <c:v>-0.45441064238548468</c:v>
                </c:pt>
                <c:pt idx="1384">
                  <c:v>-0.66650336980819702</c:v>
                </c:pt>
                <c:pt idx="1385">
                  <c:v>-0.27805241942405867</c:v>
                </c:pt>
                <c:pt idx="1386">
                  <c:v>0.23738358914852101</c:v>
                </c:pt>
                <c:pt idx="1387">
                  <c:v>0.16966468095779449</c:v>
                </c:pt>
                <c:pt idx="1388">
                  <c:v>0.47482877969742243</c:v>
                </c:pt>
                <c:pt idx="1389">
                  <c:v>0.14880090951919644</c:v>
                </c:pt>
                <c:pt idx="1390">
                  <c:v>0.66636794805526656</c:v>
                </c:pt>
                <c:pt idx="1391">
                  <c:v>1.0419895648956301</c:v>
                </c:pt>
                <c:pt idx="1392">
                  <c:v>5.3534854203462601E-2</c:v>
                </c:pt>
                <c:pt idx="1393">
                  <c:v>0.18659776449203638</c:v>
                </c:pt>
                <c:pt idx="1394">
                  <c:v>-1.2658611871302098E-2</c:v>
                </c:pt>
                <c:pt idx="1395">
                  <c:v>-0.6904032230377195</c:v>
                </c:pt>
                <c:pt idx="1396">
                  <c:v>0.11659890413284298</c:v>
                </c:pt>
                <c:pt idx="1397">
                  <c:v>-0.12878403067588801</c:v>
                </c:pt>
                <c:pt idx="1398">
                  <c:v>-0.40339192748069802</c:v>
                </c:pt>
                <c:pt idx="1399">
                  <c:v>0.64359462261200451</c:v>
                </c:pt>
                <c:pt idx="1400">
                  <c:v>0.12321323901414945</c:v>
                </c:pt>
                <c:pt idx="1401">
                  <c:v>1.3800470829010087</c:v>
                </c:pt>
                <c:pt idx="1402">
                  <c:v>0.2147921919822707</c:v>
                </c:pt>
                <c:pt idx="1403">
                  <c:v>3.6514070816338201E-3</c:v>
                </c:pt>
                <c:pt idx="1404">
                  <c:v>9.4568453729153443E-2</c:v>
                </c:pt>
                <c:pt idx="1405">
                  <c:v>0.68165242671966642</c:v>
                </c:pt>
                <c:pt idx="1406">
                  <c:v>-2.4390716105699511E-2</c:v>
                </c:pt>
                <c:pt idx="1407">
                  <c:v>5.6850712746381822E-2</c:v>
                </c:pt>
                <c:pt idx="1408">
                  <c:v>-0.11558718234300601</c:v>
                </c:pt>
                <c:pt idx="1409">
                  <c:v>0.18683272600174</c:v>
                </c:pt>
                <c:pt idx="1410">
                  <c:v>1.1442509889602801</c:v>
                </c:pt>
                <c:pt idx="1411">
                  <c:v>0.42114210128784546</c:v>
                </c:pt>
                <c:pt idx="1412">
                  <c:v>-0.3343960642814674</c:v>
                </c:pt>
                <c:pt idx="1413">
                  <c:v>0.10128564387559981</c:v>
                </c:pt>
                <c:pt idx="1414">
                  <c:v>0.15736599266529244</c:v>
                </c:pt>
                <c:pt idx="1415">
                  <c:v>-5.6838344782590866E-2</c:v>
                </c:pt>
                <c:pt idx="1416">
                  <c:v>0.18011108040809692</c:v>
                </c:pt>
                <c:pt idx="1417">
                  <c:v>-5.4270397871732844E-2</c:v>
                </c:pt>
                <c:pt idx="1418">
                  <c:v>6.6564425826072818E-2</c:v>
                </c:pt>
                <c:pt idx="1419">
                  <c:v>0.13823603093624204</c:v>
                </c:pt>
                <c:pt idx="1420">
                  <c:v>0.44381541013717735</c:v>
                </c:pt>
                <c:pt idx="1421">
                  <c:v>0.24252538383007141</c:v>
                </c:pt>
                <c:pt idx="1422">
                  <c:v>-6.4929008483886719E-2</c:v>
                </c:pt>
                <c:pt idx="1423">
                  <c:v>3.2561726402491444E-3</c:v>
                </c:pt>
                <c:pt idx="1424">
                  <c:v>2.4721210822463226E-2</c:v>
                </c:pt>
                <c:pt idx="1425">
                  <c:v>7.5352847576141524E-2</c:v>
                </c:pt>
                <c:pt idx="1426">
                  <c:v>-1.3457973487675207E-2</c:v>
                </c:pt>
                <c:pt idx="1427">
                  <c:v>0.32478198409080794</c:v>
                </c:pt>
                <c:pt idx="1428">
                  <c:v>3.220515698194519E-2</c:v>
                </c:pt>
                <c:pt idx="1429">
                  <c:v>7.7169150114059407E-2</c:v>
                </c:pt>
                <c:pt idx="1430">
                  <c:v>-5.5785469710827019E-2</c:v>
                </c:pt>
                <c:pt idx="1431">
                  <c:v>-4.2650025337934501E-2</c:v>
                </c:pt>
                <c:pt idx="1432">
                  <c:v>-9.3814939260483649E-2</c:v>
                </c:pt>
                <c:pt idx="1433">
                  <c:v>7.6356209814549103E-2</c:v>
                </c:pt>
                <c:pt idx="1434">
                  <c:v>-1.6984706744551784E-2</c:v>
                </c:pt>
                <c:pt idx="1435">
                  <c:v>0.21195629239082453</c:v>
                </c:pt>
                <c:pt idx="1436">
                  <c:v>-0.17746770381927604</c:v>
                </c:pt>
                <c:pt idx="1437">
                  <c:v>-0.27199569344520602</c:v>
                </c:pt>
                <c:pt idx="1438">
                  <c:v>-9.0361297130584689E-2</c:v>
                </c:pt>
                <c:pt idx="1439">
                  <c:v>0.281367868185046</c:v>
                </c:pt>
                <c:pt idx="1440">
                  <c:v>0.10665066540241212</c:v>
                </c:pt>
                <c:pt idx="1441">
                  <c:v>0.57839381694793701</c:v>
                </c:pt>
                <c:pt idx="1442">
                  <c:v>0.14367207884788497</c:v>
                </c:pt>
                <c:pt idx="1443">
                  <c:v>-1.5152237378060799E-2</c:v>
                </c:pt>
                <c:pt idx="1444">
                  <c:v>0.40972504019737199</c:v>
                </c:pt>
                <c:pt idx="1445">
                  <c:v>-0.15136602520942699</c:v>
                </c:pt>
                <c:pt idx="1446">
                  <c:v>-6.801130622625351E-2</c:v>
                </c:pt>
                <c:pt idx="1447">
                  <c:v>0.16794583201408492</c:v>
                </c:pt>
                <c:pt idx="1448">
                  <c:v>0.18563988804817241</c:v>
                </c:pt>
                <c:pt idx="1449">
                  <c:v>5.9360437095165884E-2</c:v>
                </c:pt>
                <c:pt idx="1450">
                  <c:v>0.24969714879989724</c:v>
                </c:pt>
                <c:pt idx="1451">
                  <c:v>0.15907278656959581</c:v>
                </c:pt>
                <c:pt idx="1452">
                  <c:v>-0.13683557510375893</c:v>
                </c:pt>
                <c:pt idx="1453">
                  <c:v>-1.2656265869736699E-2</c:v>
                </c:pt>
                <c:pt idx="1454">
                  <c:v>0.94545698165893299</c:v>
                </c:pt>
                <c:pt idx="1455">
                  <c:v>9.5119804143905584E-2</c:v>
                </c:pt>
                <c:pt idx="1456">
                  <c:v>8.1788152456283597E-2</c:v>
                </c:pt>
                <c:pt idx="1457">
                  <c:v>-2.546143531799323E-2</c:v>
                </c:pt>
                <c:pt idx="1458">
                  <c:v>-2.2898122668266484E-2</c:v>
                </c:pt>
                <c:pt idx="1459">
                  <c:v>-6.9232724606991203E-2</c:v>
                </c:pt>
                <c:pt idx="1460">
                  <c:v>0.30718404054641701</c:v>
                </c:pt>
                <c:pt idx="1461">
                  <c:v>0.32613217830657998</c:v>
                </c:pt>
                <c:pt idx="1462">
                  <c:v>0.16637764871120511</c:v>
                </c:pt>
                <c:pt idx="1463">
                  <c:v>0.39441803097725286</c:v>
                </c:pt>
                <c:pt idx="1464">
                  <c:v>0.48465591669082608</c:v>
                </c:pt>
                <c:pt idx="1465">
                  <c:v>0.49723339080810475</c:v>
                </c:pt>
                <c:pt idx="1466">
                  <c:v>0.72972410917282104</c:v>
                </c:pt>
                <c:pt idx="1467">
                  <c:v>0.38928338885307467</c:v>
                </c:pt>
                <c:pt idx="1468">
                  <c:v>0.45568689703941639</c:v>
                </c:pt>
                <c:pt idx="1469">
                  <c:v>0.30380418896675365</c:v>
                </c:pt>
                <c:pt idx="1470">
                  <c:v>-5.3035702556371724E-2</c:v>
                </c:pt>
                <c:pt idx="1471">
                  <c:v>-0.10059200972318653</c:v>
                </c:pt>
                <c:pt idx="1472">
                  <c:v>-0.27282589673996277</c:v>
                </c:pt>
                <c:pt idx="1473">
                  <c:v>-0.147582277655602</c:v>
                </c:pt>
                <c:pt idx="1474">
                  <c:v>2.8347404673695599E-2</c:v>
                </c:pt>
                <c:pt idx="1475">
                  <c:v>7.2136335074901872E-2</c:v>
                </c:pt>
                <c:pt idx="1476">
                  <c:v>9.8287925124168757E-2</c:v>
                </c:pt>
                <c:pt idx="1477">
                  <c:v>-1.4228775165975167E-2</c:v>
                </c:pt>
                <c:pt idx="1478">
                  <c:v>0.24506035447120841</c:v>
                </c:pt>
                <c:pt idx="1479">
                  <c:v>-2.4945395067334345E-2</c:v>
                </c:pt>
                <c:pt idx="1480">
                  <c:v>-7.7171072363853496E-2</c:v>
                </c:pt>
                <c:pt idx="1481">
                  <c:v>-0.46367645263671903</c:v>
                </c:pt>
                <c:pt idx="1482">
                  <c:v>0.2851230204105365</c:v>
                </c:pt>
                <c:pt idx="1483">
                  <c:v>0.384546548128128</c:v>
                </c:pt>
                <c:pt idx="1484">
                  <c:v>0.138195276260376</c:v>
                </c:pt>
                <c:pt idx="1485">
                  <c:v>0.31996741890907565</c:v>
                </c:pt>
                <c:pt idx="1486">
                  <c:v>0.3063119351863875</c:v>
                </c:pt>
                <c:pt idx="1487">
                  <c:v>0.19787880778312711</c:v>
                </c:pt>
                <c:pt idx="1488">
                  <c:v>0.44927421212196422</c:v>
                </c:pt>
                <c:pt idx="1489">
                  <c:v>5.4924744181335102E-3</c:v>
                </c:pt>
                <c:pt idx="1490">
                  <c:v>0.11901602894067852</c:v>
                </c:pt>
                <c:pt idx="1491">
                  <c:v>0.16198262572288497</c:v>
                </c:pt>
                <c:pt idx="1492">
                  <c:v>0.56699699163436901</c:v>
                </c:pt>
                <c:pt idx="1493">
                  <c:v>-8.7275594472885146E-2</c:v>
                </c:pt>
                <c:pt idx="1494">
                  <c:v>-0.26841613650321999</c:v>
                </c:pt>
                <c:pt idx="1495">
                  <c:v>-0.24069425463676541</c:v>
                </c:pt>
                <c:pt idx="1496">
                  <c:v>-0.41223803162574801</c:v>
                </c:pt>
                <c:pt idx="1497">
                  <c:v>0.27627408504486439</c:v>
                </c:pt>
                <c:pt idx="1498">
                  <c:v>0.19030033051967624</c:v>
                </c:pt>
                <c:pt idx="1499">
                  <c:v>4.9017865210771824E-2</c:v>
                </c:pt>
                <c:pt idx="1500">
                  <c:v>0.17541058361530404</c:v>
                </c:pt>
                <c:pt idx="1501">
                  <c:v>-0.25374329090118175</c:v>
                </c:pt>
                <c:pt idx="1502">
                  <c:v>-1.9245926290750597E-2</c:v>
                </c:pt>
                <c:pt idx="1503">
                  <c:v>-0.13808785378933044</c:v>
                </c:pt>
                <c:pt idx="1504">
                  <c:v>-0.13254898786544941</c:v>
                </c:pt>
                <c:pt idx="1505">
                  <c:v>0.44791334867477428</c:v>
                </c:pt>
                <c:pt idx="1506">
                  <c:v>0.15298806130886144</c:v>
                </c:pt>
                <c:pt idx="1507">
                  <c:v>0.11049137264490105</c:v>
                </c:pt>
                <c:pt idx="1508">
                  <c:v>-2.6099178940057845E-2</c:v>
                </c:pt>
                <c:pt idx="1509">
                  <c:v>-4.0266355499625197E-3</c:v>
                </c:pt>
                <c:pt idx="1510">
                  <c:v>-0.12570101022720301</c:v>
                </c:pt>
                <c:pt idx="1511">
                  <c:v>1.3099413365125699E-2</c:v>
                </c:pt>
                <c:pt idx="1512">
                  <c:v>-0.38196337223053167</c:v>
                </c:pt>
                <c:pt idx="1513">
                  <c:v>2.4562643840908973E-2</c:v>
                </c:pt>
                <c:pt idx="1514">
                  <c:v>2.8326142579317214E-2</c:v>
                </c:pt>
                <c:pt idx="1515">
                  <c:v>-0.65108340978622359</c:v>
                </c:pt>
                <c:pt idx="1516">
                  <c:v>-0.37353447079658508</c:v>
                </c:pt>
                <c:pt idx="1517">
                  <c:v>0.35810229182243536</c:v>
                </c:pt>
                <c:pt idx="1518">
                  <c:v>0.72397667169571234</c:v>
                </c:pt>
                <c:pt idx="1519">
                  <c:v>6.0747429728508301E-2</c:v>
                </c:pt>
                <c:pt idx="1520">
                  <c:v>-5.7819280773401524E-2</c:v>
                </c:pt>
                <c:pt idx="1521">
                  <c:v>-5.7614501565694795E-2</c:v>
                </c:pt>
                <c:pt idx="1522">
                  <c:v>-0.19462241232395167</c:v>
                </c:pt>
                <c:pt idx="1523">
                  <c:v>-4.096895828843132E-2</c:v>
                </c:pt>
                <c:pt idx="1524">
                  <c:v>-0.81783449649811479</c:v>
                </c:pt>
                <c:pt idx="1525">
                  <c:v>-0.69399863481521684</c:v>
                </c:pt>
                <c:pt idx="1526">
                  <c:v>-0.35619762539863598</c:v>
                </c:pt>
                <c:pt idx="1527">
                  <c:v>0.20806168019771693</c:v>
                </c:pt>
                <c:pt idx="1528">
                  <c:v>0.28033018112182767</c:v>
                </c:pt>
                <c:pt idx="1529">
                  <c:v>-0.215578213334084</c:v>
                </c:pt>
                <c:pt idx="1530">
                  <c:v>-0.34241223335266463</c:v>
                </c:pt>
                <c:pt idx="1531">
                  <c:v>0.34007677435875222</c:v>
                </c:pt>
                <c:pt idx="1532">
                  <c:v>0.35166984796523998</c:v>
                </c:pt>
                <c:pt idx="1533">
                  <c:v>-2.0770006813108899E-3</c:v>
                </c:pt>
                <c:pt idx="1534">
                  <c:v>-0.23161551356315588</c:v>
                </c:pt>
                <c:pt idx="1535">
                  <c:v>-0.73365449905395563</c:v>
                </c:pt>
                <c:pt idx="1536">
                  <c:v>0.95897573232651456</c:v>
                </c:pt>
                <c:pt idx="1537">
                  <c:v>-1.0305537842214161E-2</c:v>
                </c:pt>
                <c:pt idx="1538">
                  <c:v>0.35876849293708968</c:v>
                </c:pt>
                <c:pt idx="1539">
                  <c:v>-0.28163632750511203</c:v>
                </c:pt>
                <c:pt idx="1540">
                  <c:v>1.22912265360355E-2</c:v>
                </c:pt>
                <c:pt idx="1541">
                  <c:v>0.106519907712936</c:v>
                </c:pt>
                <c:pt idx="1542">
                  <c:v>0.5238106846809385</c:v>
                </c:pt>
                <c:pt idx="1543">
                  <c:v>9.0037457644939506E-2</c:v>
                </c:pt>
                <c:pt idx="1544">
                  <c:v>-3.7087533622980305E-2</c:v>
                </c:pt>
                <c:pt idx="1545">
                  <c:v>-3.7978321313858011E-2</c:v>
                </c:pt>
                <c:pt idx="1546">
                  <c:v>-4.1463777422905121E-2</c:v>
                </c:pt>
                <c:pt idx="1547">
                  <c:v>0.43439444899559032</c:v>
                </c:pt>
                <c:pt idx="1548">
                  <c:v>-0.47583091259002702</c:v>
                </c:pt>
                <c:pt idx="1549">
                  <c:v>0.1635884940624259</c:v>
                </c:pt>
                <c:pt idx="1550">
                  <c:v>-0.14458598196506581</c:v>
                </c:pt>
                <c:pt idx="1551">
                  <c:v>-4.8139460384845727E-2</c:v>
                </c:pt>
                <c:pt idx="1552">
                  <c:v>3.0969485640525801E-2</c:v>
                </c:pt>
                <c:pt idx="1553">
                  <c:v>8.443313091993318E-2</c:v>
                </c:pt>
                <c:pt idx="1554">
                  <c:v>0.34598010778427479</c:v>
                </c:pt>
                <c:pt idx="1555">
                  <c:v>-0.25170651078224232</c:v>
                </c:pt>
                <c:pt idx="1556">
                  <c:v>-1.8831251189112764E-2</c:v>
                </c:pt>
                <c:pt idx="1557">
                  <c:v>-0.85092240571975697</c:v>
                </c:pt>
                <c:pt idx="1558">
                  <c:v>-0.30942422151565946</c:v>
                </c:pt>
                <c:pt idx="1559">
                  <c:v>-6.0536600649357106E-2</c:v>
                </c:pt>
                <c:pt idx="1560">
                  <c:v>0.43937426805496643</c:v>
                </c:pt>
                <c:pt idx="1561">
                  <c:v>4.2412687093020034E-2</c:v>
                </c:pt>
                <c:pt idx="1562">
                  <c:v>0.10281205177307109</c:v>
                </c:pt>
                <c:pt idx="1563">
                  <c:v>2.227769978344463E-2</c:v>
                </c:pt>
                <c:pt idx="1564">
                  <c:v>0.10096088796854009</c:v>
                </c:pt>
                <c:pt idx="1565">
                  <c:v>7.0274472236633453E-2</c:v>
                </c:pt>
                <c:pt idx="1566">
                  <c:v>3.4998316317796742E-2</c:v>
                </c:pt>
                <c:pt idx="1567">
                  <c:v>-4.1373480111360723E-2</c:v>
                </c:pt>
                <c:pt idx="1568">
                  <c:v>-4.2709488421678522E-2</c:v>
                </c:pt>
                <c:pt idx="1569">
                  <c:v>-0.14202770590782199</c:v>
                </c:pt>
                <c:pt idx="1570">
                  <c:v>-0.18878656625747781</c:v>
                </c:pt>
                <c:pt idx="1571">
                  <c:v>-5.5325329303741566E-2</c:v>
                </c:pt>
                <c:pt idx="1572">
                  <c:v>-0.31128779053688038</c:v>
                </c:pt>
                <c:pt idx="1573">
                  <c:v>7.1663889102637924E-3</c:v>
                </c:pt>
                <c:pt idx="1574">
                  <c:v>0.18189537525176999</c:v>
                </c:pt>
                <c:pt idx="1575">
                  <c:v>-5.5416069924832043E-2</c:v>
                </c:pt>
                <c:pt idx="1576">
                  <c:v>-0.20693151652812999</c:v>
                </c:pt>
                <c:pt idx="1577">
                  <c:v>7.3050715029239807E-2</c:v>
                </c:pt>
                <c:pt idx="1578">
                  <c:v>3.5566180944442569E-2</c:v>
                </c:pt>
                <c:pt idx="1579">
                  <c:v>-0.5086128711700435</c:v>
                </c:pt>
                <c:pt idx="1580">
                  <c:v>0.24904046952724673</c:v>
                </c:pt>
                <c:pt idx="1581">
                  <c:v>-0.13249222934246224</c:v>
                </c:pt>
                <c:pt idx="1582">
                  <c:v>2.3410614579916052E-2</c:v>
                </c:pt>
                <c:pt idx="1583">
                  <c:v>-7.5234651565551813E-2</c:v>
                </c:pt>
                <c:pt idx="1584">
                  <c:v>5.7952612638473754E-2</c:v>
                </c:pt>
                <c:pt idx="1585">
                  <c:v>9.4504661858082803E-2</c:v>
                </c:pt>
                <c:pt idx="1586">
                  <c:v>0.25660353899002075</c:v>
                </c:pt>
                <c:pt idx="1587">
                  <c:v>0.20660173892974887</c:v>
                </c:pt>
                <c:pt idx="1588">
                  <c:v>-0.13267686963081293</c:v>
                </c:pt>
                <c:pt idx="1589">
                  <c:v>-3.3649434335529817E-3</c:v>
                </c:pt>
                <c:pt idx="1590">
                  <c:v>-0.4680883288383495</c:v>
                </c:pt>
                <c:pt idx="1591">
                  <c:v>-0.15974804759025779</c:v>
                </c:pt>
                <c:pt idx="1592">
                  <c:v>1.4962551183998661E-2</c:v>
                </c:pt>
                <c:pt idx="1593">
                  <c:v>0.35329735279083274</c:v>
                </c:pt>
                <c:pt idx="1594">
                  <c:v>0.43577423691749767</c:v>
                </c:pt>
                <c:pt idx="1595">
                  <c:v>-0.54035449028015103</c:v>
                </c:pt>
                <c:pt idx="1596">
                  <c:v>0.19786675274372117</c:v>
                </c:pt>
                <c:pt idx="1597">
                  <c:v>0.22587713599205014</c:v>
                </c:pt>
                <c:pt idx="1598">
                  <c:v>0.80063849687576305</c:v>
                </c:pt>
                <c:pt idx="1599">
                  <c:v>5.837828502990351E-4</c:v>
                </c:pt>
                <c:pt idx="1600">
                  <c:v>0.40381377935409846</c:v>
                </c:pt>
                <c:pt idx="1601">
                  <c:v>0.13020932674408001</c:v>
                </c:pt>
                <c:pt idx="1602">
                  <c:v>0.13488851487636599</c:v>
                </c:pt>
                <c:pt idx="1603">
                  <c:v>0.13355082273483287</c:v>
                </c:pt>
                <c:pt idx="1604">
                  <c:v>-0.44407951831817621</c:v>
                </c:pt>
                <c:pt idx="1605">
                  <c:v>2.7802620083093796E-2</c:v>
                </c:pt>
                <c:pt idx="1606">
                  <c:v>-4.3893340043723982E-3</c:v>
                </c:pt>
                <c:pt idx="1607">
                  <c:v>0.2977805733680764</c:v>
                </c:pt>
                <c:pt idx="1608">
                  <c:v>0.24392664432525599</c:v>
                </c:pt>
                <c:pt idx="1609">
                  <c:v>0.24359747767448481</c:v>
                </c:pt>
                <c:pt idx="1610">
                  <c:v>0.24355660378933044</c:v>
                </c:pt>
                <c:pt idx="1611">
                  <c:v>-4.5600798912346831E-3</c:v>
                </c:pt>
                <c:pt idx="1612">
                  <c:v>0.34127858281135642</c:v>
                </c:pt>
                <c:pt idx="1613">
                  <c:v>0.398891091346744</c:v>
                </c:pt>
                <c:pt idx="1614">
                  <c:v>-0.2780096232891095</c:v>
                </c:pt>
                <c:pt idx="1615">
                  <c:v>0.5779653787612915</c:v>
                </c:pt>
                <c:pt idx="1616">
                  <c:v>0.54063296318054199</c:v>
                </c:pt>
                <c:pt idx="1617">
                  <c:v>0.94209861755371782</c:v>
                </c:pt>
                <c:pt idx="1618">
                  <c:v>0.36279085278510975</c:v>
                </c:pt>
                <c:pt idx="1619">
                  <c:v>0.376532763242725</c:v>
                </c:pt>
                <c:pt idx="1620">
                  <c:v>0.25074502825736833</c:v>
                </c:pt>
                <c:pt idx="1621">
                  <c:v>0.16363894939422624</c:v>
                </c:pt>
                <c:pt idx="1622">
                  <c:v>0.105390079319477</c:v>
                </c:pt>
                <c:pt idx="1623">
                  <c:v>-0.31252440810203796</c:v>
                </c:pt>
                <c:pt idx="1624">
                  <c:v>-0.5634530782699585</c:v>
                </c:pt>
                <c:pt idx="1625">
                  <c:v>5.8606397360563313E-2</c:v>
                </c:pt>
                <c:pt idx="1626">
                  <c:v>0.31179094314575367</c:v>
                </c:pt>
                <c:pt idx="1627">
                  <c:v>9.9356509745121297E-3</c:v>
                </c:pt>
                <c:pt idx="1628">
                  <c:v>4.7203633934259692E-2</c:v>
                </c:pt>
                <c:pt idx="1629">
                  <c:v>-8.7467196863144625E-4</c:v>
                </c:pt>
                <c:pt idx="1630">
                  <c:v>2.245983667671703E-2</c:v>
                </c:pt>
                <c:pt idx="1631">
                  <c:v>-0.50005090236663796</c:v>
                </c:pt>
                <c:pt idx="1632">
                  <c:v>0.41447076201439165</c:v>
                </c:pt>
                <c:pt idx="1633">
                  <c:v>3.8884516805410455E-2</c:v>
                </c:pt>
                <c:pt idx="1634">
                  <c:v>-0.511502444744107</c:v>
                </c:pt>
                <c:pt idx="1635">
                  <c:v>-0.18113565444946381</c:v>
                </c:pt>
                <c:pt idx="1636">
                  <c:v>0.46556976437568925</c:v>
                </c:pt>
                <c:pt idx="1637">
                  <c:v>0.18644131720066204</c:v>
                </c:pt>
                <c:pt idx="1638">
                  <c:v>0.48546302318572998</c:v>
                </c:pt>
                <c:pt idx="1639">
                  <c:v>0.77404320240021196</c:v>
                </c:pt>
                <c:pt idx="1640">
                  <c:v>0.11500891298055606</c:v>
                </c:pt>
                <c:pt idx="1641">
                  <c:v>-0.29172223806381198</c:v>
                </c:pt>
                <c:pt idx="1642">
                  <c:v>-0.14634625613689553</c:v>
                </c:pt>
                <c:pt idx="1643">
                  <c:v>0.41498732566833502</c:v>
                </c:pt>
                <c:pt idx="1644">
                  <c:v>0.20087201893329587</c:v>
                </c:pt>
                <c:pt idx="1645">
                  <c:v>-9.6916742622852561E-2</c:v>
                </c:pt>
                <c:pt idx="1646">
                  <c:v>5.6026246398687397E-2</c:v>
                </c:pt>
                <c:pt idx="1647">
                  <c:v>7.3571510612964547E-2</c:v>
                </c:pt>
                <c:pt idx="1648">
                  <c:v>4.0627207607030896E-2</c:v>
                </c:pt>
                <c:pt idx="1649">
                  <c:v>-3.0840456485748374E-2</c:v>
                </c:pt>
                <c:pt idx="1650">
                  <c:v>-0.14231047034263641</c:v>
                </c:pt>
                <c:pt idx="1651">
                  <c:v>9.8787769675255058E-2</c:v>
                </c:pt>
                <c:pt idx="1652">
                  <c:v>6.763640046119701E-2</c:v>
                </c:pt>
                <c:pt idx="1653">
                  <c:v>-4.6993136405944803E-2</c:v>
                </c:pt>
                <c:pt idx="1654">
                  <c:v>0.19257487356662811</c:v>
                </c:pt>
                <c:pt idx="1655">
                  <c:v>-8.7163433432578999E-2</c:v>
                </c:pt>
                <c:pt idx="1656">
                  <c:v>-6.9663271307945848E-2</c:v>
                </c:pt>
                <c:pt idx="1657">
                  <c:v>-0.38847362995147977</c:v>
                </c:pt>
                <c:pt idx="1658">
                  <c:v>-0.40985578298568925</c:v>
                </c:pt>
                <c:pt idx="1659">
                  <c:v>0.231065809726715</c:v>
                </c:pt>
                <c:pt idx="1660">
                  <c:v>-2.8873983770609003E-2</c:v>
                </c:pt>
                <c:pt idx="1661">
                  <c:v>-0.1573941856622717</c:v>
                </c:pt>
                <c:pt idx="1662">
                  <c:v>9.2714326456190131E-4</c:v>
                </c:pt>
                <c:pt idx="1663">
                  <c:v>0.17477807402610801</c:v>
                </c:pt>
                <c:pt idx="1664">
                  <c:v>3.2705783843994175E-2</c:v>
                </c:pt>
                <c:pt idx="1665">
                  <c:v>2.8101768344640701E-2</c:v>
                </c:pt>
                <c:pt idx="1666">
                  <c:v>1.8794272094965096E-2</c:v>
                </c:pt>
                <c:pt idx="1667">
                  <c:v>-0.12218620628118598</c:v>
                </c:pt>
                <c:pt idx="1668">
                  <c:v>1.1044689416885474</c:v>
                </c:pt>
                <c:pt idx="1669">
                  <c:v>-0.16930143535137313</c:v>
                </c:pt>
                <c:pt idx="1670">
                  <c:v>-0.45488911867141701</c:v>
                </c:pt>
                <c:pt idx="1671">
                  <c:v>-2.9733376577496758E-2</c:v>
                </c:pt>
                <c:pt idx="1672">
                  <c:v>-0.14231558144092701</c:v>
                </c:pt>
                <c:pt idx="1673">
                  <c:v>-0.47370591759681702</c:v>
                </c:pt>
                <c:pt idx="1674">
                  <c:v>-0.19687731564045011</c:v>
                </c:pt>
                <c:pt idx="1675">
                  <c:v>-0.12082122266292609</c:v>
                </c:pt>
                <c:pt idx="1676">
                  <c:v>-6.0815624892712208E-2</c:v>
                </c:pt>
                <c:pt idx="1677">
                  <c:v>-0.18359525501728233</c:v>
                </c:pt>
                <c:pt idx="1678">
                  <c:v>-0.22893844544887618</c:v>
                </c:pt>
                <c:pt idx="1679">
                  <c:v>9.7927384078502724E-2</c:v>
                </c:pt>
                <c:pt idx="1680">
                  <c:v>0.48392075300216908</c:v>
                </c:pt>
                <c:pt idx="1681">
                  <c:v>-7.5469940900802765E-2</c:v>
                </c:pt>
                <c:pt idx="1682" formatCode="0.00E+00">
                  <c:v>3.6477569665294473E-5</c:v>
                </c:pt>
                <c:pt idx="1683">
                  <c:v>-0.29504913091659479</c:v>
                </c:pt>
                <c:pt idx="1684">
                  <c:v>-0.22103375196456887</c:v>
                </c:pt>
                <c:pt idx="1685">
                  <c:v>0.23409584164619501</c:v>
                </c:pt>
                <c:pt idx="1686">
                  <c:v>0.18542380630970001</c:v>
                </c:pt>
                <c:pt idx="1687">
                  <c:v>0.40327370166778598</c:v>
                </c:pt>
                <c:pt idx="1688">
                  <c:v>-0.60338640213012695</c:v>
                </c:pt>
                <c:pt idx="1689">
                  <c:v>0.3293206095695545</c:v>
                </c:pt>
                <c:pt idx="1690">
                  <c:v>0.19264832139015214</c:v>
                </c:pt>
                <c:pt idx="1691">
                  <c:v>-3.5589043051004569E-2</c:v>
                </c:pt>
                <c:pt idx="1692">
                  <c:v>0.31794160604477067</c:v>
                </c:pt>
                <c:pt idx="1693">
                  <c:v>-5.9586320072412595E-2</c:v>
                </c:pt>
                <c:pt idx="1694">
                  <c:v>0.48708847165107977</c:v>
                </c:pt>
                <c:pt idx="1695">
                  <c:v>-0.18058620393276292</c:v>
                </c:pt>
                <c:pt idx="1696">
                  <c:v>4.3631523847579998E-2</c:v>
                </c:pt>
                <c:pt idx="1697">
                  <c:v>6.3082665205002039E-2</c:v>
                </c:pt>
                <c:pt idx="1698">
                  <c:v>-2.4221654981374734E-2</c:v>
                </c:pt>
                <c:pt idx="1699">
                  <c:v>3.5512279719114456E-2</c:v>
                </c:pt>
                <c:pt idx="1700">
                  <c:v>0.44221514463424721</c:v>
                </c:pt>
                <c:pt idx="1701">
                  <c:v>2.4720575660467089E-2</c:v>
                </c:pt>
                <c:pt idx="1702">
                  <c:v>0.45269563794135975</c:v>
                </c:pt>
                <c:pt idx="1703">
                  <c:v>9.5479553565383027E-3</c:v>
                </c:pt>
                <c:pt idx="1704">
                  <c:v>-0.15624091029167281</c:v>
                </c:pt>
                <c:pt idx="1705">
                  <c:v>3.5711716860532802E-2</c:v>
                </c:pt>
                <c:pt idx="1706">
                  <c:v>8.3317853510380221E-2</c:v>
                </c:pt>
                <c:pt idx="1707">
                  <c:v>-0.14104957878589641</c:v>
                </c:pt>
                <c:pt idx="1708">
                  <c:v>0.11721104383468635</c:v>
                </c:pt>
                <c:pt idx="1709">
                  <c:v>8.695402182638692E-3</c:v>
                </c:pt>
                <c:pt idx="1710">
                  <c:v>-4.5257035642862299E-2</c:v>
                </c:pt>
                <c:pt idx="1711">
                  <c:v>-3.7277985364198837E-2</c:v>
                </c:pt>
                <c:pt idx="1712">
                  <c:v>0.97080951929092463</c:v>
                </c:pt>
                <c:pt idx="1713">
                  <c:v>0.14452995359897641</c:v>
                </c:pt>
                <c:pt idx="1714">
                  <c:v>-8.372332900762601E-2</c:v>
                </c:pt>
                <c:pt idx="1715">
                  <c:v>-8.7160952389241115E-3</c:v>
                </c:pt>
                <c:pt idx="1716">
                  <c:v>-0.5937870740890504</c:v>
                </c:pt>
                <c:pt idx="1717">
                  <c:v>0.21453110873699327</c:v>
                </c:pt>
                <c:pt idx="1718">
                  <c:v>3.3795457333326298E-2</c:v>
                </c:pt>
                <c:pt idx="1719">
                  <c:v>3.0309164896607399E-2</c:v>
                </c:pt>
                <c:pt idx="1720">
                  <c:v>-5.4948195815086434E-2</c:v>
                </c:pt>
                <c:pt idx="1721">
                  <c:v>3.2448463141918203E-2</c:v>
                </c:pt>
                <c:pt idx="1722">
                  <c:v>-5.4599098861217533E-2</c:v>
                </c:pt>
                <c:pt idx="1723">
                  <c:v>-7.3087200522422902E-2</c:v>
                </c:pt>
                <c:pt idx="1724">
                  <c:v>-0.204425513744354</c:v>
                </c:pt>
                <c:pt idx="1725">
                  <c:v>-0.19893188774585724</c:v>
                </c:pt>
                <c:pt idx="1726">
                  <c:v>-0.27340665459632879</c:v>
                </c:pt>
                <c:pt idx="1727">
                  <c:v>-0.14195637404918701</c:v>
                </c:pt>
                <c:pt idx="1728">
                  <c:v>0.38680681586266125</c:v>
                </c:pt>
                <c:pt idx="1729">
                  <c:v>5.3078897297382396E-2</c:v>
                </c:pt>
                <c:pt idx="1730">
                  <c:v>4.9355160444974899E-2</c:v>
                </c:pt>
                <c:pt idx="1731">
                  <c:v>-1.6933562234044127E-2</c:v>
                </c:pt>
                <c:pt idx="1732">
                  <c:v>0.84244817495346103</c:v>
                </c:pt>
                <c:pt idx="1733">
                  <c:v>0.12117265909910202</c:v>
                </c:pt>
                <c:pt idx="1734">
                  <c:v>0.23381493985653004</c:v>
                </c:pt>
                <c:pt idx="1735">
                  <c:v>0.10549879819154701</c:v>
                </c:pt>
                <c:pt idx="1736">
                  <c:v>0.70502579212189243</c:v>
                </c:pt>
                <c:pt idx="1737">
                  <c:v>-0.18781802058220082</c:v>
                </c:pt>
                <c:pt idx="1738">
                  <c:v>-0.58011716604232244</c:v>
                </c:pt>
                <c:pt idx="1739">
                  <c:v>0.93466067314148293</c:v>
                </c:pt>
                <c:pt idx="1740">
                  <c:v>0.56689429283142434</c:v>
                </c:pt>
                <c:pt idx="1741">
                  <c:v>-0.12718014419078788</c:v>
                </c:pt>
                <c:pt idx="1742">
                  <c:v>6.791218370199209E-2</c:v>
                </c:pt>
                <c:pt idx="1743">
                  <c:v>-0.46308985352516202</c:v>
                </c:pt>
                <c:pt idx="1744">
                  <c:v>-0.74265056848526001</c:v>
                </c:pt>
                <c:pt idx="1745">
                  <c:v>-0.33107718825340565</c:v>
                </c:pt>
                <c:pt idx="1746">
                  <c:v>5.6429415941238535E-2</c:v>
                </c:pt>
                <c:pt idx="1747">
                  <c:v>1.6855301335454036E-2</c:v>
                </c:pt>
                <c:pt idx="1748">
                  <c:v>-0.36620458960533098</c:v>
                </c:pt>
                <c:pt idx="1749">
                  <c:v>-0.51563179492950395</c:v>
                </c:pt>
                <c:pt idx="1750">
                  <c:v>-1.7389988526701899E-2</c:v>
                </c:pt>
                <c:pt idx="1751">
                  <c:v>7.1218229830265101E-2</c:v>
                </c:pt>
                <c:pt idx="1752">
                  <c:v>0.21178932487964641</c:v>
                </c:pt>
                <c:pt idx="1753">
                  <c:v>0.2144266515970247</c:v>
                </c:pt>
                <c:pt idx="1754">
                  <c:v>-5.6609496474266087E-2</c:v>
                </c:pt>
                <c:pt idx="1755">
                  <c:v>-0.1429219394922277</c:v>
                </c:pt>
                <c:pt idx="1756">
                  <c:v>-0.12923717498779341</c:v>
                </c:pt>
                <c:pt idx="1757">
                  <c:v>-9.3883631052449541E-4</c:v>
                </c:pt>
                <c:pt idx="1758">
                  <c:v>-0.29625064134597967</c:v>
                </c:pt>
                <c:pt idx="1759">
                  <c:v>-0.44218671321869113</c:v>
                </c:pt>
                <c:pt idx="1760">
                  <c:v>0.23214489221572901</c:v>
                </c:pt>
                <c:pt idx="1761">
                  <c:v>-0.21250295639038141</c:v>
                </c:pt>
                <c:pt idx="1762">
                  <c:v>5.4646570235490834E-2</c:v>
                </c:pt>
                <c:pt idx="1763">
                  <c:v>0.2252322733402258</c:v>
                </c:pt>
                <c:pt idx="1764">
                  <c:v>-0.26675570011138727</c:v>
                </c:pt>
                <c:pt idx="1765">
                  <c:v>0.250127732753754</c:v>
                </c:pt>
                <c:pt idx="1766">
                  <c:v>-0.59722244739532448</c:v>
                </c:pt>
                <c:pt idx="1767">
                  <c:v>0.22873714566230938</c:v>
                </c:pt>
                <c:pt idx="1768">
                  <c:v>-3.8366258144378683E-2</c:v>
                </c:pt>
                <c:pt idx="1769">
                  <c:v>2.3406853433698398E-3</c:v>
                </c:pt>
                <c:pt idx="1770">
                  <c:v>-1.8166046589613009E-2</c:v>
                </c:pt>
                <c:pt idx="1771">
                  <c:v>-5.1267463713884395E-2</c:v>
                </c:pt>
                <c:pt idx="1772">
                  <c:v>-1.5886854380369315E-2</c:v>
                </c:pt>
                <c:pt idx="1773">
                  <c:v>-0.31353938579559298</c:v>
                </c:pt>
                <c:pt idx="1774">
                  <c:v>0.14006957411766099</c:v>
                </c:pt>
                <c:pt idx="1775">
                  <c:v>3.7040729075670423E-2</c:v>
                </c:pt>
                <c:pt idx="1776">
                  <c:v>2.4207349866628775E-2</c:v>
                </c:pt>
                <c:pt idx="1777">
                  <c:v>-9.9969111382961343E-2</c:v>
                </c:pt>
                <c:pt idx="1778">
                  <c:v>-0.26655915379524198</c:v>
                </c:pt>
                <c:pt idx="1779">
                  <c:v>0.11574403196573352</c:v>
                </c:pt>
                <c:pt idx="1780">
                  <c:v>-4.7030322253704113E-2</c:v>
                </c:pt>
                <c:pt idx="1781">
                  <c:v>0.39028060436249146</c:v>
                </c:pt>
                <c:pt idx="1782">
                  <c:v>6.2918461859227046E-2</c:v>
                </c:pt>
                <c:pt idx="1783">
                  <c:v>0.20628286898136144</c:v>
                </c:pt>
                <c:pt idx="1784">
                  <c:v>0.41541406512260798</c:v>
                </c:pt>
                <c:pt idx="1785">
                  <c:v>-0.14161711931228599</c:v>
                </c:pt>
                <c:pt idx="1786">
                  <c:v>0.31896722316742165</c:v>
                </c:pt>
                <c:pt idx="1787">
                  <c:v>0.97929066419601463</c:v>
                </c:pt>
                <c:pt idx="1788">
                  <c:v>4.4260624796152122E-2</c:v>
                </c:pt>
                <c:pt idx="1789">
                  <c:v>-7.5231619179248962E-2</c:v>
                </c:pt>
                <c:pt idx="1790">
                  <c:v>0.15372505784034804</c:v>
                </c:pt>
                <c:pt idx="1791">
                  <c:v>8.6528651416301686E-2</c:v>
                </c:pt>
                <c:pt idx="1792">
                  <c:v>6.5303109586238903E-2</c:v>
                </c:pt>
                <c:pt idx="1793">
                  <c:v>1.7076717689633415E-2</c:v>
                </c:pt>
                <c:pt idx="1794">
                  <c:v>3.7553876172751457E-3</c:v>
                </c:pt>
                <c:pt idx="1795">
                  <c:v>-0.13739742338657401</c:v>
                </c:pt>
                <c:pt idx="1796">
                  <c:v>-0.18933744728565199</c:v>
                </c:pt>
                <c:pt idx="1797">
                  <c:v>6.7945688962936554E-2</c:v>
                </c:pt>
                <c:pt idx="1798">
                  <c:v>-3.2848252449184986E-3</c:v>
                </c:pt>
                <c:pt idx="1799">
                  <c:v>-0.19412979483604414</c:v>
                </c:pt>
                <c:pt idx="1800">
                  <c:v>7.2290711104869884E-2</c:v>
                </c:pt>
                <c:pt idx="1801">
                  <c:v>-0.15254971385002253</c:v>
                </c:pt>
                <c:pt idx="1802">
                  <c:v>0.27395871281623801</c:v>
                </c:pt>
                <c:pt idx="1803">
                  <c:v>9.1347441077232708E-2</c:v>
                </c:pt>
                <c:pt idx="1804">
                  <c:v>4.5055553317069855E-2</c:v>
                </c:pt>
                <c:pt idx="1805">
                  <c:v>-2.9160943813622046E-3</c:v>
                </c:pt>
                <c:pt idx="1806">
                  <c:v>-0.10558100789785398</c:v>
                </c:pt>
                <c:pt idx="1807">
                  <c:v>0.22803993523120974</c:v>
                </c:pt>
                <c:pt idx="1808">
                  <c:v>3.4965738654136699E-2</c:v>
                </c:pt>
                <c:pt idx="1809">
                  <c:v>-0.40871253609657299</c:v>
                </c:pt>
                <c:pt idx="1810">
                  <c:v>-6.0559634119272461E-2</c:v>
                </c:pt>
                <c:pt idx="1811">
                  <c:v>0.21220570802688599</c:v>
                </c:pt>
                <c:pt idx="1812">
                  <c:v>9.5443330705165683E-2</c:v>
                </c:pt>
                <c:pt idx="1813">
                  <c:v>-4.4773858040571331E-2</c:v>
                </c:pt>
                <c:pt idx="1814">
                  <c:v>-8.6776159703731495E-2</c:v>
                </c:pt>
                <c:pt idx="1815">
                  <c:v>-6.1308570206165314E-2</c:v>
                </c:pt>
                <c:pt idx="1816">
                  <c:v>0.2594878971576724</c:v>
                </c:pt>
                <c:pt idx="1817">
                  <c:v>-4.1289292275905456E-2</c:v>
                </c:pt>
                <c:pt idx="1818">
                  <c:v>0.15912008285522641</c:v>
                </c:pt>
                <c:pt idx="1819">
                  <c:v>0.205967873334885</c:v>
                </c:pt>
                <c:pt idx="1820">
                  <c:v>-0.38549619913101396</c:v>
                </c:pt>
                <c:pt idx="1821">
                  <c:v>-0.30141165852546697</c:v>
                </c:pt>
                <c:pt idx="1822">
                  <c:v>-2.7369128540158306E-2</c:v>
                </c:pt>
                <c:pt idx="1823">
                  <c:v>-1.7286358401179317E-2</c:v>
                </c:pt>
                <c:pt idx="1824">
                  <c:v>-7.5437135994434523E-2</c:v>
                </c:pt>
                <c:pt idx="1825">
                  <c:v>-8.9850097894669162E-2</c:v>
                </c:pt>
                <c:pt idx="1826">
                  <c:v>-0.19056108593940724</c:v>
                </c:pt>
                <c:pt idx="1827">
                  <c:v>6.5964452922344374E-2</c:v>
                </c:pt>
                <c:pt idx="1828">
                  <c:v>0.14054667949676541</c:v>
                </c:pt>
                <c:pt idx="1829">
                  <c:v>5.4365415126085684E-2</c:v>
                </c:pt>
                <c:pt idx="1830">
                  <c:v>-0.37779968976974765</c:v>
                </c:pt>
                <c:pt idx="1831">
                  <c:v>7.0151793770492086E-3</c:v>
                </c:pt>
                <c:pt idx="1832">
                  <c:v>6.0597501695156139E-2</c:v>
                </c:pt>
                <c:pt idx="1833">
                  <c:v>0.19595183432102301</c:v>
                </c:pt>
                <c:pt idx="1834">
                  <c:v>8.2073695957660703E-2</c:v>
                </c:pt>
                <c:pt idx="1835">
                  <c:v>-2.953759953379631E-2</c:v>
                </c:pt>
                <c:pt idx="1836">
                  <c:v>-5.4455365985631984E-2</c:v>
                </c:pt>
                <c:pt idx="1837">
                  <c:v>0.16793087124824488</c:v>
                </c:pt>
                <c:pt idx="1838">
                  <c:v>0.11868027597665895</c:v>
                </c:pt>
                <c:pt idx="1839">
                  <c:v>0.19652596116066023</c:v>
                </c:pt>
                <c:pt idx="1840">
                  <c:v>0.61545658111571999</c:v>
                </c:pt>
                <c:pt idx="1841">
                  <c:v>-6.3606403768062619E-2</c:v>
                </c:pt>
                <c:pt idx="1842">
                  <c:v>-0.24102678894996599</c:v>
                </c:pt>
                <c:pt idx="1843">
                  <c:v>0.12951974570751201</c:v>
                </c:pt>
                <c:pt idx="1844">
                  <c:v>2.2801220417023017E-2</c:v>
                </c:pt>
                <c:pt idx="1845">
                  <c:v>0.766399085521701</c:v>
                </c:pt>
                <c:pt idx="1846">
                  <c:v>0.17782580852508501</c:v>
                </c:pt>
                <c:pt idx="1847">
                  <c:v>0.4736369550228135</c:v>
                </c:pt>
                <c:pt idx="1848">
                  <c:v>-7.0862449705600919E-2</c:v>
                </c:pt>
                <c:pt idx="1849">
                  <c:v>-5.4682258516550099E-2</c:v>
                </c:pt>
                <c:pt idx="1850">
                  <c:v>-6.1960257589817012E-2</c:v>
                </c:pt>
                <c:pt idx="1851">
                  <c:v>-0.3307699859142334</c:v>
                </c:pt>
                <c:pt idx="1852">
                  <c:v>0.12845280766487097</c:v>
                </c:pt>
                <c:pt idx="1853">
                  <c:v>-0.2580566108226795</c:v>
                </c:pt>
                <c:pt idx="1854">
                  <c:v>0.24832756817340901</c:v>
                </c:pt>
                <c:pt idx="1855">
                  <c:v>3.2369040418416604E-3</c:v>
                </c:pt>
                <c:pt idx="1856">
                  <c:v>-0.43864703178405967</c:v>
                </c:pt>
                <c:pt idx="1857">
                  <c:v>-5.1471095532178886E-2</c:v>
                </c:pt>
                <c:pt idx="1858">
                  <c:v>4.2457927018404361E-2</c:v>
                </c:pt>
                <c:pt idx="1859">
                  <c:v>8.5327908396721289E-2</c:v>
                </c:pt>
                <c:pt idx="1860">
                  <c:v>-7.1233905851841486E-2</c:v>
                </c:pt>
                <c:pt idx="1861">
                  <c:v>2.65477038919926E-2</c:v>
                </c:pt>
                <c:pt idx="1862">
                  <c:v>-0.125907927751541</c:v>
                </c:pt>
                <c:pt idx="1863">
                  <c:v>0.30001798272132901</c:v>
                </c:pt>
                <c:pt idx="1864">
                  <c:v>-5.2779048681258794E-2</c:v>
                </c:pt>
                <c:pt idx="1865">
                  <c:v>0.15141704678535653</c:v>
                </c:pt>
                <c:pt idx="1866">
                  <c:v>0.50669246912002597</c:v>
                </c:pt>
                <c:pt idx="1867">
                  <c:v>0.14674212038517104</c:v>
                </c:pt>
                <c:pt idx="1868">
                  <c:v>2.7150640264153612E-2</c:v>
                </c:pt>
                <c:pt idx="1869">
                  <c:v>6.5808417275548528E-3</c:v>
                </c:pt>
                <c:pt idx="1870">
                  <c:v>-0.16421373188495689</c:v>
                </c:pt>
                <c:pt idx="1871">
                  <c:v>-9.9384970963001584E-2</c:v>
                </c:pt>
                <c:pt idx="1872">
                  <c:v>0.24487331509590099</c:v>
                </c:pt>
                <c:pt idx="1873">
                  <c:v>-0.24650840461254189</c:v>
                </c:pt>
                <c:pt idx="1874">
                  <c:v>-0.40449690818786865</c:v>
                </c:pt>
                <c:pt idx="1875">
                  <c:v>-8.9371763169765514E-2</c:v>
                </c:pt>
                <c:pt idx="1876">
                  <c:v>7.0339135825634155E-2</c:v>
                </c:pt>
                <c:pt idx="1877">
                  <c:v>1.2258918285369858</c:v>
                </c:pt>
                <c:pt idx="1878">
                  <c:v>0.12455420941114455</c:v>
                </c:pt>
                <c:pt idx="1879">
                  <c:v>-0.7306913733482413</c:v>
                </c:pt>
                <c:pt idx="1880">
                  <c:v>4.6451829373836497E-2</c:v>
                </c:pt>
                <c:pt idx="1881">
                  <c:v>1.5659159980714343E-3</c:v>
                </c:pt>
                <c:pt idx="1882">
                  <c:v>0.12631595134735099</c:v>
                </c:pt>
                <c:pt idx="1883">
                  <c:v>0.17916789650917184</c:v>
                </c:pt>
                <c:pt idx="1884">
                  <c:v>-0.18186506628990201</c:v>
                </c:pt>
                <c:pt idx="1885">
                  <c:v>0.58063060045242343</c:v>
                </c:pt>
                <c:pt idx="1886">
                  <c:v>0.40127521753311179</c:v>
                </c:pt>
                <c:pt idx="1887">
                  <c:v>-0.14251875877380399</c:v>
                </c:pt>
                <c:pt idx="1888">
                  <c:v>0.24662832915782992</c:v>
                </c:pt>
                <c:pt idx="1889">
                  <c:v>-0.22821614146232821</c:v>
                </c:pt>
                <c:pt idx="1890">
                  <c:v>-3.0610857531428389E-2</c:v>
                </c:pt>
                <c:pt idx="1891">
                  <c:v>-6.5068148076534299E-2</c:v>
                </c:pt>
                <c:pt idx="1892">
                  <c:v>-0.530057191848752</c:v>
                </c:pt>
                <c:pt idx="1893">
                  <c:v>-0.30948373675346597</c:v>
                </c:pt>
                <c:pt idx="1894">
                  <c:v>6.2168568372726427E-2</c:v>
                </c:pt>
                <c:pt idx="1895">
                  <c:v>0.11100634187459926</c:v>
                </c:pt>
                <c:pt idx="1896">
                  <c:v>2.2074844688177383E-2</c:v>
                </c:pt>
                <c:pt idx="1897">
                  <c:v>2.8512874618172607E-2</c:v>
                </c:pt>
                <c:pt idx="1898">
                  <c:v>0.13063587248325287</c:v>
                </c:pt>
                <c:pt idx="1899">
                  <c:v>0.38135996460914939</c:v>
                </c:pt>
                <c:pt idx="1900">
                  <c:v>2.1258469671010999E-2</c:v>
                </c:pt>
                <c:pt idx="1901">
                  <c:v>-0.3818232119083434</c:v>
                </c:pt>
                <c:pt idx="1902">
                  <c:v>0.63982218503952004</c:v>
                </c:pt>
                <c:pt idx="1903">
                  <c:v>0.34561640024185453</c:v>
                </c:pt>
                <c:pt idx="1904">
                  <c:v>-6.2642991542816773E-2</c:v>
                </c:pt>
                <c:pt idx="1905">
                  <c:v>0.32909351587295765</c:v>
                </c:pt>
                <c:pt idx="1906">
                  <c:v>4.9047730863094434E-2</c:v>
                </c:pt>
                <c:pt idx="1907">
                  <c:v>0.2554571032524125</c:v>
                </c:pt>
                <c:pt idx="1908">
                  <c:v>-5.2566319704055807E-2</c:v>
                </c:pt>
                <c:pt idx="1909">
                  <c:v>0.31572043895721597</c:v>
                </c:pt>
                <c:pt idx="1910">
                  <c:v>-0.19223342835903223</c:v>
                </c:pt>
                <c:pt idx="1911">
                  <c:v>-0.505132615566251</c:v>
                </c:pt>
                <c:pt idx="1912">
                  <c:v>2.2363694384694089E-2</c:v>
                </c:pt>
                <c:pt idx="1913">
                  <c:v>8.8140465319157493E-2</c:v>
                </c:pt>
                <c:pt idx="1914">
                  <c:v>6.788771715946566E-4</c:v>
                </c:pt>
                <c:pt idx="1915">
                  <c:v>3.787175565958046E-2</c:v>
                </c:pt>
                <c:pt idx="1916">
                  <c:v>-0.11782649159431501</c:v>
                </c:pt>
                <c:pt idx="1917">
                  <c:v>6.9767065346241663E-2</c:v>
                </c:pt>
                <c:pt idx="1918">
                  <c:v>0.10630962252616945</c:v>
                </c:pt>
                <c:pt idx="1919">
                  <c:v>0.31603661179542725</c:v>
                </c:pt>
                <c:pt idx="1920">
                  <c:v>-0.11744382232427605</c:v>
                </c:pt>
                <c:pt idx="1921">
                  <c:v>0.17152403295040144</c:v>
                </c:pt>
                <c:pt idx="1922">
                  <c:v>0.14080965518951397</c:v>
                </c:pt>
                <c:pt idx="1923">
                  <c:v>-4.9879577010870056E-2</c:v>
                </c:pt>
                <c:pt idx="1924">
                  <c:v>0.33113706111908225</c:v>
                </c:pt>
                <c:pt idx="1925">
                  <c:v>-0.3632063567638415</c:v>
                </c:pt>
                <c:pt idx="1926">
                  <c:v>0.55621671676635365</c:v>
                </c:pt>
                <c:pt idx="1927">
                  <c:v>-5.5592514574527921E-2</c:v>
                </c:pt>
                <c:pt idx="1928">
                  <c:v>-6.4932387322187857E-3</c:v>
                </c:pt>
                <c:pt idx="1929">
                  <c:v>-0.178271844983101</c:v>
                </c:pt>
                <c:pt idx="1930">
                  <c:v>-0.26480409502983365</c:v>
                </c:pt>
                <c:pt idx="1931">
                  <c:v>0.103899769484997</c:v>
                </c:pt>
                <c:pt idx="1932">
                  <c:v>1.4071981906890811</c:v>
                </c:pt>
                <c:pt idx="1933">
                  <c:v>1.5550442971289198E-2</c:v>
                </c:pt>
                <c:pt idx="1934">
                  <c:v>0.24629709124565141</c:v>
                </c:pt>
                <c:pt idx="1935">
                  <c:v>0.19767434895038588</c:v>
                </c:pt>
                <c:pt idx="1936">
                  <c:v>3.9473477751016853E-2</c:v>
                </c:pt>
                <c:pt idx="1937">
                  <c:v>8.7249547243117981E-2</c:v>
                </c:pt>
                <c:pt idx="1938">
                  <c:v>-1.02766193449497E-2</c:v>
                </c:pt>
                <c:pt idx="1939">
                  <c:v>-0.37691366672516097</c:v>
                </c:pt>
                <c:pt idx="1940">
                  <c:v>-0.16417557001113867</c:v>
                </c:pt>
                <c:pt idx="1941">
                  <c:v>0.535716712474826</c:v>
                </c:pt>
                <c:pt idx="1942">
                  <c:v>0.29541027545929277</c:v>
                </c:pt>
                <c:pt idx="1943">
                  <c:v>0.34255322813987787</c:v>
                </c:pt>
                <c:pt idx="1944">
                  <c:v>7.7178850769996601E-2</c:v>
                </c:pt>
                <c:pt idx="1945">
                  <c:v>0.23390039801597692</c:v>
                </c:pt>
                <c:pt idx="1946">
                  <c:v>-8.3831779658794514E-2</c:v>
                </c:pt>
                <c:pt idx="1947">
                  <c:v>-0.13150875270366688</c:v>
                </c:pt>
                <c:pt idx="1948">
                  <c:v>0.18546544015407773</c:v>
                </c:pt>
                <c:pt idx="1949">
                  <c:v>4.8611961305141678E-2</c:v>
                </c:pt>
                <c:pt idx="1950">
                  <c:v>9.0454988181591714E-2</c:v>
                </c:pt>
                <c:pt idx="1951">
                  <c:v>-5.984457954764396E-2</c:v>
                </c:pt>
                <c:pt idx="1952">
                  <c:v>0.54976600408554099</c:v>
                </c:pt>
                <c:pt idx="1953">
                  <c:v>3.1893402338028044E-2</c:v>
                </c:pt>
                <c:pt idx="1954">
                  <c:v>-8.5912853479385404E-2</c:v>
                </c:pt>
                <c:pt idx="1955">
                  <c:v>0.27994272112846597</c:v>
                </c:pt>
                <c:pt idx="1956">
                  <c:v>8.6364723742008223E-2</c:v>
                </c:pt>
                <c:pt idx="1957">
                  <c:v>8.0162294209003407E-2</c:v>
                </c:pt>
                <c:pt idx="1958">
                  <c:v>0.95429521799088179</c:v>
                </c:pt>
                <c:pt idx="1959">
                  <c:v>-0.27034845948219299</c:v>
                </c:pt>
                <c:pt idx="1960">
                  <c:v>-8.2557275891304044E-2</c:v>
                </c:pt>
                <c:pt idx="1961">
                  <c:v>0.17585623264312741</c:v>
                </c:pt>
                <c:pt idx="1962">
                  <c:v>-1.5397184761241109E-3</c:v>
                </c:pt>
                <c:pt idx="1963">
                  <c:v>2.6833850890398012E-2</c:v>
                </c:pt>
                <c:pt idx="1964">
                  <c:v>7.6370537281036571E-2</c:v>
                </c:pt>
                <c:pt idx="1965">
                  <c:v>2.9675988480448907E-2</c:v>
                </c:pt>
                <c:pt idx="1966">
                  <c:v>5.5303722620010605E-2</c:v>
                </c:pt>
                <c:pt idx="1967">
                  <c:v>-0.51449829339981434</c:v>
                </c:pt>
                <c:pt idx="1968">
                  <c:v>-0.94136911630630504</c:v>
                </c:pt>
                <c:pt idx="1969">
                  <c:v>3.3048201352357878E-2</c:v>
                </c:pt>
                <c:pt idx="1970">
                  <c:v>9.3291029334069006E-2</c:v>
                </c:pt>
                <c:pt idx="1971">
                  <c:v>0.41559356451034501</c:v>
                </c:pt>
                <c:pt idx="1972">
                  <c:v>0.54366922378539995</c:v>
                </c:pt>
                <c:pt idx="1973">
                  <c:v>0.29698914289474765</c:v>
                </c:pt>
                <c:pt idx="1974">
                  <c:v>0.46886116266250638</c:v>
                </c:pt>
                <c:pt idx="1975">
                  <c:v>-0.36406964063644398</c:v>
                </c:pt>
                <c:pt idx="1976">
                  <c:v>-2.4564594030379982E-2</c:v>
                </c:pt>
                <c:pt idx="1977">
                  <c:v>3.1909055542201004E-4</c:v>
                </c:pt>
                <c:pt idx="1978">
                  <c:v>-0.67756301164627164</c:v>
                </c:pt>
                <c:pt idx="1979">
                  <c:v>-0.18035084009170499</c:v>
                </c:pt>
                <c:pt idx="1980">
                  <c:v>0.17242470383644204</c:v>
                </c:pt>
                <c:pt idx="1981">
                  <c:v>0.21741472184658192</c:v>
                </c:pt>
                <c:pt idx="1982">
                  <c:v>-0.61135601997375499</c:v>
                </c:pt>
                <c:pt idx="1983">
                  <c:v>-0.23465774953365287</c:v>
                </c:pt>
                <c:pt idx="1984">
                  <c:v>-0.32615172863006597</c:v>
                </c:pt>
                <c:pt idx="1985">
                  <c:v>0.52658927440643299</c:v>
                </c:pt>
                <c:pt idx="1986">
                  <c:v>0.153755128383636</c:v>
                </c:pt>
                <c:pt idx="1987">
                  <c:v>0.62790787220001743</c:v>
                </c:pt>
                <c:pt idx="1988">
                  <c:v>0.37433221936226241</c:v>
                </c:pt>
                <c:pt idx="1989">
                  <c:v>2.6786267757415994E-2</c:v>
                </c:pt>
                <c:pt idx="1990">
                  <c:v>-0.31403091549873402</c:v>
                </c:pt>
                <c:pt idx="1991">
                  <c:v>-0.3245152831077614</c:v>
                </c:pt>
                <c:pt idx="1992">
                  <c:v>0.47267663478851302</c:v>
                </c:pt>
                <c:pt idx="1993">
                  <c:v>-0.84556204080581365</c:v>
                </c:pt>
                <c:pt idx="1994">
                  <c:v>0.69316434860229459</c:v>
                </c:pt>
                <c:pt idx="1995">
                  <c:v>-2.9354689642786855E-2</c:v>
                </c:pt>
                <c:pt idx="1996">
                  <c:v>-1.39120435342193E-2</c:v>
                </c:pt>
                <c:pt idx="1997">
                  <c:v>-1.5802122652530764E-2</c:v>
                </c:pt>
                <c:pt idx="1998">
                  <c:v>-3.9394196122884806E-2</c:v>
                </c:pt>
                <c:pt idx="1999">
                  <c:v>7.3005177080631423E-2</c:v>
                </c:pt>
              </c:numCache>
            </c:numRef>
          </c:xVal>
          <c:yVal>
            <c:numRef>
              <c:f>Sheet1!$L$1:$L$500</c:f>
              <c:numCache>
                <c:formatCode>General</c:formatCode>
                <c:ptCount val="500"/>
                <c:pt idx="0">
                  <c:v>-0.11870583891868665</c:v>
                </c:pt>
                <c:pt idx="1">
                  <c:v>-0.16328765451908114</c:v>
                </c:pt>
                <c:pt idx="2">
                  <c:v>0.17127889394760101</c:v>
                </c:pt>
                <c:pt idx="3">
                  <c:v>-2.8180424124002387E-3</c:v>
                </c:pt>
                <c:pt idx="4">
                  <c:v>-0.26043540239334101</c:v>
                </c:pt>
                <c:pt idx="5">
                  <c:v>-0.44944950938225053</c:v>
                </c:pt>
                <c:pt idx="6">
                  <c:v>0.44911807775497653</c:v>
                </c:pt>
                <c:pt idx="7">
                  <c:v>0.25440621376037598</c:v>
                </c:pt>
                <c:pt idx="8">
                  <c:v>6.4533010125160564E-2</c:v>
                </c:pt>
                <c:pt idx="9">
                  <c:v>0.12339162081480012</c:v>
                </c:pt>
                <c:pt idx="10">
                  <c:v>0.37837731838226646</c:v>
                </c:pt>
                <c:pt idx="11">
                  <c:v>4.9701858311891639E-2</c:v>
                </c:pt>
                <c:pt idx="12">
                  <c:v>-0.3914287686347997</c:v>
                </c:pt>
                <c:pt idx="13">
                  <c:v>6.9490424357355265E-3</c:v>
                </c:pt>
                <c:pt idx="14">
                  <c:v>9.1714755399153461E-4</c:v>
                </c:pt>
                <c:pt idx="15">
                  <c:v>-0.15525199472904241</c:v>
                </c:pt>
                <c:pt idx="16">
                  <c:v>5.1269106566905663E-2</c:v>
                </c:pt>
                <c:pt idx="17">
                  <c:v>-0.34899452328682096</c:v>
                </c:pt>
                <c:pt idx="18">
                  <c:v>-3.8880035281181457E-3</c:v>
                </c:pt>
                <c:pt idx="19">
                  <c:v>-0.52684152126312633</c:v>
                </c:pt>
                <c:pt idx="20">
                  <c:v>-0.31604763865470897</c:v>
                </c:pt>
                <c:pt idx="21">
                  <c:v>-3.6685797385871812E-4</c:v>
                </c:pt>
                <c:pt idx="22">
                  <c:v>-6.242063362151419E-3</c:v>
                </c:pt>
                <c:pt idx="23">
                  <c:v>-0.19724513590335824</c:v>
                </c:pt>
                <c:pt idx="24">
                  <c:v>2.7972372248768973E-2</c:v>
                </c:pt>
                <c:pt idx="25">
                  <c:v>-5.8283392339944826E-2</c:v>
                </c:pt>
                <c:pt idx="26">
                  <c:v>-0.61870896816253695</c:v>
                </c:pt>
                <c:pt idx="27">
                  <c:v>-8.9883461594581743E-2</c:v>
                </c:pt>
                <c:pt idx="28">
                  <c:v>-0.20066513121128099</c:v>
                </c:pt>
                <c:pt idx="29">
                  <c:v>0.96728956699371305</c:v>
                </c:pt>
                <c:pt idx="30">
                  <c:v>-9.2330396175384757E-2</c:v>
                </c:pt>
                <c:pt idx="31">
                  <c:v>0.13639611005783192</c:v>
                </c:pt>
                <c:pt idx="32">
                  <c:v>-0.60161161422729892</c:v>
                </c:pt>
                <c:pt idx="33">
                  <c:v>-0.27129241824150074</c:v>
                </c:pt>
                <c:pt idx="34">
                  <c:v>7.4209965765476185E-2</c:v>
                </c:pt>
                <c:pt idx="35">
                  <c:v>-0.37956860661506925</c:v>
                </c:pt>
                <c:pt idx="36">
                  <c:v>-2.3798760026693299E-2</c:v>
                </c:pt>
                <c:pt idx="37">
                  <c:v>-3.2790910452604592E-2</c:v>
                </c:pt>
                <c:pt idx="38">
                  <c:v>-7.1166574954987141E-2</c:v>
                </c:pt>
                <c:pt idx="39">
                  <c:v>-7.4019506573677118E-2</c:v>
                </c:pt>
                <c:pt idx="40">
                  <c:v>0.35739737749099698</c:v>
                </c:pt>
                <c:pt idx="41">
                  <c:v>-0.46599543094634999</c:v>
                </c:pt>
                <c:pt idx="42">
                  <c:v>-0.33969330787658708</c:v>
                </c:pt>
                <c:pt idx="43">
                  <c:v>9.5382206141948589E-2</c:v>
                </c:pt>
                <c:pt idx="44">
                  <c:v>-0.27040144801139604</c:v>
                </c:pt>
                <c:pt idx="45">
                  <c:v>5.6044925004243913E-2</c:v>
                </c:pt>
                <c:pt idx="46">
                  <c:v>-0.18699245154857733</c:v>
                </c:pt>
                <c:pt idx="47">
                  <c:v>0.25414866209030201</c:v>
                </c:pt>
                <c:pt idx="48">
                  <c:v>-0.13027994334697701</c:v>
                </c:pt>
                <c:pt idx="49">
                  <c:v>-1.1194590330123899</c:v>
                </c:pt>
                <c:pt idx="50">
                  <c:v>0.10880227386951453</c:v>
                </c:pt>
                <c:pt idx="51">
                  <c:v>-3.6545053124427872E-2</c:v>
                </c:pt>
                <c:pt idx="52">
                  <c:v>-4.0671367198228787E-2</c:v>
                </c:pt>
                <c:pt idx="53">
                  <c:v>0.2937899827957165</c:v>
                </c:pt>
                <c:pt idx="54">
                  <c:v>1.5390751650556974E-3</c:v>
                </c:pt>
                <c:pt idx="55">
                  <c:v>1.5073033981025198E-2</c:v>
                </c:pt>
                <c:pt idx="56">
                  <c:v>-0.14370287954807301</c:v>
                </c:pt>
                <c:pt idx="57">
                  <c:v>-1.03860525414348E-2</c:v>
                </c:pt>
                <c:pt idx="58">
                  <c:v>-5.8881673030555508E-3</c:v>
                </c:pt>
                <c:pt idx="59">
                  <c:v>0.70892202854156505</c:v>
                </c:pt>
                <c:pt idx="60">
                  <c:v>7.5437024235725986E-2</c:v>
                </c:pt>
                <c:pt idx="61">
                  <c:v>-4.966664128005522E-3</c:v>
                </c:pt>
                <c:pt idx="62">
                  <c:v>1.9881660118699143E-2</c:v>
                </c:pt>
                <c:pt idx="63">
                  <c:v>-0.24587960541248299</c:v>
                </c:pt>
                <c:pt idx="64">
                  <c:v>-3.3617399632930804E-2</c:v>
                </c:pt>
                <c:pt idx="65">
                  <c:v>0.42181164026260648</c:v>
                </c:pt>
                <c:pt idx="66">
                  <c:v>0.17405611276626692</c:v>
                </c:pt>
                <c:pt idx="67">
                  <c:v>-3.5366740077734035E-2</c:v>
                </c:pt>
                <c:pt idx="68">
                  <c:v>2.7967266738414855E-2</c:v>
                </c:pt>
                <c:pt idx="69">
                  <c:v>0.56031495332717962</c:v>
                </c:pt>
                <c:pt idx="70">
                  <c:v>-3.7974696606397685E-3</c:v>
                </c:pt>
                <c:pt idx="71">
                  <c:v>0.23427940905094141</c:v>
                </c:pt>
                <c:pt idx="72">
                  <c:v>-0.10066082328558074</c:v>
                </c:pt>
                <c:pt idx="73">
                  <c:v>0.15528067946433999</c:v>
                </c:pt>
                <c:pt idx="74">
                  <c:v>0.2936608791351335</c:v>
                </c:pt>
                <c:pt idx="75">
                  <c:v>0.55705934762955034</c:v>
                </c:pt>
                <c:pt idx="76">
                  <c:v>0.59322237968444758</c:v>
                </c:pt>
                <c:pt idx="77">
                  <c:v>-0.12543638050556338</c:v>
                </c:pt>
                <c:pt idx="78">
                  <c:v>-0.16696189343929438</c:v>
                </c:pt>
                <c:pt idx="79">
                  <c:v>0.15526509284973253</c:v>
                </c:pt>
                <c:pt idx="80">
                  <c:v>0.61299747228622792</c:v>
                </c:pt>
                <c:pt idx="81">
                  <c:v>-9.9103674292564406E-2</c:v>
                </c:pt>
                <c:pt idx="82">
                  <c:v>4.70302179455762E-2</c:v>
                </c:pt>
                <c:pt idx="83">
                  <c:v>6.6142238676548004E-2</c:v>
                </c:pt>
                <c:pt idx="84">
                  <c:v>-0.17275434732437192</c:v>
                </c:pt>
                <c:pt idx="85">
                  <c:v>3.6361504346132237E-2</c:v>
                </c:pt>
                <c:pt idx="86">
                  <c:v>-0.10925922542810471</c:v>
                </c:pt>
                <c:pt idx="87">
                  <c:v>-0.24215604364872001</c:v>
                </c:pt>
                <c:pt idx="88">
                  <c:v>6.1565246433019603E-2</c:v>
                </c:pt>
                <c:pt idx="89">
                  <c:v>6.2749877572059465E-2</c:v>
                </c:pt>
                <c:pt idx="90">
                  <c:v>4.7030081041157619E-3</c:v>
                </c:pt>
                <c:pt idx="91">
                  <c:v>-0.46729993820190374</c:v>
                </c:pt>
                <c:pt idx="92">
                  <c:v>-0.17347623407840801</c:v>
                </c:pt>
                <c:pt idx="93">
                  <c:v>1.3465278781950571E-2</c:v>
                </c:pt>
                <c:pt idx="94">
                  <c:v>-0.69582211971282959</c:v>
                </c:pt>
                <c:pt idx="95">
                  <c:v>-3.0347295105457389E-2</c:v>
                </c:pt>
                <c:pt idx="96">
                  <c:v>-0.21908952295780201</c:v>
                </c:pt>
                <c:pt idx="97">
                  <c:v>7.5667373836040955E-2</c:v>
                </c:pt>
                <c:pt idx="98">
                  <c:v>7.4887633323669864E-2</c:v>
                </c:pt>
                <c:pt idx="99">
                  <c:v>0.1956226229667653</c:v>
                </c:pt>
                <c:pt idx="100">
                  <c:v>9.2529773712158217E-2</c:v>
                </c:pt>
                <c:pt idx="101">
                  <c:v>-0.12981416285038044</c:v>
                </c:pt>
                <c:pt idx="102">
                  <c:v>-4.9357954412699044E-2</c:v>
                </c:pt>
                <c:pt idx="103">
                  <c:v>0.59906125068664551</c:v>
                </c:pt>
                <c:pt idx="104">
                  <c:v>-4.7979500144720112E-2</c:v>
                </c:pt>
                <c:pt idx="105">
                  <c:v>-0.28315284848213179</c:v>
                </c:pt>
                <c:pt idx="106">
                  <c:v>1.3265410438180044E-2</c:v>
                </c:pt>
                <c:pt idx="107">
                  <c:v>-0.23679523169994501</c:v>
                </c:pt>
                <c:pt idx="108">
                  <c:v>-7.1626571007072926E-3</c:v>
                </c:pt>
                <c:pt idx="109">
                  <c:v>-0.218802019953728</c:v>
                </c:pt>
                <c:pt idx="110">
                  <c:v>0.26560625433921797</c:v>
                </c:pt>
                <c:pt idx="111">
                  <c:v>-0.78707087039948043</c:v>
                </c:pt>
                <c:pt idx="112">
                  <c:v>-1.6804961487650934E-2</c:v>
                </c:pt>
                <c:pt idx="113">
                  <c:v>0.48694738745689398</c:v>
                </c:pt>
                <c:pt idx="114">
                  <c:v>-6.8284116685390486E-2</c:v>
                </c:pt>
                <c:pt idx="115">
                  <c:v>0.20154520869255099</c:v>
                </c:pt>
                <c:pt idx="116">
                  <c:v>-0.21700064837932692</c:v>
                </c:pt>
                <c:pt idx="117">
                  <c:v>7.7487319707870511E-2</c:v>
                </c:pt>
                <c:pt idx="118">
                  <c:v>0.44278267025947865</c:v>
                </c:pt>
                <c:pt idx="119">
                  <c:v>8.0009967088700062E-2</c:v>
                </c:pt>
                <c:pt idx="120">
                  <c:v>-1.2782842386513935E-3</c:v>
                </c:pt>
                <c:pt idx="121">
                  <c:v>-0.6475565433502195</c:v>
                </c:pt>
                <c:pt idx="122">
                  <c:v>-9.727382659912108E-2</c:v>
                </c:pt>
                <c:pt idx="123">
                  <c:v>6.2213879078626869E-2</c:v>
                </c:pt>
                <c:pt idx="124">
                  <c:v>7.8488193452358329E-2</c:v>
                </c:pt>
                <c:pt idx="125">
                  <c:v>0.19117693603038788</c:v>
                </c:pt>
                <c:pt idx="126">
                  <c:v>-8.3978958427905995E-2</c:v>
                </c:pt>
                <c:pt idx="127">
                  <c:v>-8.7189525365829745E-2</c:v>
                </c:pt>
                <c:pt idx="128">
                  <c:v>-9.3600474298000821E-2</c:v>
                </c:pt>
                <c:pt idx="129">
                  <c:v>0.13224898278713382</c:v>
                </c:pt>
                <c:pt idx="130">
                  <c:v>-0.14570198953151781</c:v>
                </c:pt>
                <c:pt idx="131">
                  <c:v>-4.0291585028171512E-2</c:v>
                </c:pt>
                <c:pt idx="132">
                  <c:v>-1.6777442768216133E-2</c:v>
                </c:pt>
                <c:pt idx="133">
                  <c:v>-0.47145968675613376</c:v>
                </c:pt>
                <c:pt idx="134">
                  <c:v>0.151653617620468</c:v>
                </c:pt>
                <c:pt idx="135">
                  <c:v>9.866998344659822E-2</c:v>
                </c:pt>
                <c:pt idx="136">
                  <c:v>0.16439947485923892</c:v>
                </c:pt>
                <c:pt idx="137">
                  <c:v>0.201136603951454</c:v>
                </c:pt>
                <c:pt idx="138">
                  <c:v>0.97405344247818626</c:v>
                </c:pt>
                <c:pt idx="139">
                  <c:v>-0.29234004020690901</c:v>
                </c:pt>
                <c:pt idx="140">
                  <c:v>-0.24067911505699199</c:v>
                </c:pt>
                <c:pt idx="141">
                  <c:v>-7.9681791365147026E-2</c:v>
                </c:pt>
                <c:pt idx="142">
                  <c:v>-8.7090589106083222E-2</c:v>
                </c:pt>
                <c:pt idx="143">
                  <c:v>-0.16222961246967288</c:v>
                </c:pt>
                <c:pt idx="144">
                  <c:v>0.20751915872097104</c:v>
                </c:pt>
                <c:pt idx="145">
                  <c:v>3.6184918135404656E-2</c:v>
                </c:pt>
                <c:pt idx="146">
                  <c:v>-2.6128893718123457E-2</c:v>
                </c:pt>
                <c:pt idx="147">
                  <c:v>0.2130125015974057</c:v>
                </c:pt>
                <c:pt idx="148">
                  <c:v>-0.47353231906890902</c:v>
                </c:pt>
                <c:pt idx="149">
                  <c:v>0.17591071128845201</c:v>
                </c:pt>
                <c:pt idx="150">
                  <c:v>0.27459982037544467</c:v>
                </c:pt>
                <c:pt idx="151">
                  <c:v>-1.4517975039780126E-2</c:v>
                </c:pt>
                <c:pt idx="152">
                  <c:v>-0.14887477457523299</c:v>
                </c:pt>
                <c:pt idx="153">
                  <c:v>2.1619889885187146E-2</c:v>
                </c:pt>
                <c:pt idx="154">
                  <c:v>-0.24302200973033899</c:v>
                </c:pt>
                <c:pt idx="155">
                  <c:v>0.36537426710129139</c:v>
                </c:pt>
                <c:pt idx="156">
                  <c:v>1.7928602173924398E-2</c:v>
                </c:pt>
                <c:pt idx="157">
                  <c:v>-0.13704100251197904</c:v>
                </c:pt>
                <c:pt idx="158">
                  <c:v>2.9943034052848799E-2</c:v>
                </c:pt>
                <c:pt idx="159">
                  <c:v>-0.17155884206295041</c:v>
                </c:pt>
                <c:pt idx="160">
                  <c:v>-0.16177670657634724</c:v>
                </c:pt>
                <c:pt idx="161">
                  <c:v>0.33512356877327265</c:v>
                </c:pt>
                <c:pt idx="162">
                  <c:v>-0.2662811279296895</c:v>
                </c:pt>
                <c:pt idx="163">
                  <c:v>1.9019884988665681E-2</c:v>
                </c:pt>
                <c:pt idx="164">
                  <c:v>3.0266011133789999E-2</c:v>
                </c:pt>
                <c:pt idx="165">
                  <c:v>2.3109458386897978E-2</c:v>
                </c:pt>
                <c:pt idx="166">
                  <c:v>7.0558544248342688E-3</c:v>
                </c:pt>
                <c:pt idx="167">
                  <c:v>0.22429271042347024</c:v>
                </c:pt>
                <c:pt idx="168">
                  <c:v>3.9183959364891101E-2</c:v>
                </c:pt>
                <c:pt idx="169">
                  <c:v>-1.9596597179770501E-2</c:v>
                </c:pt>
                <c:pt idx="170">
                  <c:v>7.1814004331827667E-3</c:v>
                </c:pt>
                <c:pt idx="171">
                  <c:v>5.6580347009003258E-3</c:v>
                </c:pt>
                <c:pt idx="172">
                  <c:v>5.8359868824481999E-2</c:v>
                </c:pt>
                <c:pt idx="173">
                  <c:v>0.240835070610046</c:v>
                </c:pt>
                <c:pt idx="174">
                  <c:v>-2.2798057645559412E-2</c:v>
                </c:pt>
                <c:pt idx="175">
                  <c:v>-0.35089477896690596</c:v>
                </c:pt>
                <c:pt idx="176">
                  <c:v>1.29877189174294E-2</c:v>
                </c:pt>
                <c:pt idx="177">
                  <c:v>0.26157805323600802</c:v>
                </c:pt>
                <c:pt idx="178">
                  <c:v>0.26709723472595193</c:v>
                </c:pt>
                <c:pt idx="179">
                  <c:v>0.19613939523696933</c:v>
                </c:pt>
                <c:pt idx="180">
                  <c:v>0.17677129805087999</c:v>
                </c:pt>
                <c:pt idx="181">
                  <c:v>0.73698401451111251</c:v>
                </c:pt>
                <c:pt idx="182">
                  <c:v>7.6992567628622523E-3</c:v>
                </c:pt>
                <c:pt idx="183">
                  <c:v>-0.91787606477737349</c:v>
                </c:pt>
                <c:pt idx="184">
                  <c:v>2.016500383615491E-2</c:v>
                </c:pt>
                <c:pt idx="185">
                  <c:v>0.52702283859252963</c:v>
                </c:pt>
                <c:pt idx="186">
                  <c:v>0.12013463675975802</c:v>
                </c:pt>
                <c:pt idx="187">
                  <c:v>-0.21009501814842324</c:v>
                </c:pt>
                <c:pt idx="188">
                  <c:v>-1.4865860342979443E-2</c:v>
                </c:pt>
                <c:pt idx="189">
                  <c:v>-5.2665546536445638E-2</c:v>
                </c:pt>
                <c:pt idx="190">
                  <c:v>-6.741967797279412E-2</c:v>
                </c:pt>
                <c:pt idx="191">
                  <c:v>0.19780431687831918</c:v>
                </c:pt>
                <c:pt idx="192">
                  <c:v>2.1315380930900598E-2</c:v>
                </c:pt>
                <c:pt idx="193">
                  <c:v>1.8650544807314921E-2</c:v>
                </c:pt>
                <c:pt idx="194">
                  <c:v>-0.10774271935224509</c:v>
                </c:pt>
                <c:pt idx="195">
                  <c:v>-0.15016336739063299</c:v>
                </c:pt>
                <c:pt idx="196">
                  <c:v>0.65838521718979592</c:v>
                </c:pt>
                <c:pt idx="197">
                  <c:v>0.29378545284271201</c:v>
                </c:pt>
                <c:pt idx="198">
                  <c:v>-1.1958751827478423E-2</c:v>
                </c:pt>
                <c:pt idx="199">
                  <c:v>0.10819443315267629</c:v>
                </c:pt>
                <c:pt idx="200">
                  <c:v>0.10436179488897319</c:v>
                </c:pt>
                <c:pt idx="201">
                  <c:v>-5.8495566248893821E-2</c:v>
                </c:pt>
                <c:pt idx="202">
                  <c:v>4.8065420240163921E-2</c:v>
                </c:pt>
                <c:pt idx="203">
                  <c:v>9.9715128540993542E-2</c:v>
                </c:pt>
                <c:pt idx="204">
                  <c:v>1.2678773142397405E-2</c:v>
                </c:pt>
                <c:pt idx="205">
                  <c:v>-6.4571583643555702E-3</c:v>
                </c:pt>
                <c:pt idx="206">
                  <c:v>-0.1589138656854647</c:v>
                </c:pt>
                <c:pt idx="207">
                  <c:v>-0.19097094237804388</c:v>
                </c:pt>
                <c:pt idx="208">
                  <c:v>-1.2693719938397401E-2</c:v>
                </c:pt>
                <c:pt idx="209">
                  <c:v>0.20583871006965587</c:v>
                </c:pt>
                <c:pt idx="210">
                  <c:v>0.30700418353081077</c:v>
                </c:pt>
                <c:pt idx="211">
                  <c:v>-1.2630348093807711E-2</c:v>
                </c:pt>
                <c:pt idx="212">
                  <c:v>0.87116289138793856</c:v>
                </c:pt>
                <c:pt idx="213">
                  <c:v>-0.18111607432365387</c:v>
                </c:pt>
                <c:pt idx="214">
                  <c:v>-0.18102985620498688</c:v>
                </c:pt>
                <c:pt idx="215">
                  <c:v>6.5094612538814614E-2</c:v>
                </c:pt>
                <c:pt idx="216">
                  <c:v>-0.12281332165002801</c:v>
                </c:pt>
                <c:pt idx="217">
                  <c:v>-0.28850400447845498</c:v>
                </c:pt>
                <c:pt idx="218">
                  <c:v>2.0144868642091793E-2</c:v>
                </c:pt>
                <c:pt idx="219">
                  <c:v>-0.22869627177715324</c:v>
                </c:pt>
                <c:pt idx="220">
                  <c:v>-0.13513056933879813</c:v>
                </c:pt>
                <c:pt idx="221">
                  <c:v>-1.5574619174003598E-2</c:v>
                </c:pt>
                <c:pt idx="222">
                  <c:v>-0.22207584977150011</c:v>
                </c:pt>
                <c:pt idx="223">
                  <c:v>4.0288656949997025E-2</c:v>
                </c:pt>
                <c:pt idx="224">
                  <c:v>-4.5071374624967547E-2</c:v>
                </c:pt>
                <c:pt idx="225">
                  <c:v>0.26696279644966325</c:v>
                </c:pt>
                <c:pt idx="226">
                  <c:v>0.33790332078933732</c:v>
                </c:pt>
                <c:pt idx="227">
                  <c:v>0.13848927617073192</c:v>
                </c:pt>
                <c:pt idx="228">
                  <c:v>6.852671504020702E-2</c:v>
                </c:pt>
                <c:pt idx="229">
                  <c:v>2.6714766398072198E-2</c:v>
                </c:pt>
                <c:pt idx="230">
                  <c:v>-6.612460711039644E-4</c:v>
                </c:pt>
                <c:pt idx="231">
                  <c:v>-0.721124827861789</c:v>
                </c:pt>
                <c:pt idx="232">
                  <c:v>0.79119116067886464</c:v>
                </c:pt>
                <c:pt idx="233">
                  <c:v>-1.4263589866459477E-2</c:v>
                </c:pt>
                <c:pt idx="234">
                  <c:v>-0.11445139348506905</c:v>
                </c:pt>
                <c:pt idx="235">
                  <c:v>-0.27958801388740839</c:v>
                </c:pt>
                <c:pt idx="236">
                  <c:v>0.32810735702514598</c:v>
                </c:pt>
                <c:pt idx="237">
                  <c:v>-9.8847977817058702E-2</c:v>
                </c:pt>
                <c:pt idx="238">
                  <c:v>0.46148321032524325</c:v>
                </c:pt>
                <c:pt idx="239">
                  <c:v>-0.16272091865539617</c:v>
                </c:pt>
                <c:pt idx="240">
                  <c:v>-7.987696677446382E-2</c:v>
                </c:pt>
                <c:pt idx="241">
                  <c:v>-0.56634420156479293</c:v>
                </c:pt>
                <c:pt idx="242">
                  <c:v>-0.19992631673812949</c:v>
                </c:pt>
                <c:pt idx="243">
                  <c:v>-0.77518397569656361</c:v>
                </c:pt>
                <c:pt idx="244">
                  <c:v>-6.300076097249982E-2</c:v>
                </c:pt>
                <c:pt idx="245">
                  <c:v>0.60118168592453003</c:v>
                </c:pt>
                <c:pt idx="246">
                  <c:v>5.8043930679559687E-2</c:v>
                </c:pt>
                <c:pt idx="247">
                  <c:v>-0.34039485454559293</c:v>
                </c:pt>
                <c:pt idx="248">
                  <c:v>9.4506144523621285E-2</c:v>
                </c:pt>
                <c:pt idx="249">
                  <c:v>0.3343907594680805</c:v>
                </c:pt>
                <c:pt idx="250">
                  <c:v>-2.2437641397118645E-2</c:v>
                </c:pt>
                <c:pt idx="251">
                  <c:v>0.85932457447052335</c:v>
                </c:pt>
                <c:pt idx="252">
                  <c:v>9.655017405748427E-2</c:v>
                </c:pt>
                <c:pt idx="253">
                  <c:v>8.6711913347244346E-2</c:v>
                </c:pt>
                <c:pt idx="254">
                  <c:v>-3.1717486679554006E-2</c:v>
                </c:pt>
                <c:pt idx="255">
                  <c:v>-0.50326383113861051</c:v>
                </c:pt>
                <c:pt idx="256">
                  <c:v>-0.29022425413131703</c:v>
                </c:pt>
                <c:pt idx="257">
                  <c:v>0.11322039365768409</c:v>
                </c:pt>
                <c:pt idx="258">
                  <c:v>0.19398967921733914</c:v>
                </c:pt>
                <c:pt idx="259">
                  <c:v>-5.2612170577049394E-2</c:v>
                </c:pt>
                <c:pt idx="260">
                  <c:v>0.50913786888122148</c:v>
                </c:pt>
                <c:pt idx="261">
                  <c:v>-0.79184937477111805</c:v>
                </c:pt>
                <c:pt idx="262">
                  <c:v>-0.12170235812664019</c:v>
                </c:pt>
                <c:pt idx="263">
                  <c:v>0.104151912033558</c:v>
                </c:pt>
                <c:pt idx="264">
                  <c:v>-0.39462754130363725</c:v>
                </c:pt>
                <c:pt idx="265">
                  <c:v>-6.0723335482180136E-3</c:v>
                </c:pt>
                <c:pt idx="266">
                  <c:v>0.7215645313262935</c:v>
                </c:pt>
                <c:pt idx="267">
                  <c:v>-5.6355637498199914E-3</c:v>
                </c:pt>
                <c:pt idx="268">
                  <c:v>0.12572979927062997</c:v>
                </c:pt>
                <c:pt idx="269">
                  <c:v>8.0774217844009427E-2</c:v>
                </c:pt>
                <c:pt idx="270">
                  <c:v>5.4093882441520975E-2</c:v>
                </c:pt>
                <c:pt idx="271">
                  <c:v>0.14369098842144104</c:v>
                </c:pt>
                <c:pt idx="272">
                  <c:v>0.33335751295089977</c:v>
                </c:pt>
                <c:pt idx="273">
                  <c:v>4.082266241312052E-2</c:v>
                </c:pt>
                <c:pt idx="274">
                  <c:v>0.27844542264938399</c:v>
                </c:pt>
                <c:pt idx="275">
                  <c:v>0.50186461210251065</c:v>
                </c:pt>
                <c:pt idx="276">
                  <c:v>1.5617624856531599E-2</c:v>
                </c:pt>
                <c:pt idx="277">
                  <c:v>-0.10383264720439912</c:v>
                </c:pt>
                <c:pt idx="278">
                  <c:v>0.18177241086959844</c:v>
                </c:pt>
                <c:pt idx="279">
                  <c:v>-0.13528205454349604</c:v>
                </c:pt>
                <c:pt idx="280">
                  <c:v>8.543185889720957E-2</c:v>
                </c:pt>
                <c:pt idx="281">
                  <c:v>-7.9861007630825487E-2</c:v>
                </c:pt>
                <c:pt idx="282">
                  <c:v>0.45990365743637079</c:v>
                </c:pt>
                <c:pt idx="283">
                  <c:v>0.27709859609603893</c:v>
                </c:pt>
                <c:pt idx="284">
                  <c:v>-0.43821877241134632</c:v>
                </c:pt>
                <c:pt idx="285">
                  <c:v>-0.10412856936454798</c:v>
                </c:pt>
                <c:pt idx="286">
                  <c:v>-3.3445600420236671E-2</c:v>
                </c:pt>
                <c:pt idx="287">
                  <c:v>0.11524945497512809</c:v>
                </c:pt>
                <c:pt idx="288">
                  <c:v>2.3359795159194616E-4</c:v>
                </c:pt>
                <c:pt idx="289">
                  <c:v>-5.8964192867279087E-2</c:v>
                </c:pt>
                <c:pt idx="290">
                  <c:v>-0.35428014397621238</c:v>
                </c:pt>
                <c:pt idx="291">
                  <c:v>-0.61570364236832242</c:v>
                </c:pt>
                <c:pt idx="292">
                  <c:v>-0.4397886693477675</c:v>
                </c:pt>
                <c:pt idx="293">
                  <c:v>-0.31568953394890054</c:v>
                </c:pt>
                <c:pt idx="294">
                  <c:v>7.167497277259828E-2</c:v>
                </c:pt>
                <c:pt idx="295">
                  <c:v>-0.14392180740833299</c:v>
                </c:pt>
                <c:pt idx="296">
                  <c:v>7.7652923762798434E-2</c:v>
                </c:pt>
                <c:pt idx="297">
                  <c:v>-4.8774018883705098E-2</c:v>
                </c:pt>
                <c:pt idx="298">
                  <c:v>0.38023805618286138</c:v>
                </c:pt>
                <c:pt idx="299">
                  <c:v>0.10780929774045912</c:v>
                </c:pt>
                <c:pt idx="300">
                  <c:v>-2.0562492311000779E-2</c:v>
                </c:pt>
                <c:pt idx="301">
                  <c:v>9.1471053659915619E-2</c:v>
                </c:pt>
                <c:pt idx="302">
                  <c:v>-0.17474642395973244</c:v>
                </c:pt>
                <c:pt idx="303">
                  <c:v>5.5060803890228639E-2</c:v>
                </c:pt>
                <c:pt idx="304">
                  <c:v>-0.24620269238948841</c:v>
                </c:pt>
                <c:pt idx="305">
                  <c:v>-1.5940761193633208E-2</c:v>
                </c:pt>
                <c:pt idx="306">
                  <c:v>-0.39699774980545277</c:v>
                </c:pt>
                <c:pt idx="307">
                  <c:v>1.4116158708930026E-2</c:v>
                </c:pt>
                <c:pt idx="308">
                  <c:v>7.4586354196071875E-2</c:v>
                </c:pt>
                <c:pt idx="309">
                  <c:v>-9.4293661415576893E-2</c:v>
                </c:pt>
                <c:pt idx="310">
                  <c:v>0.14244845509529322</c:v>
                </c:pt>
                <c:pt idx="311">
                  <c:v>2.5159779936075211E-2</c:v>
                </c:pt>
                <c:pt idx="312">
                  <c:v>-8.630392700433713E-2</c:v>
                </c:pt>
                <c:pt idx="313">
                  <c:v>-0.24479642510414204</c:v>
                </c:pt>
                <c:pt idx="314">
                  <c:v>0.63629537820816451</c:v>
                </c:pt>
                <c:pt idx="315">
                  <c:v>-4.5651312917470876E-2</c:v>
                </c:pt>
                <c:pt idx="316">
                  <c:v>-4.4042300432920532E-2</c:v>
                </c:pt>
                <c:pt idx="317">
                  <c:v>-3.31011563539505E-2</c:v>
                </c:pt>
                <c:pt idx="318">
                  <c:v>0.20246851444244501</c:v>
                </c:pt>
                <c:pt idx="319">
                  <c:v>0.71930640935897805</c:v>
                </c:pt>
                <c:pt idx="320">
                  <c:v>-5.7319398969412044E-2</c:v>
                </c:pt>
                <c:pt idx="321">
                  <c:v>-4.1776187717914623E-2</c:v>
                </c:pt>
                <c:pt idx="322">
                  <c:v>6.1039477586746571E-3</c:v>
                </c:pt>
                <c:pt idx="323">
                  <c:v>8.4372147917747484E-2</c:v>
                </c:pt>
                <c:pt idx="324">
                  <c:v>-0.143127545714378</c:v>
                </c:pt>
                <c:pt idx="325">
                  <c:v>-5.0837762653827834E-2</c:v>
                </c:pt>
                <c:pt idx="326">
                  <c:v>-3.283365070819861E-2</c:v>
                </c:pt>
                <c:pt idx="327">
                  <c:v>-8.9936396107078726E-3</c:v>
                </c:pt>
                <c:pt idx="328">
                  <c:v>0.12689538300037492</c:v>
                </c:pt>
                <c:pt idx="329">
                  <c:v>4.7685396857559724E-3</c:v>
                </c:pt>
                <c:pt idx="330">
                  <c:v>-7.0401921868324571E-2</c:v>
                </c:pt>
                <c:pt idx="331">
                  <c:v>1.8683781847357962E-2</c:v>
                </c:pt>
                <c:pt idx="332">
                  <c:v>0.20857809484004999</c:v>
                </c:pt>
                <c:pt idx="333">
                  <c:v>-7.8920632600784302E-2</c:v>
                </c:pt>
                <c:pt idx="334">
                  <c:v>-7.1964912116527724E-2</c:v>
                </c:pt>
                <c:pt idx="335">
                  <c:v>5.1706627011299515E-2</c:v>
                </c:pt>
                <c:pt idx="336">
                  <c:v>-0.11104990541934998</c:v>
                </c:pt>
                <c:pt idx="337">
                  <c:v>-5.3391931578517342E-3</c:v>
                </c:pt>
                <c:pt idx="338">
                  <c:v>-4.6732928603887757E-3</c:v>
                </c:pt>
                <c:pt idx="339">
                  <c:v>0.31010064482688898</c:v>
                </c:pt>
                <c:pt idx="340">
                  <c:v>-2.506613545119761E-2</c:v>
                </c:pt>
                <c:pt idx="341">
                  <c:v>-4.4473718851804935E-2</c:v>
                </c:pt>
                <c:pt idx="342">
                  <c:v>0.36746150255203208</c:v>
                </c:pt>
                <c:pt idx="343">
                  <c:v>0.3803458213806184</c:v>
                </c:pt>
                <c:pt idx="344">
                  <c:v>1.9047290086746198E-2</c:v>
                </c:pt>
                <c:pt idx="345">
                  <c:v>4.9623314291238924E-2</c:v>
                </c:pt>
                <c:pt idx="346">
                  <c:v>9.2320004478097352E-4</c:v>
                </c:pt>
                <c:pt idx="347">
                  <c:v>1.1030641794204699</c:v>
                </c:pt>
                <c:pt idx="348">
                  <c:v>-8.8084474205970847E-2</c:v>
                </c:pt>
                <c:pt idx="349">
                  <c:v>3.2410200685262958E-2</c:v>
                </c:pt>
                <c:pt idx="350">
                  <c:v>-5.5528994649649069E-2</c:v>
                </c:pt>
                <c:pt idx="351">
                  <c:v>-0.33251866698265636</c:v>
                </c:pt>
                <c:pt idx="352">
                  <c:v>5.5215467000380549E-4</c:v>
                </c:pt>
                <c:pt idx="353">
                  <c:v>9.3848437070846766E-2</c:v>
                </c:pt>
                <c:pt idx="354">
                  <c:v>1.0649392381310499E-2</c:v>
                </c:pt>
                <c:pt idx="355">
                  <c:v>-0.12258577346801888</c:v>
                </c:pt>
                <c:pt idx="356">
                  <c:v>-4.7391142696142176E-2</c:v>
                </c:pt>
                <c:pt idx="357">
                  <c:v>0.20673733949661424</c:v>
                </c:pt>
                <c:pt idx="358">
                  <c:v>-5.9959020465612411E-2</c:v>
                </c:pt>
                <c:pt idx="359">
                  <c:v>-7.848159223794951E-2</c:v>
                </c:pt>
                <c:pt idx="360">
                  <c:v>-9.4392180442810128E-2</c:v>
                </c:pt>
                <c:pt idx="361">
                  <c:v>-9.7288839519023881E-2</c:v>
                </c:pt>
                <c:pt idx="362">
                  <c:v>7.6888702809810722E-2</c:v>
                </c:pt>
                <c:pt idx="363">
                  <c:v>-4.71714064478874E-2</c:v>
                </c:pt>
                <c:pt idx="364">
                  <c:v>0.19652277231216411</c:v>
                </c:pt>
                <c:pt idx="365">
                  <c:v>0.22422307729721111</c:v>
                </c:pt>
                <c:pt idx="366">
                  <c:v>-1.1553405784070561E-2</c:v>
                </c:pt>
                <c:pt idx="367">
                  <c:v>-6.2346481718123679E-3</c:v>
                </c:pt>
                <c:pt idx="368">
                  <c:v>0.10766201466321988</c:v>
                </c:pt>
                <c:pt idx="369">
                  <c:v>-8.5441067814826993E-2</c:v>
                </c:pt>
                <c:pt idx="370">
                  <c:v>4.3580237776041121E-2</c:v>
                </c:pt>
                <c:pt idx="371">
                  <c:v>-1.1567282490432347E-2</c:v>
                </c:pt>
                <c:pt idx="372">
                  <c:v>0.14676363766193501</c:v>
                </c:pt>
                <c:pt idx="373">
                  <c:v>0.41187080740929</c:v>
                </c:pt>
                <c:pt idx="374">
                  <c:v>9.3442626297474018E-2</c:v>
                </c:pt>
                <c:pt idx="375">
                  <c:v>-9.3969956040383024E-2</c:v>
                </c:pt>
                <c:pt idx="376">
                  <c:v>-0.45262351632118175</c:v>
                </c:pt>
                <c:pt idx="377">
                  <c:v>0.29465124011039673</c:v>
                </c:pt>
                <c:pt idx="378">
                  <c:v>0.11279361695051281</c:v>
                </c:pt>
                <c:pt idx="379">
                  <c:v>-0.37839847803115956</c:v>
                </c:pt>
                <c:pt idx="380">
                  <c:v>-9.7200371325016105E-2</c:v>
                </c:pt>
                <c:pt idx="381">
                  <c:v>9.4641337636858268E-4</c:v>
                </c:pt>
                <c:pt idx="382">
                  <c:v>1.7442600801587153E-2</c:v>
                </c:pt>
                <c:pt idx="383">
                  <c:v>2.9320443049073202E-2</c:v>
                </c:pt>
                <c:pt idx="384">
                  <c:v>0.11241159588098501</c:v>
                </c:pt>
                <c:pt idx="385">
                  <c:v>0.16813495755195623</c:v>
                </c:pt>
                <c:pt idx="386">
                  <c:v>0.73113763332367365</c:v>
                </c:pt>
                <c:pt idx="387">
                  <c:v>-0.222902342677117</c:v>
                </c:pt>
                <c:pt idx="388">
                  <c:v>-0.21506527066230924</c:v>
                </c:pt>
                <c:pt idx="389">
                  <c:v>6.6656671464443512E-2</c:v>
                </c:pt>
                <c:pt idx="390">
                  <c:v>0.14949680864810899</c:v>
                </c:pt>
                <c:pt idx="391">
                  <c:v>-5.333776399493257E-2</c:v>
                </c:pt>
                <c:pt idx="392">
                  <c:v>-9.0720824897290275E-2</c:v>
                </c:pt>
                <c:pt idx="393">
                  <c:v>-0.54828768968582198</c:v>
                </c:pt>
                <c:pt idx="394">
                  <c:v>8.4448093548417247E-3</c:v>
                </c:pt>
                <c:pt idx="395">
                  <c:v>-4.8067450523376534E-2</c:v>
                </c:pt>
                <c:pt idx="396">
                  <c:v>9.6800207393244484E-4</c:v>
                </c:pt>
                <c:pt idx="397">
                  <c:v>-1.9441900774836561E-2</c:v>
                </c:pt>
                <c:pt idx="398">
                  <c:v>0.22437837719917311</c:v>
                </c:pt>
                <c:pt idx="399">
                  <c:v>-0.20912510156631581</c:v>
                </c:pt>
                <c:pt idx="400">
                  <c:v>-0.34700143337249972</c:v>
                </c:pt>
                <c:pt idx="401">
                  <c:v>1.2185334227979201E-2</c:v>
                </c:pt>
                <c:pt idx="402">
                  <c:v>9.7515597939491758E-2</c:v>
                </c:pt>
                <c:pt idx="403">
                  <c:v>1.3520029373467163E-2</c:v>
                </c:pt>
                <c:pt idx="404">
                  <c:v>8.2648247480392525E-2</c:v>
                </c:pt>
                <c:pt idx="405">
                  <c:v>0.3098310232162495</c:v>
                </c:pt>
                <c:pt idx="406">
                  <c:v>-5.0182705745101157E-3</c:v>
                </c:pt>
                <c:pt idx="407">
                  <c:v>-0.4967581927776355</c:v>
                </c:pt>
                <c:pt idx="408">
                  <c:v>-7.8460074961185636E-2</c:v>
                </c:pt>
                <c:pt idx="409">
                  <c:v>-0.75229096412659091</c:v>
                </c:pt>
                <c:pt idx="410">
                  <c:v>-0.23475347459316392</c:v>
                </c:pt>
                <c:pt idx="411">
                  <c:v>-2.3875741753727388E-3</c:v>
                </c:pt>
                <c:pt idx="412">
                  <c:v>9.2937964946031727E-3</c:v>
                </c:pt>
                <c:pt idx="413">
                  <c:v>4.6208452433347695E-2</c:v>
                </c:pt>
                <c:pt idx="414">
                  <c:v>-2.2395310923457298E-2</c:v>
                </c:pt>
                <c:pt idx="415">
                  <c:v>0.55826944112777699</c:v>
                </c:pt>
                <c:pt idx="416">
                  <c:v>-0.16539011895656611</c:v>
                </c:pt>
                <c:pt idx="417">
                  <c:v>-6.2111843377351796E-2</c:v>
                </c:pt>
                <c:pt idx="418">
                  <c:v>0.3307452797889725</c:v>
                </c:pt>
                <c:pt idx="419">
                  <c:v>-1.7057932913303396E-2</c:v>
                </c:pt>
                <c:pt idx="420">
                  <c:v>-0.29223418235778797</c:v>
                </c:pt>
                <c:pt idx="421">
                  <c:v>-0.46852055191993897</c:v>
                </c:pt>
                <c:pt idx="422">
                  <c:v>-0.40334919095039401</c:v>
                </c:pt>
                <c:pt idx="423">
                  <c:v>0.33448112010956077</c:v>
                </c:pt>
                <c:pt idx="424">
                  <c:v>4.6112027019262515E-2</c:v>
                </c:pt>
                <c:pt idx="425">
                  <c:v>-3.6610600072890698E-3</c:v>
                </c:pt>
                <c:pt idx="426">
                  <c:v>-0.17606420814991044</c:v>
                </c:pt>
                <c:pt idx="427">
                  <c:v>-0.23195002973079701</c:v>
                </c:pt>
                <c:pt idx="428">
                  <c:v>0.65560770034790061</c:v>
                </c:pt>
                <c:pt idx="429">
                  <c:v>0.77179890871048396</c:v>
                </c:pt>
                <c:pt idx="430">
                  <c:v>0.64539009332657504</c:v>
                </c:pt>
                <c:pt idx="431">
                  <c:v>0.73491102457046564</c:v>
                </c:pt>
                <c:pt idx="432">
                  <c:v>0.45356294512748896</c:v>
                </c:pt>
                <c:pt idx="433">
                  <c:v>0.88855469226837613</c:v>
                </c:pt>
                <c:pt idx="434">
                  <c:v>0.16730877757072424</c:v>
                </c:pt>
                <c:pt idx="435">
                  <c:v>8.8552609086037556E-2</c:v>
                </c:pt>
                <c:pt idx="436">
                  <c:v>0.28239950537681796</c:v>
                </c:pt>
                <c:pt idx="437">
                  <c:v>-0.34679788351059021</c:v>
                </c:pt>
                <c:pt idx="438">
                  <c:v>4.3432820588350303E-2</c:v>
                </c:pt>
                <c:pt idx="439">
                  <c:v>2.9621023684740212E-2</c:v>
                </c:pt>
                <c:pt idx="440">
                  <c:v>-0.35072261095047225</c:v>
                </c:pt>
                <c:pt idx="441">
                  <c:v>-0.71345925331116034</c:v>
                </c:pt>
                <c:pt idx="442">
                  <c:v>-5.6615568697452122E-2</c:v>
                </c:pt>
                <c:pt idx="443">
                  <c:v>-2.3756489157676544E-2</c:v>
                </c:pt>
                <c:pt idx="444">
                  <c:v>6.3538596034050029E-2</c:v>
                </c:pt>
                <c:pt idx="445">
                  <c:v>2.3530269041657389E-2</c:v>
                </c:pt>
                <c:pt idx="446">
                  <c:v>-0.47961309552192699</c:v>
                </c:pt>
                <c:pt idx="447">
                  <c:v>-8.5323184728622395E-2</c:v>
                </c:pt>
                <c:pt idx="448">
                  <c:v>-0.14013169705867787</c:v>
                </c:pt>
                <c:pt idx="449">
                  <c:v>5.0433717668056523E-2</c:v>
                </c:pt>
                <c:pt idx="450">
                  <c:v>1.21770789846778E-2</c:v>
                </c:pt>
                <c:pt idx="451">
                  <c:v>0.47971937060356101</c:v>
                </c:pt>
                <c:pt idx="452">
                  <c:v>0.5931660532951355</c:v>
                </c:pt>
                <c:pt idx="453">
                  <c:v>-2.8653770685196089E-2</c:v>
                </c:pt>
                <c:pt idx="454">
                  <c:v>-6.3601024448871737E-2</c:v>
                </c:pt>
                <c:pt idx="455">
                  <c:v>-0.271305322647095</c:v>
                </c:pt>
                <c:pt idx="456">
                  <c:v>-0.37508332729339638</c:v>
                </c:pt>
                <c:pt idx="457">
                  <c:v>2.8363142162561451E-2</c:v>
                </c:pt>
                <c:pt idx="458">
                  <c:v>0.42459324002265902</c:v>
                </c:pt>
                <c:pt idx="459">
                  <c:v>3.0263871885836272E-3</c:v>
                </c:pt>
                <c:pt idx="460">
                  <c:v>0.31882759928703647</c:v>
                </c:pt>
                <c:pt idx="461">
                  <c:v>0.25891131162643399</c:v>
                </c:pt>
                <c:pt idx="462">
                  <c:v>0.18258097767829901</c:v>
                </c:pt>
                <c:pt idx="463">
                  <c:v>8.4142582491040247E-3</c:v>
                </c:pt>
                <c:pt idx="464">
                  <c:v>1.2655955739319326E-2</c:v>
                </c:pt>
                <c:pt idx="465">
                  <c:v>9.6254982054234356E-2</c:v>
                </c:pt>
                <c:pt idx="466">
                  <c:v>2.7554566040635078E-2</c:v>
                </c:pt>
                <c:pt idx="467">
                  <c:v>-9.9213786423206149E-2</c:v>
                </c:pt>
                <c:pt idx="468">
                  <c:v>-0.16316789388656674</c:v>
                </c:pt>
                <c:pt idx="469">
                  <c:v>5.3158268332481405E-2</c:v>
                </c:pt>
                <c:pt idx="470">
                  <c:v>0.12463366985321085</c:v>
                </c:pt>
                <c:pt idx="471">
                  <c:v>-1.6107754781842263E-2</c:v>
                </c:pt>
                <c:pt idx="472">
                  <c:v>-0.173833668231964</c:v>
                </c:pt>
                <c:pt idx="473">
                  <c:v>1.5982192009687504E-2</c:v>
                </c:pt>
                <c:pt idx="474">
                  <c:v>0.34355387091636735</c:v>
                </c:pt>
                <c:pt idx="475">
                  <c:v>6.3216522336006539E-2</c:v>
                </c:pt>
                <c:pt idx="476">
                  <c:v>-0.27106246352195867</c:v>
                </c:pt>
                <c:pt idx="477">
                  <c:v>0.16330079734325387</c:v>
                </c:pt>
                <c:pt idx="478">
                  <c:v>0.40314149856567399</c:v>
                </c:pt>
                <c:pt idx="479">
                  <c:v>6.9998707622290031E-3</c:v>
                </c:pt>
                <c:pt idx="480">
                  <c:v>-0.16226539015770167</c:v>
                </c:pt>
                <c:pt idx="481">
                  <c:v>0.14922511577606304</c:v>
                </c:pt>
                <c:pt idx="482">
                  <c:v>-0.150711759924889</c:v>
                </c:pt>
                <c:pt idx="483">
                  <c:v>-4.0981834754347914E-3</c:v>
                </c:pt>
                <c:pt idx="484">
                  <c:v>-0.67097467184066795</c:v>
                </c:pt>
                <c:pt idx="485">
                  <c:v>-8.2932963967323567E-2</c:v>
                </c:pt>
                <c:pt idx="486">
                  <c:v>-0.25051343441009327</c:v>
                </c:pt>
                <c:pt idx="487">
                  <c:v>-0.30230659246445041</c:v>
                </c:pt>
                <c:pt idx="488">
                  <c:v>-6.8830582313239895E-3</c:v>
                </c:pt>
                <c:pt idx="489">
                  <c:v>-0.17681488394737324</c:v>
                </c:pt>
                <c:pt idx="490">
                  <c:v>-1.15180399734527E-3</c:v>
                </c:pt>
                <c:pt idx="491">
                  <c:v>-4.3614972382783897E-2</c:v>
                </c:pt>
                <c:pt idx="492">
                  <c:v>-0.35204166173935125</c:v>
                </c:pt>
                <c:pt idx="493">
                  <c:v>-4.6977262943983113E-2</c:v>
                </c:pt>
                <c:pt idx="494">
                  <c:v>0.50611209869384799</c:v>
                </c:pt>
                <c:pt idx="495">
                  <c:v>0.14827400445938099</c:v>
                </c:pt>
                <c:pt idx="496">
                  <c:v>0.51576077938079801</c:v>
                </c:pt>
                <c:pt idx="497">
                  <c:v>4.9631450325250598E-2</c:v>
                </c:pt>
                <c:pt idx="498">
                  <c:v>0.1795909404754657</c:v>
                </c:pt>
                <c:pt idx="499">
                  <c:v>-8.6340747773647281E-2</c:v>
                </c:pt>
              </c:numCache>
            </c:numRef>
          </c:yVal>
        </c:ser>
        <c:axId val="58588544"/>
        <c:axId val="60200064"/>
      </c:scatterChart>
      <c:valAx>
        <c:axId val="58588544"/>
        <c:scaling>
          <c:orientation val="minMax"/>
          <c:max val="1.5"/>
          <c:min val="-1.5"/>
        </c:scaling>
        <c:axPos val="b"/>
        <c:numFmt formatCode="General" sourceLinked="1"/>
        <c:tickLblPos val="nextTo"/>
        <c:crossAx val="60200064"/>
        <c:crosses val="autoZero"/>
        <c:crossBetween val="midCat"/>
        <c:majorUnit val="0.5"/>
        <c:minorUnit val="0.1"/>
      </c:valAx>
      <c:valAx>
        <c:axId val="60200064"/>
        <c:scaling>
          <c:orientation val="minMax"/>
          <c:max val="1.5"/>
          <c:min val="-1.5"/>
        </c:scaling>
        <c:axPos val="l"/>
        <c:majorGridlines/>
        <c:numFmt formatCode="General" sourceLinked="1"/>
        <c:tickLblPos val="nextTo"/>
        <c:crossAx val="58588544"/>
        <c:crosses val="autoZero"/>
        <c:crossBetween val="midCat"/>
        <c:majorUnit val="0.5"/>
        <c:minorUnit val="0.1"/>
      </c:valAx>
    </c:plotArea>
    <c:legend>
      <c:legendPos val="r"/>
      <c:layout>
        <c:manualLayout>
          <c:xMode val="edge"/>
          <c:yMode val="edge"/>
          <c:x val="0.67755663285452594"/>
          <c:y val="0.83215928824606888"/>
          <c:w val="0.14652079994425468"/>
          <c:h val="0.1215338868139972"/>
        </c:manualLayout>
      </c:layout>
      <c:spPr>
        <a:solidFill>
          <a:schemeClr val="bg1"/>
        </a:solidFill>
        <a:ln>
          <a:solidFill>
            <a:sysClr val="windowText" lastClr="00000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plotArea>
      <c:layout/>
      <c:scatterChart>
        <c:scatterStyle val="lineMarker"/>
        <c:ser>
          <c:idx val="4"/>
          <c:order val="4"/>
          <c:tx>
            <c:strRef>
              <c:f>"Formulae"</c:f>
            </c:strRef>
          </c:tx>
          <c:spPr>
            <a:ln w="28575">
              <a:noFill/>
            </a:ln>
          </c:spPr>
          <c:xVal>
            <c:numRef>
              <c:f>'matchbox results'!$I:$I</c:f>
            </c:numRef>
          </c:xVal>
          <c:yVal>
            <c:numRef>
              <c:f>'matchbox results'!$K:$K</c:f>
            </c:numRef>
          </c:yVal>
        </c:ser>
        <c:ser>
          <c:idx val="5"/>
          <c:order val="5"/>
          <c:tx>
            <c:strRef>
              <c:f>"Solvers"</c:f>
            </c:strRef>
          </c:tx>
          <c:spPr>
            <a:ln w="28575">
              <a:noFill/>
            </a:ln>
          </c:spPr>
          <c:xVal>
            <c:numRef>
              <c:f>'matchbox results'!$B$1:$B$11</c:f>
            </c:numRef>
          </c:xVal>
          <c:yVal>
            <c:numRef>
              <c:f>'matchbox results'!$D$1:$D$11</c:f>
            </c:numRef>
          </c:yVal>
        </c:ser>
        <c:ser>
          <c:idx val="6"/>
          <c:order val="6"/>
          <c:tx>
            <c:strRef>
              <c:f>"Formulae"</c:f>
            </c:strRef>
          </c:tx>
          <c:spPr>
            <a:ln w="28575">
              <a:noFill/>
            </a:ln>
          </c:spPr>
          <c:xVal>
            <c:numRef>
              <c:f>'matchbox results'!$I:$I</c:f>
            </c:numRef>
          </c:xVal>
          <c:yVal>
            <c:numRef>
              <c:f>'matchbox results'!$K:$K</c:f>
            </c:numRef>
          </c:yVal>
        </c:ser>
        <c:ser>
          <c:idx val="7"/>
          <c:order val="7"/>
          <c:tx>
            <c:strRef>
              <c:f>"Solvers"</c:f>
            </c:strRef>
          </c:tx>
          <c:spPr>
            <a:ln w="28575">
              <a:noFill/>
            </a:ln>
          </c:spPr>
          <c:xVal>
            <c:numRef>
              <c:f>'matchbox results'!$B$1:$B$11</c:f>
            </c:numRef>
          </c:xVal>
          <c:yVal>
            <c:numRef>
              <c:f>'matchbox results'!$D$1:$D$11</c:f>
            </c:numRef>
          </c:yVal>
        </c:ser>
        <c:ser>
          <c:idx val="2"/>
          <c:order val="2"/>
          <c:tx>
            <c:strRef>
              <c:f>"Formulae"</c:f>
            </c:strRef>
          </c:tx>
          <c:spPr>
            <a:ln w="28575">
              <a:noFill/>
            </a:ln>
          </c:spPr>
          <c:xVal>
            <c:numRef>
              <c:f>'matchbox results'!$I:$I</c:f>
            </c:numRef>
          </c:xVal>
          <c:yVal>
            <c:numRef>
              <c:f>'matchbox results'!$K:$K</c:f>
            </c:numRef>
          </c:yVal>
        </c:ser>
        <c:ser>
          <c:idx val="3"/>
          <c:order val="3"/>
          <c:tx>
            <c:strRef>
              <c:f>"Solvers"</c:f>
            </c:strRef>
          </c:tx>
          <c:spPr>
            <a:ln w="28575">
              <a:noFill/>
            </a:ln>
          </c:spPr>
          <c:xVal>
            <c:numRef>
              <c:f>'matchbox results'!$B$1:$B$11</c:f>
            </c:numRef>
          </c:xVal>
          <c:yVal>
            <c:numRef>
              <c:f>'matchbox results'!$D$1:$D$11</c:f>
            </c:numRef>
          </c:yVal>
        </c:ser>
        <c:ser>
          <c:idx val="1"/>
          <c:order val="0"/>
          <c:tx>
            <c:v>Formulae</c:v>
          </c:tx>
          <c:spPr>
            <a:ln w="28575">
              <a:noFill/>
            </a:ln>
          </c:spPr>
          <c:marker>
            <c:symbol val="circle"/>
            <c:size val="2"/>
            <c:spPr>
              <a:solidFill>
                <a:srgbClr val="C00000"/>
              </a:solidFill>
              <a:ln>
                <a:noFill/>
              </a:ln>
            </c:spPr>
          </c:marker>
          <c:xVal>
            <c:numRef>
              <c:f>'matchbox results'!$I:$I</c:f>
              <c:numCache>
                <c:formatCode>General</c:formatCode>
                <c:ptCount val="1048576"/>
                <c:pt idx="0">
                  <c:v>0.65353600000000001</c:v>
                </c:pt>
                <c:pt idx="1">
                  <c:v>1.0316859999999999</c:v>
                </c:pt>
                <c:pt idx="2">
                  <c:v>0.84247300000000003</c:v>
                </c:pt>
                <c:pt idx="3">
                  <c:v>1.0316369999999908</c:v>
                </c:pt>
                <c:pt idx="4">
                  <c:v>0.58095000000000008</c:v>
                </c:pt>
                <c:pt idx="5">
                  <c:v>1.0315729999999999</c:v>
                </c:pt>
                <c:pt idx="6">
                  <c:v>0.78297700000000003</c:v>
                </c:pt>
                <c:pt idx="7">
                  <c:v>1.031612</c:v>
                </c:pt>
                <c:pt idx="8">
                  <c:v>0.53059699999999543</c:v>
                </c:pt>
                <c:pt idx="9">
                  <c:v>0.53064000000000422</c:v>
                </c:pt>
                <c:pt idx="10">
                  <c:v>1.1983510000000082</c:v>
                </c:pt>
                <c:pt idx="11">
                  <c:v>1.0575249999999881</c:v>
                </c:pt>
                <c:pt idx="12">
                  <c:v>1.192339</c:v>
                </c:pt>
                <c:pt idx="13">
                  <c:v>1.057043</c:v>
                </c:pt>
                <c:pt idx="14">
                  <c:v>0.65223000000000064</c:v>
                </c:pt>
                <c:pt idx="15">
                  <c:v>1.0440970000000001</c:v>
                </c:pt>
                <c:pt idx="16">
                  <c:v>0.30644500000000002</c:v>
                </c:pt>
                <c:pt idx="17">
                  <c:v>0.30640400000000234</c:v>
                </c:pt>
                <c:pt idx="18">
                  <c:v>0.26935500000000001</c:v>
                </c:pt>
                <c:pt idx="19">
                  <c:v>0.53077300000000005</c:v>
                </c:pt>
                <c:pt idx="20">
                  <c:v>-0.28781300000000032</c:v>
                </c:pt>
                <c:pt idx="21">
                  <c:v>1.196766</c:v>
                </c:pt>
                <c:pt idx="22">
                  <c:v>0.53442900000000004</c:v>
                </c:pt>
                <c:pt idx="23">
                  <c:v>0.93427700000000002</c:v>
                </c:pt>
                <c:pt idx="24">
                  <c:v>0.52152999999999949</c:v>
                </c:pt>
                <c:pt idx="25">
                  <c:v>0.12621299999999999</c:v>
                </c:pt>
                <c:pt idx="26">
                  <c:v>-3.416700000000001E-2</c:v>
                </c:pt>
                <c:pt idx="27">
                  <c:v>-3.415E-2</c:v>
                </c:pt>
                <c:pt idx="28">
                  <c:v>-4.1237999999999997E-2</c:v>
                </c:pt>
                <c:pt idx="29">
                  <c:v>-4.1118999999999996E-2</c:v>
                </c:pt>
                <c:pt idx="30">
                  <c:v>-3.4348000000000004E-2</c:v>
                </c:pt>
                <c:pt idx="31">
                  <c:v>-4.1320999999999997E-2</c:v>
                </c:pt>
                <c:pt idx="32">
                  <c:v>-4.1321999999999998E-2</c:v>
                </c:pt>
                <c:pt idx="33">
                  <c:v>-4.1333000000000023E-2</c:v>
                </c:pt>
                <c:pt idx="34">
                  <c:v>-3.4421000000000014E-2</c:v>
                </c:pt>
                <c:pt idx="35">
                  <c:v>-4.1454000000000012E-2</c:v>
                </c:pt>
                <c:pt idx="36">
                  <c:v>-4.1612000000000024E-2</c:v>
                </c:pt>
                <c:pt idx="37">
                  <c:v>-4.1598000000000003E-2</c:v>
                </c:pt>
                <c:pt idx="38">
                  <c:v>-4.1704000000000012E-2</c:v>
                </c:pt>
                <c:pt idx="39">
                  <c:v>-4.1911000000000004E-2</c:v>
                </c:pt>
                <c:pt idx="40">
                  <c:v>-4.1843000000000005E-2</c:v>
                </c:pt>
                <c:pt idx="41">
                  <c:v>-4.2038000000000013E-2</c:v>
                </c:pt>
                <c:pt idx="42">
                  <c:v>-4.2128000000000013E-2</c:v>
                </c:pt>
                <c:pt idx="43">
                  <c:v>-4.1953999999999998E-2</c:v>
                </c:pt>
                <c:pt idx="44">
                  <c:v>-4.2044000000000012E-2</c:v>
                </c:pt>
                <c:pt idx="45">
                  <c:v>-4.2213000000000014E-2</c:v>
                </c:pt>
                <c:pt idx="46">
                  <c:v>-4.2217000000000032E-2</c:v>
                </c:pt>
                <c:pt idx="47">
                  <c:v>-4.2315000000000033E-2</c:v>
                </c:pt>
                <c:pt idx="48">
                  <c:v>-4.2478000000000009E-2</c:v>
                </c:pt>
                <c:pt idx="49">
                  <c:v>-4.2385000000000013E-2</c:v>
                </c:pt>
                <c:pt idx="50">
                  <c:v>-0.30336200000000263</c:v>
                </c:pt>
                <c:pt idx="51">
                  <c:v>-4.2527000000000023E-2</c:v>
                </c:pt>
                <c:pt idx="52">
                  <c:v>-4.2747000000000014E-2</c:v>
                </c:pt>
                <c:pt idx="53">
                  <c:v>-4.268700000000001E-2</c:v>
                </c:pt>
                <c:pt idx="54">
                  <c:v>-4.268000000000001E-2</c:v>
                </c:pt>
                <c:pt idx="55">
                  <c:v>-4.2905000000000013E-2</c:v>
                </c:pt>
                <c:pt idx="56">
                  <c:v>-4.3012000000000133E-2</c:v>
                </c:pt>
                <c:pt idx="57">
                  <c:v>-4.2884000000000012E-2</c:v>
                </c:pt>
                <c:pt idx="58">
                  <c:v>-4.3048999999999997E-2</c:v>
                </c:pt>
                <c:pt idx="59">
                  <c:v>-4.3017000000000014E-2</c:v>
                </c:pt>
                <c:pt idx="60">
                  <c:v>-4.3066000000000104E-2</c:v>
                </c:pt>
                <c:pt idx="61">
                  <c:v>-4.3158000000000002E-2</c:v>
                </c:pt>
                <c:pt idx="62">
                  <c:v>-4.3276999999999996E-2</c:v>
                </c:pt>
                <c:pt idx="63">
                  <c:v>-4.3463000000000022E-2</c:v>
                </c:pt>
                <c:pt idx="64">
                  <c:v>-4.3380000000000023E-2</c:v>
                </c:pt>
                <c:pt idx="65">
                  <c:v>-4.3432000000000033E-2</c:v>
                </c:pt>
                <c:pt idx="66">
                  <c:v>-4.3546999999999995E-2</c:v>
                </c:pt>
                <c:pt idx="67">
                  <c:v>-4.3521999999999977E-2</c:v>
                </c:pt>
                <c:pt idx="68">
                  <c:v>-4.3794000000000034E-2</c:v>
                </c:pt>
                <c:pt idx="69">
                  <c:v>0.22426800000000024</c:v>
                </c:pt>
                <c:pt idx="70">
                  <c:v>-4.380400000000001E-2</c:v>
                </c:pt>
                <c:pt idx="71">
                  <c:v>0.22414000000000003</c:v>
                </c:pt>
                <c:pt idx="72">
                  <c:v>-4.3944999999999998E-2</c:v>
                </c:pt>
                <c:pt idx="73">
                  <c:v>-4.3969999999999995E-2</c:v>
                </c:pt>
                <c:pt idx="74">
                  <c:v>-4.3961000000000014E-2</c:v>
                </c:pt>
                <c:pt idx="75">
                  <c:v>-4.4132000000000463E-2</c:v>
                </c:pt>
                <c:pt idx="76">
                  <c:v>-4.4320000000000033E-2</c:v>
                </c:pt>
                <c:pt idx="77">
                  <c:v>-4.4220000000000002E-2</c:v>
                </c:pt>
                <c:pt idx="78">
                  <c:v>-4.4344000000000022E-2</c:v>
                </c:pt>
                <c:pt idx="79">
                  <c:v>-4.4520000000000011E-2</c:v>
                </c:pt>
                <c:pt idx="80">
                  <c:v>-4.4373000000000114E-2</c:v>
                </c:pt>
                <c:pt idx="81">
                  <c:v>-4.4574000000000009E-2</c:v>
                </c:pt>
                <c:pt idx="82">
                  <c:v>-4.4706000000000565E-2</c:v>
                </c:pt>
                <c:pt idx="83">
                  <c:v>-4.4745000000000014E-2</c:v>
                </c:pt>
                <c:pt idx="84">
                  <c:v>-0.56600700000000004</c:v>
                </c:pt>
                <c:pt idx="85">
                  <c:v>-4.4677000000000008E-2</c:v>
                </c:pt>
                <c:pt idx="86">
                  <c:v>-4.4962000000000529E-2</c:v>
                </c:pt>
                <c:pt idx="87">
                  <c:v>-4.4904000000000013E-2</c:v>
                </c:pt>
                <c:pt idx="88">
                  <c:v>-4.5006000000000032E-2</c:v>
                </c:pt>
                <c:pt idx="89">
                  <c:v>-4.5107000000000022E-2</c:v>
                </c:pt>
                <c:pt idx="90">
                  <c:v>-4.5106000000000014E-2</c:v>
                </c:pt>
                <c:pt idx="91">
                  <c:v>-0.56610400000000005</c:v>
                </c:pt>
                <c:pt idx="92">
                  <c:v>-4.5274999999999996E-2</c:v>
                </c:pt>
                <c:pt idx="93">
                  <c:v>-4.5346000000000004E-2</c:v>
                </c:pt>
                <c:pt idx="94">
                  <c:v>-4.5282000000000024E-2</c:v>
                </c:pt>
                <c:pt idx="95">
                  <c:v>-4.5500000000000013E-2</c:v>
                </c:pt>
                <c:pt idx="96">
                  <c:v>-4.5345000000000003E-2</c:v>
                </c:pt>
                <c:pt idx="97">
                  <c:v>-4.5532000000000024E-2</c:v>
                </c:pt>
                <c:pt idx="98">
                  <c:v>-0.56644099999999997</c:v>
                </c:pt>
                <c:pt idx="99">
                  <c:v>-0.56650999999999996</c:v>
                </c:pt>
                <c:pt idx="100">
                  <c:v>-4.5562000000000033E-2</c:v>
                </c:pt>
                <c:pt idx="101">
                  <c:v>-0.56659400000000004</c:v>
                </c:pt>
                <c:pt idx="102">
                  <c:v>-0.60528899999999997</c:v>
                </c:pt>
                <c:pt idx="103">
                  <c:v>-0.60535000000000005</c:v>
                </c:pt>
                <c:pt idx="104">
                  <c:v>-0.56657900000000005</c:v>
                </c:pt>
                <c:pt idx="105">
                  <c:v>-0.56647899999999951</c:v>
                </c:pt>
                <c:pt idx="106">
                  <c:v>-0.56654199999999999</c:v>
                </c:pt>
                <c:pt idx="107">
                  <c:v>-0.56654700000000002</c:v>
                </c:pt>
                <c:pt idx="108">
                  <c:v>-0.56667400000000456</c:v>
                </c:pt>
                <c:pt idx="109">
                  <c:v>-0.56659400000000004</c:v>
                </c:pt>
                <c:pt idx="110">
                  <c:v>-0.56656899999999588</c:v>
                </c:pt>
                <c:pt idx="111">
                  <c:v>-4.5936000000000032E-2</c:v>
                </c:pt>
                <c:pt idx="112">
                  <c:v>-4.6023999999999995E-2</c:v>
                </c:pt>
                <c:pt idx="113">
                  <c:v>-0.56677699999999998</c:v>
                </c:pt>
                <c:pt idx="114">
                  <c:v>-0.56680600000000003</c:v>
                </c:pt>
                <c:pt idx="115">
                  <c:v>-0.56681800000000004</c:v>
                </c:pt>
                <c:pt idx="116">
                  <c:v>-4.6050999999999995E-2</c:v>
                </c:pt>
                <c:pt idx="117">
                  <c:v>-0.56685200000000002</c:v>
                </c:pt>
                <c:pt idx="118">
                  <c:v>-0.30644200000000038</c:v>
                </c:pt>
                <c:pt idx="119">
                  <c:v>-0.56679500000000538</c:v>
                </c:pt>
                <c:pt idx="120">
                  <c:v>-4.6202000000000007E-2</c:v>
                </c:pt>
                <c:pt idx="121">
                  <c:v>-4.6249999999999875E-2</c:v>
                </c:pt>
                <c:pt idx="122">
                  <c:v>-3.2455000000000282E-2</c:v>
                </c:pt>
                <c:pt idx="123">
                  <c:v>0.50446599999999531</c:v>
                </c:pt>
                <c:pt idx="124">
                  <c:v>-3.2002000000000051E-2</c:v>
                </c:pt>
                <c:pt idx="125">
                  <c:v>-3.1688000000000015E-2</c:v>
                </c:pt>
                <c:pt idx="126">
                  <c:v>-3.1464000000000006E-2</c:v>
                </c:pt>
                <c:pt idx="127">
                  <c:v>0.50500699999999532</c:v>
                </c:pt>
                <c:pt idx="128">
                  <c:v>-3.1056000000000011E-2</c:v>
                </c:pt>
                <c:pt idx="129">
                  <c:v>-3.830200000000001E-2</c:v>
                </c:pt>
                <c:pt idx="130">
                  <c:v>0.5052179999999945</c:v>
                </c:pt>
                <c:pt idx="131">
                  <c:v>-3.0670000000000228E-2</c:v>
                </c:pt>
                <c:pt idx="132">
                  <c:v>-3.0537000000000012E-2</c:v>
                </c:pt>
                <c:pt idx="133">
                  <c:v>0.50574200000000002</c:v>
                </c:pt>
                <c:pt idx="134">
                  <c:v>0.4901930000000001</c:v>
                </c:pt>
                <c:pt idx="135">
                  <c:v>-4.5635000000000002E-2</c:v>
                </c:pt>
                <c:pt idx="136">
                  <c:v>-3.0101000000000006E-2</c:v>
                </c:pt>
                <c:pt idx="137">
                  <c:v>0.22218900000000003</c:v>
                </c:pt>
                <c:pt idx="138">
                  <c:v>-4.5618000000000013E-2</c:v>
                </c:pt>
                <c:pt idx="139">
                  <c:v>0.23783199999999999</c:v>
                </c:pt>
                <c:pt idx="140">
                  <c:v>-4.5617000000000012E-2</c:v>
                </c:pt>
                <c:pt idx="141">
                  <c:v>-3.7654000000000042E-2</c:v>
                </c:pt>
                <c:pt idx="142">
                  <c:v>-2.9660000000000002E-2</c:v>
                </c:pt>
                <c:pt idx="143">
                  <c:v>0.22213500000000003</c:v>
                </c:pt>
                <c:pt idx="144">
                  <c:v>0.23830699999999999</c:v>
                </c:pt>
                <c:pt idx="145">
                  <c:v>0.50604199999999999</c:v>
                </c:pt>
                <c:pt idx="146">
                  <c:v>0.48997800000000263</c:v>
                </c:pt>
                <c:pt idx="147">
                  <c:v>0.48983200000000032</c:v>
                </c:pt>
                <c:pt idx="148">
                  <c:v>0.51831699999999381</c:v>
                </c:pt>
                <c:pt idx="149">
                  <c:v>0.23841400000000143</c:v>
                </c:pt>
                <c:pt idx="150">
                  <c:v>0.23855499999999999</c:v>
                </c:pt>
                <c:pt idx="151">
                  <c:v>0.51883299999999588</c:v>
                </c:pt>
                <c:pt idx="152">
                  <c:v>0.23886800000000041</c:v>
                </c:pt>
                <c:pt idx="153">
                  <c:v>0.50659599999999949</c:v>
                </c:pt>
                <c:pt idx="154">
                  <c:v>0.52097700000000002</c:v>
                </c:pt>
                <c:pt idx="155">
                  <c:v>0.489761</c:v>
                </c:pt>
                <c:pt idx="156">
                  <c:v>0.48984300000000008</c:v>
                </c:pt>
                <c:pt idx="157">
                  <c:v>0.51897700000000002</c:v>
                </c:pt>
                <c:pt idx="158">
                  <c:v>0.48962600000000234</c:v>
                </c:pt>
                <c:pt idx="159">
                  <c:v>0.48969200000000002</c:v>
                </c:pt>
                <c:pt idx="160">
                  <c:v>0.50657299999999417</c:v>
                </c:pt>
                <c:pt idx="161">
                  <c:v>0.48960600000000032</c:v>
                </c:pt>
                <c:pt idx="162">
                  <c:v>0.48948200000000303</c:v>
                </c:pt>
                <c:pt idx="163">
                  <c:v>0.50647599999999959</c:v>
                </c:pt>
                <c:pt idx="164">
                  <c:v>0.48940600000000234</c:v>
                </c:pt>
                <c:pt idx="165">
                  <c:v>0.48944100000000001</c:v>
                </c:pt>
                <c:pt idx="166">
                  <c:v>0.50648499999999486</c:v>
                </c:pt>
                <c:pt idx="167">
                  <c:v>0.50674300000000005</c:v>
                </c:pt>
                <c:pt idx="168">
                  <c:v>0.48931700000000206</c:v>
                </c:pt>
                <c:pt idx="169">
                  <c:v>0.50666100000000003</c:v>
                </c:pt>
                <c:pt idx="170">
                  <c:v>-0.36708800000000275</c:v>
                </c:pt>
                <c:pt idx="171">
                  <c:v>-0.31837000000000376</c:v>
                </c:pt>
                <c:pt idx="172">
                  <c:v>-0.33054700000000031</c:v>
                </c:pt>
                <c:pt idx="173">
                  <c:v>-0.30609500000000001</c:v>
                </c:pt>
                <c:pt idx="174">
                  <c:v>-0.31830100000000205</c:v>
                </c:pt>
                <c:pt idx="175">
                  <c:v>-0.30597100000000038</c:v>
                </c:pt>
                <c:pt idx="176">
                  <c:v>-0.30590600000000234</c:v>
                </c:pt>
                <c:pt idx="177">
                  <c:v>-0.3060200000000024</c:v>
                </c:pt>
                <c:pt idx="178">
                  <c:v>-0.30587600000000315</c:v>
                </c:pt>
                <c:pt idx="179">
                  <c:v>-0.30599500000000002</c:v>
                </c:pt>
                <c:pt idx="180">
                  <c:v>-0.31811800000000234</c:v>
                </c:pt>
                <c:pt idx="181">
                  <c:v>-0.31814900000000002</c:v>
                </c:pt>
                <c:pt idx="182">
                  <c:v>-0.31807600000000275</c:v>
                </c:pt>
                <c:pt idx="183">
                  <c:v>-0.31807500000000088</c:v>
                </c:pt>
                <c:pt idx="184">
                  <c:v>-0.33047300000000263</c:v>
                </c:pt>
                <c:pt idx="185">
                  <c:v>-0.33040500000000228</c:v>
                </c:pt>
                <c:pt idx="186">
                  <c:v>-0.33044600000000263</c:v>
                </c:pt>
                <c:pt idx="187">
                  <c:v>-0.33027000000000234</c:v>
                </c:pt>
                <c:pt idx="188">
                  <c:v>-0.33020500000000008</c:v>
                </c:pt>
                <c:pt idx="189">
                  <c:v>-0.31815300000000002</c:v>
                </c:pt>
                <c:pt idx="190">
                  <c:v>-0.31807300000000038</c:v>
                </c:pt>
                <c:pt idx="191">
                  <c:v>-0.30560900000000002</c:v>
                </c:pt>
                <c:pt idx="192">
                  <c:v>-0.30586300000000038</c:v>
                </c:pt>
                <c:pt idx="193">
                  <c:v>-0.30576500000000001</c:v>
                </c:pt>
                <c:pt idx="194">
                  <c:v>-0.30585600000000263</c:v>
                </c:pt>
                <c:pt idx="195">
                  <c:v>-0.31790300000000032</c:v>
                </c:pt>
                <c:pt idx="196">
                  <c:v>-0.30567800000000234</c:v>
                </c:pt>
                <c:pt idx="197">
                  <c:v>-0.31788300000000302</c:v>
                </c:pt>
                <c:pt idx="198">
                  <c:v>0.53119000000000005</c:v>
                </c:pt>
                <c:pt idx="199">
                  <c:v>0.45340900000000001</c:v>
                </c:pt>
                <c:pt idx="200">
                  <c:v>0.45362200000000008</c:v>
                </c:pt>
                <c:pt idx="201">
                  <c:v>0.45369000000000004</c:v>
                </c:pt>
                <c:pt idx="202">
                  <c:v>0.45361400000000002</c:v>
                </c:pt>
                <c:pt idx="203">
                  <c:v>0.45364000000000004</c:v>
                </c:pt>
                <c:pt idx="204">
                  <c:v>0.45360500000000004</c:v>
                </c:pt>
                <c:pt idx="205">
                  <c:v>0.45372400000000002</c:v>
                </c:pt>
                <c:pt idx="206">
                  <c:v>0.45370000000000005</c:v>
                </c:pt>
                <c:pt idx="207">
                  <c:v>0.45387700000000031</c:v>
                </c:pt>
                <c:pt idx="208">
                  <c:v>0.531393</c:v>
                </c:pt>
                <c:pt idx="209">
                  <c:v>0.45391900000000002</c:v>
                </c:pt>
                <c:pt idx="210">
                  <c:v>-0.37270700000000001</c:v>
                </c:pt>
                <c:pt idx="211">
                  <c:v>-0.39051600000000303</c:v>
                </c:pt>
                <c:pt idx="212">
                  <c:v>-0.39047700000000263</c:v>
                </c:pt>
                <c:pt idx="213">
                  <c:v>0.44893300000000003</c:v>
                </c:pt>
                <c:pt idx="214">
                  <c:v>0.47928900000000002</c:v>
                </c:pt>
                <c:pt idx="215">
                  <c:v>0.53173400000000004</c:v>
                </c:pt>
                <c:pt idx="216">
                  <c:v>0.53168899999999997</c:v>
                </c:pt>
                <c:pt idx="217">
                  <c:v>-0.37118900000000032</c:v>
                </c:pt>
                <c:pt idx="218">
                  <c:v>0.24576500000000145</c:v>
                </c:pt>
                <c:pt idx="219">
                  <c:v>0.4495340000000001</c:v>
                </c:pt>
                <c:pt idx="220">
                  <c:v>0.47968600000000206</c:v>
                </c:pt>
                <c:pt idx="221">
                  <c:v>0.53191100000000002</c:v>
                </c:pt>
                <c:pt idx="222">
                  <c:v>0.51980899999999997</c:v>
                </c:pt>
                <c:pt idx="223">
                  <c:v>-0.71816800000000003</c:v>
                </c:pt>
                <c:pt idx="224">
                  <c:v>0.30620700000000001</c:v>
                </c:pt>
                <c:pt idx="225">
                  <c:v>0.53211599999999959</c:v>
                </c:pt>
                <c:pt idx="226">
                  <c:v>0.454903</c:v>
                </c:pt>
                <c:pt idx="227">
                  <c:v>-0.58103099999999508</c:v>
                </c:pt>
                <c:pt idx="228">
                  <c:v>-0.38939100000000032</c:v>
                </c:pt>
                <c:pt idx="229">
                  <c:v>-0.38930000000000303</c:v>
                </c:pt>
                <c:pt idx="230">
                  <c:v>-0.38918400000000303</c:v>
                </c:pt>
                <c:pt idx="231">
                  <c:v>-0.35910500000000001</c:v>
                </c:pt>
                <c:pt idx="232">
                  <c:v>-0.359151</c:v>
                </c:pt>
                <c:pt idx="233">
                  <c:v>-0.329291</c:v>
                </c:pt>
                <c:pt idx="234">
                  <c:v>0.53221499999999589</c:v>
                </c:pt>
                <c:pt idx="235">
                  <c:v>0.45492200000000038</c:v>
                </c:pt>
                <c:pt idx="236">
                  <c:v>-0.388795</c:v>
                </c:pt>
                <c:pt idx="237">
                  <c:v>-0.38848200000000377</c:v>
                </c:pt>
                <c:pt idx="238">
                  <c:v>0.45072000000000001</c:v>
                </c:pt>
                <c:pt idx="239">
                  <c:v>0.48051000000000038</c:v>
                </c:pt>
                <c:pt idx="240">
                  <c:v>0.53249599999999997</c:v>
                </c:pt>
                <c:pt idx="241">
                  <c:v>0.51438099999999531</c:v>
                </c:pt>
                <c:pt idx="242">
                  <c:v>9.062500000000108E-2</c:v>
                </c:pt>
                <c:pt idx="243">
                  <c:v>0.53236199999999956</c:v>
                </c:pt>
                <c:pt idx="244">
                  <c:v>0.51432800000000001</c:v>
                </c:pt>
                <c:pt idx="245">
                  <c:v>-0.32886300000000263</c:v>
                </c:pt>
                <c:pt idx="246">
                  <c:v>0.30614400000000008</c:v>
                </c:pt>
                <c:pt idx="247">
                  <c:v>0.53259000000000001</c:v>
                </c:pt>
                <c:pt idx="248">
                  <c:v>0.532389</c:v>
                </c:pt>
                <c:pt idx="249">
                  <c:v>-0.38821300000000031</c:v>
                </c:pt>
                <c:pt idx="250">
                  <c:v>-0.79619799999999996</c:v>
                </c:pt>
                <c:pt idx="251">
                  <c:v>-0.38786900000000263</c:v>
                </c:pt>
                <c:pt idx="252">
                  <c:v>0.48088300000000234</c:v>
                </c:pt>
                <c:pt idx="253">
                  <c:v>0.53254400000000002</c:v>
                </c:pt>
                <c:pt idx="254">
                  <c:v>0.53250399999999531</c:v>
                </c:pt>
                <c:pt idx="255">
                  <c:v>0.53273599999999999</c:v>
                </c:pt>
                <c:pt idx="256">
                  <c:v>0.5327809999999995</c:v>
                </c:pt>
                <c:pt idx="257">
                  <c:v>0.53264100000000525</c:v>
                </c:pt>
                <c:pt idx="258">
                  <c:v>0.53282799999999997</c:v>
                </c:pt>
                <c:pt idx="259">
                  <c:v>0.53265700000000005</c:v>
                </c:pt>
                <c:pt idx="260">
                  <c:v>0.53283199999999997</c:v>
                </c:pt>
                <c:pt idx="261">
                  <c:v>0.53293900000000005</c:v>
                </c:pt>
                <c:pt idx="262">
                  <c:v>0.53297000000000005</c:v>
                </c:pt>
                <c:pt idx="263">
                  <c:v>0.53275600000000001</c:v>
                </c:pt>
                <c:pt idx="264">
                  <c:v>0.45584400000000008</c:v>
                </c:pt>
                <c:pt idx="265">
                  <c:v>-0.38758200000000337</c:v>
                </c:pt>
                <c:pt idx="266">
                  <c:v>-0.591884999999996</c:v>
                </c:pt>
                <c:pt idx="267">
                  <c:v>-0.17200599999999999</c:v>
                </c:pt>
                <c:pt idx="268">
                  <c:v>0.24764800000000126</c:v>
                </c:pt>
                <c:pt idx="269">
                  <c:v>0.48123200000000005</c:v>
                </c:pt>
                <c:pt idx="270">
                  <c:v>0.53292099999999998</c:v>
                </c:pt>
                <c:pt idx="271">
                  <c:v>0.53302400000000005</c:v>
                </c:pt>
                <c:pt idx="272">
                  <c:v>-0.56676700000000002</c:v>
                </c:pt>
                <c:pt idx="273">
                  <c:v>-0.3871700000000024</c:v>
                </c:pt>
                <c:pt idx="274">
                  <c:v>-0.38701300000000038</c:v>
                </c:pt>
                <c:pt idx="275">
                  <c:v>-0.38703200000000032</c:v>
                </c:pt>
                <c:pt idx="276">
                  <c:v>-0.35775800000000002</c:v>
                </c:pt>
                <c:pt idx="277">
                  <c:v>-0.35760900000000001</c:v>
                </c:pt>
                <c:pt idx="278">
                  <c:v>9.1308E-2</c:v>
                </c:pt>
                <c:pt idx="279">
                  <c:v>9.1252000000000028E-2</c:v>
                </c:pt>
                <c:pt idx="280">
                  <c:v>0.533107</c:v>
                </c:pt>
                <c:pt idx="281">
                  <c:v>0.45610400000000001</c:v>
                </c:pt>
                <c:pt idx="282">
                  <c:v>-0.38647300000000234</c:v>
                </c:pt>
                <c:pt idx="283">
                  <c:v>-0.38640300000000088</c:v>
                </c:pt>
                <c:pt idx="284">
                  <c:v>0.45279699999999995</c:v>
                </c:pt>
                <c:pt idx="285">
                  <c:v>0.53337999999999997</c:v>
                </c:pt>
                <c:pt idx="286">
                  <c:v>0.53343599999999958</c:v>
                </c:pt>
                <c:pt idx="287">
                  <c:v>-0.57074499999999995</c:v>
                </c:pt>
                <c:pt idx="288">
                  <c:v>-0.59042199999999956</c:v>
                </c:pt>
                <c:pt idx="289">
                  <c:v>0.482296</c:v>
                </c:pt>
                <c:pt idx="290">
                  <c:v>0.53339999999999999</c:v>
                </c:pt>
                <c:pt idx="291">
                  <c:v>0.53349400000000002</c:v>
                </c:pt>
                <c:pt idx="292">
                  <c:v>-0.53276500000000004</c:v>
                </c:pt>
                <c:pt idx="293">
                  <c:v>0.533578</c:v>
                </c:pt>
                <c:pt idx="294">
                  <c:v>0.53347999999999951</c:v>
                </c:pt>
                <c:pt idx="295">
                  <c:v>-0.38581900000000263</c:v>
                </c:pt>
                <c:pt idx="296">
                  <c:v>0.53374900000000525</c:v>
                </c:pt>
                <c:pt idx="297">
                  <c:v>0.530864</c:v>
                </c:pt>
                <c:pt idx="298">
                  <c:v>0.53362399999999999</c:v>
                </c:pt>
                <c:pt idx="299">
                  <c:v>0.53365399999999996</c:v>
                </c:pt>
                <c:pt idx="300">
                  <c:v>-0.59033999999999542</c:v>
                </c:pt>
                <c:pt idx="301">
                  <c:v>-0.79500800000000005</c:v>
                </c:pt>
                <c:pt idx="302">
                  <c:v>3.4047000000000015E-2</c:v>
                </c:pt>
                <c:pt idx="303">
                  <c:v>0.48266500000000001</c:v>
                </c:pt>
                <c:pt idx="304">
                  <c:v>0.53389799999999998</c:v>
                </c:pt>
                <c:pt idx="305">
                  <c:v>0.53386699999999532</c:v>
                </c:pt>
                <c:pt idx="306">
                  <c:v>0.53395999999999999</c:v>
                </c:pt>
                <c:pt idx="307">
                  <c:v>0.53375399999999951</c:v>
                </c:pt>
                <c:pt idx="308">
                  <c:v>0.53379900000000491</c:v>
                </c:pt>
                <c:pt idx="309">
                  <c:v>0.53393400000000002</c:v>
                </c:pt>
                <c:pt idx="310">
                  <c:v>0.53406500000000001</c:v>
                </c:pt>
                <c:pt idx="311">
                  <c:v>0.53409099999999998</c:v>
                </c:pt>
                <c:pt idx="312">
                  <c:v>0.53392799999999996</c:v>
                </c:pt>
                <c:pt idx="313">
                  <c:v>0.53389500000000456</c:v>
                </c:pt>
                <c:pt idx="314">
                  <c:v>0.53396399999999589</c:v>
                </c:pt>
                <c:pt idx="315">
                  <c:v>0.53405000000000002</c:v>
                </c:pt>
                <c:pt idx="316">
                  <c:v>-0.37497300000000205</c:v>
                </c:pt>
                <c:pt idx="317">
                  <c:v>-0.79455500000000001</c:v>
                </c:pt>
                <c:pt idx="318">
                  <c:v>-0.58985900000000013</c:v>
                </c:pt>
                <c:pt idx="319">
                  <c:v>-0.58965299999999543</c:v>
                </c:pt>
                <c:pt idx="320">
                  <c:v>0.53424499999999997</c:v>
                </c:pt>
                <c:pt idx="321">
                  <c:v>0.53410199999999997</c:v>
                </c:pt>
                <c:pt idx="322">
                  <c:v>-0.56482600000000005</c:v>
                </c:pt>
                <c:pt idx="323">
                  <c:v>-0.58958999999999451</c:v>
                </c:pt>
                <c:pt idx="324">
                  <c:v>-0.38462900000000205</c:v>
                </c:pt>
                <c:pt idx="325">
                  <c:v>-0.38468200000000263</c:v>
                </c:pt>
                <c:pt idx="326">
                  <c:v>-0.56098899999999996</c:v>
                </c:pt>
                <c:pt idx="327">
                  <c:v>-0.35596700000000031</c:v>
                </c:pt>
                <c:pt idx="328">
                  <c:v>9.228500000000002E-2</c:v>
                </c:pt>
                <c:pt idx="329">
                  <c:v>9.2314999999999994E-2</c:v>
                </c:pt>
                <c:pt idx="330">
                  <c:v>0.53428799999999543</c:v>
                </c:pt>
                <c:pt idx="331">
                  <c:v>0.53427999999999998</c:v>
                </c:pt>
                <c:pt idx="332">
                  <c:v>-0.38431400000000376</c:v>
                </c:pt>
                <c:pt idx="333">
                  <c:v>-0.38413200000000008</c:v>
                </c:pt>
                <c:pt idx="334">
                  <c:v>0.48362700000000008</c:v>
                </c:pt>
                <c:pt idx="335">
                  <c:v>0.53454599999999997</c:v>
                </c:pt>
                <c:pt idx="336">
                  <c:v>0.45765300000000003</c:v>
                </c:pt>
                <c:pt idx="337">
                  <c:v>-0.57098000000000004</c:v>
                </c:pt>
                <c:pt idx="338">
                  <c:v>-0.58145399999999403</c:v>
                </c:pt>
                <c:pt idx="339">
                  <c:v>-0.38375200000000032</c:v>
                </c:pt>
                <c:pt idx="340">
                  <c:v>-0.79369000000000456</c:v>
                </c:pt>
                <c:pt idx="341">
                  <c:v>-0.5886439999999995</c:v>
                </c:pt>
                <c:pt idx="342">
                  <c:v>0.45567200000000002</c:v>
                </c:pt>
                <c:pt idx="343">
                  <c:v>0.45580200000000032</c:v>
                </c:pt>
                <c:pt idx="344">
                  <c:v>0.45612900000000001</c:v>
                </c:pt>
                <c:pt idx="345">
                  <c:v>0.53478899999999996</c:v>
                </c:pt>
                <c:pt idx="346">
                  <c:v>0.55255100000000001</c:v>
                </c:pt>
                <c:pt idx="347">
                  <c:v>-0.7266840000000041</c:v>
                </c:pt>
                <c:pt idx="348">
                  <c:v>-0.53206699999999463</c:v>
                </c:pt>
                <c:pt idx="349">
                  <c:v>0.53463400000000005</c:v>
                </c:pt>
                <c:pt idx="350">
                  <c:v>0.45813000000000004</c:v>
                </c:pt>
                <c:pt idx="351">
                  <c:v>-0.58815699999999416</c:v>
                </c:pt>
                <c:pt idx="352">
                  <c:v>-0.38306000000000234</c:v>
                </c:pt>
                <c:pt idx="353">
                  <c:v>-0.38283300000000031</c:v>
                </c:pt>
                <c:pt idx="354">
                  <c:v>0.456598</c:v>
                </c:pt>
                <c:pt idx="355">
                  <c:v>0.45682200000000234</c:v>
                </c:pt>
                <c:pt idx="356">
                  <c:v>0.45694600000000002</c:v>
                </c:pt>
                <c:pt idx="357">
                  <c:v>0.48492000000000263</c:v>
                </c:pt>
                <c:pt idx="358">
                  <c:v>0.48481900000000205</c:v>
                </c:pt>
                <c:pt idx="359">
                  <c:v>0.53500000000000003</c:v>
                </c:pt>
                <c:pt idx="360">
                  <c:v>0.34342900000000032</c:v>
                </c:pt>
                <c:pt idx="361">
                  <c:v>-0.32677000000000234</c:v>
                </c:pt>
                <c:pt idx="362">
                  <c:v>9.3000000000000208E-2</c:v>
                </c:pt>
                <c:pt idx="363">
                  <c:v>0.53511399999999532</c:v>
                </c:pt>
                <c:pt idx="364">
                  <c:v>0.5351089999999995</c:v>
                </c:pt>
                <c:pt idx="365">
                  <c:v>-0.57498400000000005</c:v>
                </c:pt>
                <c:pt idx="366">
                  <c:v>-0.79281199999999996</c:v>
                </c:pt>
                <c:pt idx="367">
                  <c:v>-0.38205900000000032</c:v>
                </c:pt>
                <c:pt idx="368">
                  <c:v>-0.35433400000000032</c:v>
                </c:pt>
                <c:pt idx="369">
                  <c:v>-0.32639800000000263</c:v>
                </c:pt>
                <c:pt idx="370">
                  <c:v>9.3237000000000028E-2</c:v>
                </c:pt>
                <c:pt idx="371">
                  <c:v>0.53517599999999999</c:v>
                </c:pt>
                <c:pt idx="372">
                  <c:v>0.53526899999999589</c:v>
                </c:pt>
                <c:pt idx="373">
                  <c:v>0.53537900000000005</c:v>
                </c:pt>
                <c:pt idx="374">
                  <c:v>0.53536599999999956</c:v>
                </c:pt>
                <c:pt idx="375">
                  <c:v>0.53525900000000004</c:v>
                </c:pt>
                <c:pt idx="376">
                  <c:v>0.535358</c:v>
                </c:pt>
                <c:pt idx="377">
                  <c:v>0.53540299999999474</c:v>
                </c:pt>
                <c:pt idx="378">
                  <c:v>0.53532400000000002</c:v>
                </c:pt>
                <c:pt idx="379">
                  <c:v>0.53550599999999959</c:v>
                </c:pt>
                <c:pt idx="380">
                  <c:v>0.53544800000000004</c:v>
                </c:pt>
                <c:pt idx="381">
                  <c:v>0.53554599999999997</c:v>
                </c:pt>
                <c:pt idx="382">
                  <c:v>0.53564299999999998</c:v>
                </c:pt>
                <c:pt idx="383">
                  <c:v>-0.59376399999999485</c:v>
                </c:pt>
                <c:pt idx="384">
                  <c:v>-0.77079299999999984</c:v>
                </c:pt>
                <c:pt idx="385">
                  <c:v>-0.77054699999999987</c:v>
                </c:pt>
                <c:pt idx="386">
                  <c:v>-0.77027600000000063</c:v>
                </c:pt>
                <c:pt idx="387">
                  <c:v>-0.56448399999999554</c:v>
                </c:pt>
                <c:pt idx="388">
                  <c:v>-0.35828500000000002</c:v>
                </c:pt>
                <c:pt idx="389">
                  <c:v>-0.35731800000000263</c:v>
                </c:pt>
                <c:pt idx="390">
                  <c:v>-0.35636600000000263</c:v>
                </c:pt>
                <c:pt idx="391">
                  <c:v>0.53594799999999998</c:v>
                </c:pt>
                <c:pt idx="392">
                  <c:v>0.45979499999999995</c:v>
                </c:pt>
                <c:pt idx="393">
                  <c:v>-0.56499600000000005</c:v>
                </c:pt>
                <c:pt idx="394">
                  <c:v>-0.58596099999999463</c:v>
                </c:pt>
                <c:pt idx="395">
                  <c:v>-0.37986100000000228</c:v>
                </c:pt>
                <c:pt idx="396">
                  <c:v>-0.37961800000000234</c:v>
                </c:pt>
                <c:pt idx="397">
                  <c:v>0.53615999999999997</c:v>
                </c:pt>
                <c:pt idx="398">
                  <c:v>0.51393900000000003</c:v>
                </c:pt>
                <c:pt idx="399">
                  <c:v>-0.7375119999999995</c:v>
                </c:pt>
                <c:pt idx="400">
                  <c:v>0.53613900000000003</c:v>
                </c:pt>
                <c:pt idx="401">
                  <c:v>0.53622400000000003</c:v>
                </c:pt>
                <c:pt idx="402">
                  <c:v>-0.59124599999999949</c:v>
                </c:pt>
                <c:pt idx="403">
                  <c:v>-0.76717900000000561</c:v>
                </c:pt>
                <c:pt idx="404">
                  <c:v>-0.76675400000000526</c:v>
                </c:pt>
                <c:pt idx="405">
                  <c:v>-0.76669600000000526</c:v>
                </c:pt>
                <c:pt idx="406">
                  <c:v>-0.76627100000000525</c:v>
                </c:pt>
                <c:pt idx="407">
                  <c:v>-0.56016900000000003</c:v>
                </c:pt>
                <c:pt idx="408">
                  <c:v>-0.35339600000000032</c:v>
                </c:pt>
                <c:pt idx="409">
                  <c:v>-0.35227200000000031</c:v>
                </c:pt>
                <c:pt idx="410">
                  <c:v>0.53652999999999951</c:v>
                </c:pt>
                <c:pt idx="411">
                  <c:v>0.53654800000000002</c:v>
                </c:pt>
                <c:pt idx="412">
                  <c:v>-0.61375100000000526</c:v>
                </c:pt>
                <c:pt idx="413">
                  <c:v>-0.76405199999999995</c:v>
                </c:pt>
                <c:pt idx="414">
                  <c:v>-0.55751699999999405</c:v>
                </c:pt>
                <c:pt idx="415">
                  <c:v>6.9317000000000725E-2</c:v>
                </c:pt>
                <c:pt idx="416">
                  <c:v>-0.34950900000000007</c:v>
                </c:pt>
                <c:pt idx="417">
                  <c:v>-0.34849300000000005</c:v>
                </c:pt>
                <c:pt idx="418">
                  <c:v>-0.34755900000000006</c:v>
                </c:pt>
                <c:pt idx="419">
                  <c:v>7.2859000000000021E-2</c:v>
                </c:pt>
                <c:pt idx="420">
                  <c:v>0.53717000000000004</c:v>
                </c:pt>
                <c:pt idx="421">
                  <c:v>0.46218300000000001</c:v>
                </c:pt>
                <c:pt idx="422">
                  <c:v>-0.37585700000000088</c:v>
                </c:pt>
                <c:pt idx="423">
                  <c:v>4.3797000000000134E-2</c:v>
                </c:pt>
                <c:pt idx="424">
                  <c:v>0.463648</c:v>
                </c:pt>
                <c:pt idx="425">
                  <c:v>0.48932500000000234</c:v>
                </c:pt>
                <c:pt idx="426">
                  <c:v>0.537524</c:v>
                </c:pt>
                <c:pt idx="427">
                  <c:v>0.70874500000000606</c:v>
                </c:pt>
                <c:pt idx="428">
                  <c:v>-0.531273</c:v>
                </c:pt>
                <c:pt idx="429">
                  <c:v>0.53747100000000003</c:v>
                </c:pt>
                <c:pt idx="430">
                  <c:v>0.53748099999999566</c:v>
                </c:pt>
                <c:pt idx="431">
                  <c:v>-0.78949899999999951</c:v>
                </c:pt>
                <c:pt idx="432">
                  <c:v>-0.37555500000000008</c:v>
                </c:pt>
                <c:pt idx="433">
                  <c:v>-0.375251</c:v>
                </c:pt>
                <c:pt idx="434">
                  <c:v>4.4645999999999998E-2</c:v>
                </c:pt>
                <c:pt idx="435">
                  <c:v>0.48979500000000004</c:v>
                </c:pt>
                <c:pt idx="436">
                  <c:v>0.48985900000000032</c:v>
                </c:pt>
                <c:pt idx="437">
                  <c:v>0.53771999999999998</c:v>
                </c:pt>
                <c:pt idx="438">
                  <c:v>0.53777200000000003</c:v>
                </c:pt>
                <c:pt idx="439">
                  <c:v>0.53765499999999999</c:v>
                </c:pt>
                <c:pt idx="440">
                  <c:v>0.53782799999999997</c:v>
                </c:pt>
                <c:pt idx="441">
                  <c:v>0.53775499999999998</c:v>
                </c:pt>
                <c:pt idx="442">
                  <c:v>0.53796699999999531</c:v>
                </c:pt>
                <c:pt idx="443">
                  <c:v>0.53791699999999532</c:v>
                </c:pt>
                <c:pt idx="444">
                  <c:v>0.5380239999999995</c:v>
                </c:pt>
                <c:pt idx="445">
                  <c:v>0.53783700000000001</c:v>
                </c:pt>
                <c:pt idx="446">
                  <c:v>0.53788899999999951</c:v>
                </c:pt>
                <c:pt idx="447">
                  <c:v>0.53788199999999997</c:v>
                </c:pt>
                <c:pt idx="448">
                  <c:v>0.53797099999999998</c:v>
                </c:pt>
                <c:pt idx="449">
                  <c:v>-0.58523299999999279</c:v>
                </c:pt>
                <c:pt idx="450">
                  <c:v>-0.75871599999999995</c:v>
                </c:pt>
                <c:pt idx="451">
                  <c:v>-0.75831300000000001</c:v>
                </c:pt>
                <c:pt idx="452">
                  <c:v>-0.75820600000000005</c:v>
                </c:pt>
                <c:pt idx="453">
                  <c:v>-0.55070399999999997</c:v>
                </c:pt>
                <c:pt idx="454">
                  <c:v>-0.34279100000000001</c:v>
                </c:pt>
                <c:pt idx="455">
                  <c:v>-0.34190500000000007</c:v>
                </c:pt>
                <c:pt idx="456">
                  <c:v>-0.34098100000000031</c:v>
                </c:pt>
                <c:pt idx="457">
                  <c:v>0.53846799999999451</c:v>
                </c:pt>
                <c:pt idx="458">
                  <c:v>0.53852</c:v>
                </c:pt>
                <c:pt idx="459">
                  <c:v>-0.58306999999999543</c:v>
                </c:pt>
                <c:pt idx="460">
                  <c:v>-0.75533799999999951</c:v>
                </c:pt>
                <c:pt idx="461">
                  <c:v>-0.75494000000000561</c:v>
                </c:pt>
                <c:pt idx="462">
                  <c:v>-0.75486299999999951</c:v>
                </c:pt>
                <c:pt idx="463">
                  <c:v>-0.75461000000000455</c:v>
                </c:pt>
                <c:pt idx="464">
                  <c:v>-0.546682</c:v>
                </c:pt>
                <c:pt idx="465">
                  <c:v>-0.33843800000000263</c:v>
                </c:pt>
                <c:pt idx="466">
                  <c:v>-0.33734200000000303</c:v>
                </c:pt>
                <c:pt idx="467">
                  <c:v>0.53884200000000004</c:v>
                </c:pt>
                <c:pt idx="468">
                  <c:v>0.53897600000000001</c:v>
                </c:pt>
                <c:pt idx="469">
                  <c:v>-0.58126499999999415</c:v>
                </c:pt>
                <c:pt idx="470">
                  <c:v>-0.75226499999999996</c:v>
                </c:pt>
                <c:pt idx="471">
                  <c:v>-0.54428299999999463</c:v>
                </c:pt>
                <c:pt idx="472">
                  <c:v>-0.33547200000000377</c:v>
                </c:pt>
                <c:pt idx="473">
                  <c:v>-0.33465100000000031</c:v>
                </c:pt>
                <c:pt idx="474">
                  <c:v>-0.33367500000000205</c:v>
                </c:pt>
                <c:pt idx="475">
                  <c:v>-0.33286500000000263</c:v>
                </c:pt>
                <c:pt idx="476">
                  <c:v>-0.33184900000000234</c:v>
                </c:pt>
                <c:pt idx="477">
                  <c:v>0.58682500000000015</c:v>
                </c:pt>
                <c:pt idx="478">
                  <c:v>0.586722999999996</c:v>
                </c:pt>
                <c:pt idx="479">
                  <c:v>-0.5892639999999929</c:v>
                </c:pt>
                <c:pt idx="480">
                  <c:v>-0.7479420000000041</c:v>
                </c:pt>
                <c:pt idx="481">
                  <c:v>-0.74773100000000525</c:v>
                </c:pt>
                <c:pt idx="482">
                  <c:v>-0.53907899999999997</c:v>
                </c:pt>
                <c:pt idx="483">
                  <c:v>-0.32978300000000038</c:v>
                </c:pt>
                <c:pt idx="484">
                  <c:v>-0.32871600000000234</c:v>
                </c:pt>
                <c:pt idx="485">
                  <c:v>0.51120299999999486</c:v>
                </c:pt>
                <c:pt idx="486">
                  <c:v>0.51224599999999998</c:v>
                </c:pt>
                <c:pt idx="487">
                  <c:v>0.58598599999999956</c:v>
                </c:pt>
                <c:pt idx="488">
                  <c:v>0.5861419999999995</c:v>
                </c:pt>
                <c:pt idx="489">
                  <c:v>-0.74401600000000001</c:v>
                </c:pt>
                <c:pt idx="490">
                  <c:v>-0.74380500000000538</c:v>
                </c:pt>
                <c:pt idx="491">
                  <c:v>-0.53455900000000001</c:v>
                </c:pt>
                <c:pt idx="492">
                  <c:v>-0.32465500000000008</c:v>
                </c:pt>
                <c:pt idx="493">
                  <c:v>0.51551299999999256</c:v>
                </c:pt>
                <c:pt idx="494">
                  <c:v>0.56102600000000002</c:v>
                </c:pt>
                <c:pt idx="495">
                  <c:v>0.56171099999999996</c:v>
                </c:pt>
                <c:pt idx="496">
                  <c:v>0.56242300000000001</c:v>
                </c:pt>
                <c:pt idx="497">
                  <c:v>0.58584700000000012</c:v>
                </c:pt>
                <c:pt idx="498">
                  <c:v>0.5859169999999938</c:v>
                </c:pt>
                <c:pt idx="499">
                  <c:v>-0.76943600000000001</c:v>
                </c:pt>
                <c:pt idx="500">
                  <c:v>-0.78472600000000003</c:v>
                </c:pt>
                <c:pt idx="501">
                  <c:v>-0.36611200000000038</c:v>
                </c:pt>
                <c:pt idx="502">
                  <c:v>0.47357300000000002</c:v>
                </c:pt>
                <c:pt idx="503">
                  <c:v>0.47397600000000234</c:v>
                </c:pt>
                <c:pt idx="504">
                  <c:v>0.49615800000000032</c:v>
                </c:pt>
                <c:pt idx="505">
                  <c:v>0.58556399999999087</c:v>
                </c:pt>
                <c:pt idx="506">
                  <c:v>0.58545199999999542</c:v>
                </c:pt>
                <c:pt idx="507">
                  <c:v>-0.78424199999999999</c:v>
                </c:pt>
                <c:pt idx="508">
                  <c:v>-0.57506900000000005</c:v>
                </c:pt>
                <c:pt idx="509">
                  <c:v>5.4435000000000032E-2</c:v>
                </c:pt>
                <c:pt idx="510">
                  <c:v>0.47428100000000001</c:v>
                </c:pt>
                <c:pt idx="511">
                  <c:v>0.47438800000000303</c:v>
                </c:pt>
                <c:pt idx="512">
                  <c:v>0.4747900000000001</c:v>
                </c:pt>
                <c:pt idx="513">
                  <c:v>-0.32096700000000206</c:v>
                </c:pt>
                <c:pt idx="514">
                  <c:v>0.54138599999999959</c:v>
                </c:pt>
                <c:pt idx="515">
                  <c:v>0.54151899999999531</c:v>
                </c:pt>
                <c:pt idx="516">
                  <c:v>-0.76376400000000411</c:v>
                </c:pt>
                <c:pt idx="517">
                  <c:v>-0.78388800000000003</c:v>
                </c:pt>
                <c:pt idx="518">
                  <c:v>-0.21806500000000126</c:v>
                </c:pt>
                <c:pt idx="519">
                  <c:v>-0.21787300000000001</c:v>
                </c:pt>
                <c:pt idx="520">
                  <c:v>-0.19590400000000024</c:v>
                </c:pt>
                <c:pt idx="521">
                  <c:v>0.66592000000000606</c:v>
                </c:pt>
                <c:pt idx="522">
                  <c:v>0.66589400000000742</c:v>
                </c:pt>
                <c:pt idx="523">
                  <c:v>0.66617600000000265</c:v>
                </c:pt>
                <c:pt idx="524">
                  <c:v>0.47633900000000001</c:v>
                </c:pt>
                <c:pt idx="525">
                  <c:v>0.86747099999999999</c:v>
                </c:pt>
                <c:pt idx="526">
                  <c:v>0.93969300000000422</c:v>
                </c:pt>
                <c:pt idx="527">
                  <c:v>0.54151099999999508</c:v>
                </c:pt>
                <c:pt idx="528">
                  <c:v>0.49581600000000303</c:v>
                </c:pt>
                <c:pt idx="529">
                  <c:v>0.5211519999999995</c:v>
                </c:pt>
                <c:pt idx="530">
                  <c:v>0.54152900000000004</c:v>
                </c:pt>
                <c:pt idx="531">
                  <c:v>0.52146899999999463</c:v>
                </c:pt>
                <c:pt idx="532">
                  <c:v>1.559612</c:v>
                </c:pt>
                <c:pt idx="533">
                  <c:v>1.4233789999999917</c:v>
                </c:pt>
                <c:pt idx="534">
                  <c:v>1.632986</c:v>
                </c:pt>
                <c:pt idx="535">
                  <c:v>1.7062800000000002</c:v>
                </c:pt>
                <c:pt idx="536">
                  <c:v>1.1401300000000001</c:v>
                </c:pt>
                <c:pt idx="537">
                  <c:v>1.3319509999999999</c:v>
                </c:pt>
                <c:pt idx="538">
                  <c:v>1.0461939999999998</c:v>
                </c:pt>
                <c:pt idx="539">
                  <c:v>1.0930770000000001</c:v>
                </c:pt>
                <c:pt idx="540">
                  <c:v>1.09287</c:v>
                </c:pt>
                <c:pt idx="541">
                  <c:v>0.47218300000000002</c:v>
                </c:pt>
                <c:pt idx="542">
                  <c:v>0.83630099999999996</c:v>
                </c:pt>
                <c:pt idx="543">
                  <c:v>0.88290400000000013</c:v>
                </c:pt>
                <c:pt idx="544">
                  <c:v>0.77130299999999952</c:v>
                </c:pt>
                <c:pt idx="545">
                  <c:v>0.83580699999999997</c:v>
                </c:pt>
                <c:pt idx="546">
                  <c:v>0.88231499999999485</c:v>
                </c:pt>
                <c:pt idx="547">
                  <c:v>0.882068999999996</c:v>
                </c:pt>
                <c:pt idx="548">
                  <c:v>0.985321</c:v>
                </c:pt>
                <c:pt idx="549">
                  <c:v>1.0447229999999998</c:v>
                </c:pt>
                <c:pt idx="550">
                  <c:v>1.028845</c:v>
                </c:pt>
                <c:pt idx="551">
                  <c:v>0.52129899999999996</c:v>
                </c:pt>
                <c:pt idx="552">
                  <c:v>0.66591000000000444</c:v>
                </c:pt>
                <c:pt idx="553">
                  <c:v>1.2543850000000001</c:v>
                </c:pt>
                <c:pt idx="554">
                  <c:v>1.028532</c:v>
                </c:pt>
                <c:pt idx="555">
                  <c:v>0.42377700000000001</c:v>
                </c:pt>
                <c:pt idx="556">
                  <c:v>1.254068</c:v>
                </c:pt>
                <c:pt idx="557">
                  <c:v>1.0438309999999917</c:v>
                </c:pt>
                <c:pt idx="558">
                  <c:v>0.86475700000000411</c:v>
                </c:pt>
                <c:pt idx="559">
                  <c:v>0.78194300000000005</c:v>
                </c:pt>
                <c:pt idx="560">
                  <c:v>1.044948</c:v>
                </c:pt>
                <c:pt idx="561">
                  <c:v>0.57180200000000003</c:v>
                </c:pt>
                <c:pt idx="562">
                  <c:v>0.78199600000000002</c:v>
                </c:pt>
                <c:pt idx="563">
                  <c:v>1.3014139999999998</c:v>
                </c:pt>
                <c:pt idx="564">
                  <c:v>0.78211399999999531</c:v>
                </c:pt>
                <c:pt idx="565">
                  <c:v>1.0450969999999917</c:v>
                </c:pt>
                <c:pt idx="566">
                  <c:v>0.88117400000000012</c:v>
                </c:pt>
                <c:pt idx="567">
                  <c:v>0.52108299999999486</c:v>
                </c:pt>
                <c:pt idx="568">
                  <c:v>0.78204399999999996</c:v>
                </c:pt>
                <c:pt idx="569">
                  <c:v>0.8809590000000006</c:v>
                </c:pt>
                <c:pt idx="570">
                  <c:v>0.37461800000000234</c:v>
                </c:pt>
                <c:pt idx="571">
                  <c:v>0.78206100000000001</c:v>
                </c:pt>
                <c:pt idx="572">
                  <c:v>0.88052500000000011</c:v>
                </c:pt>
                <c:pt idx="573">
                  <c:v>1.136674</c:v>
                </c:pt>
                <c:pt idx="574">
                  <c:v>0.63948700000000003</c:v>
                </c:pt>
                <c:pt idx="575">
                  <c:v>0.90338399999999508</c:v>
                </c:pt>
                <c:pt idx="576">
                  <c:v>0.97675699999999988</c:v>
                </c:pt>
                <c:pt idx="577">
                  <c:v>0.52107599999999998</c:v>
                </c:pt>
                <c:pt idx="578">
                  <c:v>9.8058000000000936E-2</c:v>
                </c:pt>
                <c:pt idx="579">
                  <c:v>0.63917299999999999</c:v>
                </c:pt>
                <c:pt idx="580">
                  <c:v>0.90281900000000004</c:v>
                </c:pt>
                <c:pt idx="581">
                  <c:v>0.44789100000000009</c:v>
                </c:pt>
                <c:pt idx="582">
                  <c:v>0.63887400000000538</c:v>
                </c:pt>
                <c:pt idx="583">
                  <c:v>0.90277499999999999</c:v>
                </c:pt>
                <c:pt idx="584">
                  <c:v>0.91017499999999996</c:v>
                </c:pt>
                <c:pt idx="585">
                  <c:v>0.78161899999999951</c:v>
                </c:pt>
                <c:pt idx="586">
                  <c:v>1.0441389999999999</c:v>
                </c:pt>
                <c:pt idx="587">
                  <c:v>0.78157799999999589</c:v>
                </c:pt>
                <c:pt idx="588">
                  <c:v>0.78182200000000002</c:v>
                </c:pt>
                <c:pt idx="589">
                  <c:v>1.0382359999999999</c:v>
                </c:pt>
                <c:pt idx="590">
                  <c:v>0.78185300000000002</c:v>
                </c:pt>
                <c:pt idx="591">
                  <c:v>0.78178400000000003</c:v>
                </c:pt>
                <c:pt idx="592">
                  <c:v>1.1177009999999998</c:v>
                </c:pt>
                <c:pt idx="593">
                  <c:v>0.78171400000000002</c:v>
                </c:pt>
                <c:pt idx="594">
                  <c:v>0.78179799999999999</c:v>
                </c:pt>
                <c:pt idx="595">
                  <c:v>0.87935300000000005</c:v>
                </c:pt>
                <c:pt idx="596">
                  <c:v>1.20885</c:v>
                </c:pt>
                <c:pt idx="597">
                  <c:v>0.52127900000000005</c:v>
                </c:pt>
                <c:pt idx="598">
                  <c:v>1.3005439999999999</c:v>
                </c:pt>
                <c:pt idx="599">
                  <c:v>1.1349119999999999</c:v>
                </c:pt>
                <c:pt idx="600">
                  <c:v>0.4846990000000001</c:v>
                </c:pt>
                <c:pt idx="601">
                  <c:v>1.0439089999999998</c:v>
                </c:pt>
                <c:pt idx="602">
                  <c:v>1.1347560000000001</c:v>
                </c:pt>
                <c:pt idx="603">
                  <c:v>0.76714300000000468</c:v>
                </c:pt>
                <c:pt idx="604">
                  <c:v>0.43250300000000008</c:v>
                </c:pt>
                <c:pt idx="605">
                  <c:v>0.52139400000000002</c:v>
                </c:pt>
                <c:pt idx="606">
                  <c:v>0.52131299999999381</c:v>
                </c:pt>
                <c:pt idx="607">
                  <c:v>0.52157399999999532</c:v>
                </c:pt>
                <c:pt idx="608">
                  <c:v>0.17652599999999999</c:v>
                </c:pt>
                <c:pt idx="609">
                  <c:v>0.52177300000000004</c:v>
                </c:pt>
                <c:pt idx="610">
                  <c:v>0.52190800000000004</c:v>
                </c:pt>
                <c:pt idx="611">
                  <c:v>0.52197800000000005</c:v>
                </c:pt>
                <c:pt idx="612">
                  <c:v>0.44869200000000004</c:v>
                </c:pt>
                <c:pt idx="613">
                  <c:v>0.52213500000000002</c:v>
                </c:pt>
                <c:pt idx="614">
                  <c:v>0.52227999999999997</c:v>
                </c:pt>
                <c:pt idx="615">
                  <c:v>0.52717499999999951</c:v>
                </c:pt>
                <c:pt idx="616">
                  <c:v>0.78185700000000002</c:v>
                </c:pt>
                <c:pt idx="617">
                  <c:v>0.53729499999999997</c:v>
                </c:pt>
                <c:pt idx="618">
                  <c:v>0.78205100000000005</c:v>
                </c:pt>
                <c:pt idx="619">
                  <c:v>0.52273400000000003</c:v>
                </c:pt>
                <c:pt idx="620">
                  <c:v>1.2444820000000001</c:v>
                </c:pt>
                <c:pt idx="621">
                  <c:v>0.52272700000000005</c:v>
                </c:pt>
                <c:pt idx="622">
                  <c:v>0.52263999999999999</c:v>
                </c:pt>
                <c:pt idx="623">
                  <c:v>-0.10664000000000012</c:v>
                </c:pt>
                <c:pt idx="624">
                  <c:v>0.85307200000000005</c:v>
                </c:pt>
                <c:pt idx="625">
                  <c:v>1.1335459999999999</c:v>
                </c:pt>
                <c:pt idx="626">
                  <c:v>0.52300400000000002</c:v>
                </c:pt>
                <c:pt idx="627">
                  <c:v>0.52305000000000001</c:v>
                </c:pt>
                <c:pt idx="628">
                  <c:v>1.4316599999999917</c:v>
                </c:pt>
                <c:pt idx="629">
                  <c:v>0.52333299999999405</c:v>
                </c:pt>
                <c:pt idx="630">
                  <c:v>0.53320000000000001</c:v>
                </c:pt>
                <c:pt idx="631">
                  <c:v>0.54272100000000456</c:v>
                </c:pt>
                <c:pt idx="632">
                  <c:v>0.90245699999999462</c:v>
                </c:pt>
                <c:pt idx="633">
                  <c:v>0.523428</c:v>
                </c:pt>
                <c:pt idx="634">
                  <c:v>0.52357399999999532</c:v>
                </c:pt>
                <c:pt idx="635">
                  <c:v>0.54277100000000456</c:v>
                </c:pt>
                <c:pt idx="636">
                  <c:v>0.91209600000000002</c:v>
                </c:pt>
                <c:pt idx="637">
                  <c:v>0.52373999999999998</c:v>
                </c:pt>
                <c:pt idx="638">
                  <c:v>0.54307000000000005</c:v>
                </c:pt>
                <c:pt idx="639">
                  <c:v>1.18367</c:v>
                </c:pt>
                <c:pt idx="640">
                  <c:v>0.45002800000000032</c:v>
                </c:pt>
                <c:pt idx="641">
                  <c:v>0.54310899999999951</c:v>
                </c:pt>
                <c:pt idx="642">
                  <c:v>0.54292300000000004</c:v>
                </c:pt>
                <c:pt idx="643">
                  <c:v>1.18388</c:v>
                </c:pt>
                <c:pt idx="644">
                  <c:v>0.45023399999999997</c:v>
                </c:pt>
                <c:pt idx="645">
                  <c:v>0.48735600000000234</c:v>
                </c:pt>
                <c:pt idx="646">
                  <c:v>0.54307899999999998</c:v>
                </c:pt>
                <c:pt idx="647">
                  <c:v>0.912443</c:v>
                </c:pt>
                <c:pt idx="648">
                  <c:v>0.45052500000000001</c:v>
                </c:pt>
                <c:pt idx="649">
                  <c:v>0.54318999999999951</c:v>
                </c:pt>
                <c:pt idx="650">
                  <c:v>0.82676700000000003</c:v>
                </c:pt>
                <c:pt idx="651">
                  <c:v>1.038165</c:v>
                </c:pt>
                <c:pt idx="652">
                  <c:v>0.82694299999999998</c:v>
                </c:pt>
                <c:pt idx="653">
                  <c:v>0.78233599999999959</c:v>
                </c:pt>
                <c:pt idx="654">
                  <c:v>0.78232699999999589</c:v>
                </c:pt>
                <c:pt idx="655">
                  <c:v>1.0382520000000082</c:v>
                </c:pt>
                <c:pt idx="656">
                  <c:v>0.57099800000000456</c:v>
                </c:pt>
                <c:pt idx="657">
                  <c:v>0.78243199999999957</c:v>
                </c:pt>
                <c:pt idx="658">
                  <c:v>0.57086700000000001</c:v>
                </c:pt>
                <c:pt idx="659">
                  <c:v>0.78248599999999957</c:v>
                </c:pt>
                <c:pt idx="660">
                  <c:v>0.78257199999999949</c:v>
                </c:pt>
                <c:pt idx="661">
                  <c:v>1.044497</c:v>
                </c:pt>
                <c:pt idx="662">
                  <c:v>0.78236699999999393</c:v>
                </c:pt>
                <c:pt idx="663">
                  <c:v>0.57108499999999951</c:v>
                </c:pt>
                <c:pt idx="664">
                  <c:v>1.04451</c:v>
                </c:pt>
                <c:pt idx="665">
                  <c:v>0.78263000000000005</c:v>
                </c:pt>
                <c:pt idx="666">
                  <c:v>0.57108599999999998</c:v>
                </c:pt>
                <c:pt idx="667">
                  <c:v>0.87521899999999997</c:v>
                </c:pt>
                <c:pt idx="668">
                  <c:v>1.13289</c:v>
                </c:pt>
                <c:pt idx="669">
                  <c:v>0.52447199999999949</c:v>
                </c:pt>
                <c:pt idx="670">
                  <c:v>0.43053200000000008</c:v>
                </c:pt>
                <c:pt idx="671">
                  <c:v>0.87681600000000004</c:v>
                </c:pt>
                <c:pt idx="672">
                  <c:v>0.52440199999999959</c:v>
                </c:pt>
                <c:pt idx="673">
                  <c:v>0.87658899999999951</c:v>
                </c:pt>
                <c:pt idx="674">
                  <c:v>0.35096800000000206</c:v>
                </c:pt>
                <c:pt idx="675">
                  <c:v>0.71251299999999462</c:v>
                </c:pt>
                <c:pt idx="676">
                  <c:v>0.87583100000000524</c:v>
                </c:pt>
                <c:pt idx="677">
                  <c:v>0.52423599999999959</c:v>
                </c:pt>
                <c:pt idx="678">
                  <c:v>0.87574200000000468</c:v>
                </c:pt>
                <c:pt idx="679">
                  <c:v>0.37666100000000002</c:v>
                </c:pt>
                <c:pt idx="680">
                  <c:v>0.71173799999999998</c:v>
                </c:pt>
                <c:pt idx="681">
                  <c:v>0.57345100000000004</c:v>
                </c:pt>
                <c:pt idx="682">
                  <c:v>-0.47650400000000032</c:v>
                </c:pt>
                <c:pt idx="683">
                  <c:v>0.80020100000000005</c:v>
                </c:pt>
                <c:pt idx="684">
                  <c:v>1.33151</c:v>
                </c:pt>
                <c:pt idx="685">
                  <c:v>0.39719400000000032</c:v>
                </c:pt>
                <c:pt idx="686">
                  <c:v>0.53414200000000001</c:v>
                </c:pt>
                <c:pt idx="687">
                  <c:v>0.78223399999999543</c:v>
                </c:pt>
                <c:pt idx="688">
                  <c:v>1.0408009999999999</c:v>
                </c:pt>
                <c:pt idx="689">
                  <c:v>0.81614299999999951</c:v>
                </c:pt>
                <c:pt idx="690">
                  <c:v>0.52466599999999997</c:v>
                </c:pt>
                <c:pt idx="691">
                  <c:v>0.96670500000000525</c:v>
                </c:pt>
                <c:pt idx="692">
                  <c:v>1.3314889999999999</c:v>
                </c:pt>
                <c:pt idx="693">
                  <c:v>0.52483999999999997</c:v>
                </c:pt>
                <c:pt idx="694">
                  <c:v>1.0589229999999998</c:v>
                </c:pt>
                <c:pt idx="695">
                  <c:v>1.405505999999991</c:v>
                </c:pt>
                <c:pt idx="696">
                  <c:v>0.52493400000000001</c:v>
                </c:pt>
                <c:pt idx="697">
                  <c:v>0.54383599999999999</c:v>
                </c:pt>
                <c:pt idx="698">
                  <c:v>1.0587709999999999</c:v>
                </c:pt>
                <c:pt idx="699">
                  <c:v>1.4055839999999917</c:v>
                </c:pt>
                <c:pt idx="700">
                  <c:v>0.94428199999999951</c:v>
                </c:pt>
                <c:pt idx="701">
                  <c:v>0.52520699999999532</c:v>
                </c:pt>
                <c:pt idx="702">
                  <c:v>1.1504080000000001</c:v>
                </c:pt>
                <c:pt idx="703">
                  <c:v>1.406007</c:v>
                </c:pt>
                <c:pt idx="704">
                  <c:v>0.52541299999999336</c:v>
                </c:pt>
                <c:pt idx="705">
                  <c:v>-8.2795000000000063E-2</c:v>
                </c:pt>
                <c:pt idx="706">
                  <c:v>1.1733469999999999</c:v>
                </c:pt>
                <c:pt idx="707">
                  <c:v>0.46990500000000002</c:v>
                </c:pt>
                <c:pt idx="708">
                  <c:v>0.47011400000000031</c:v>
                </c:pt>
                <c:pt idx="709">
                  <c:v>0.47012800000000032</c:v>
                </c:pt>
                <c:pt idx="710">
                  <c:v>0.47006900000000001</c:v>
                </c:pt>
                <c:pt idx="711">
                  <c:v>0.49116700000000002</c:v>
                </c:pt>
                <c:pt idx="712">
                  <c:v>0.41740100000000002</c:v>
                </c:pt>
                <c:pt idx="713">
                  <c:v>0.43843700000000002</c:v>
                </c:pt>
                <c:pt idx="714">
                  <c:v>0.36462600000000234</c:v>
                </c:pt>
                <c:pt idx="715">
                  <c:v>0.36450900000000008</c:v>
                </c:pt>
                <c:pt idx="716">
                  <c:v>0.36436000000000263</c:v>
                </c:pt>
                <c:pt idx="717">
                  <c:v>0.36427600000000032</c:v>
                </c:pt>
                <c:pt idx="718">
                  <c:v>0.36416800000000032</c:v>
                </c:pt>
                <c:pt idx="719">
                  <c:v>0.54421900000000001</c:v>
                </c:pt>
                <c:pt idx="720">
                  <c:v>0.54428399999999588</c:v>
                </c:pt>
                <c:pt idx="721">
                  <c:v>0.43543000000000032</c:v>
                </c:pt>
                <c:pt idx="722">
                  <c:v>0.54454800000000003</c:v>
                </c:pt>
                <c:pt idx="723">
                  <c:v>0.96099600000000063</c:v>
                </c:pt>
                <c:pt idx="724">
                  <c:v>0.299539</c:v>
                </c:pt>
                <c:pt idx="725">
                  <c:v>-0.316743</c:v>
                </c:pt>
                <c:pt idx="726">
                  <c:v>-0.32314400000000032</c:v>
                </c:pt>
                <c:pt idx="727">
                  <c:v>0.30862700000000032</c:v>
                </c:pt>
                <c:pt idx="728">
                  <c:v>-0.22038900000000003</c:v>
                </c:pt>
                <c:pt idx="729">
                  <c:v>-0.7426750000000073</c:v>
                </c:pt>
                <c:pt idx="730">
                  <c:v>-0.74276100000000456</c:v>
                </c:pt>
                <c:pt idx="731">
                  <c:v>-0.31683000000000205</c:v>
                </c:pt>
                <c:pt idx="732">
                  <c:v>-0.31695400000000234</c:v>
                </c:pt>
                <c:pt idx="733">
                  <c:v>0.54468300000000003</c:v>
                </c:pt>
                <c:pt idx="734">
                  <c:v>0.91906599999999949</c:v>
                </c:pt>
                <c:pt idx="735">
                  <c:v>0.54448599999999958</c:v>
                </c:pt>
                <c:pt idx="736">
                  <c:v>0.54462999999999995</c:v>
                </c:pt>
                <c:pt idx="737">
                  <c:v>0.54471400000000003</c:v>
                </c:pt>
                <c:pt idx="738">
                  <c:v>0.95624900000000468</c:v>
                </c:pt>
                <c:pt idx="739">
                  <c:v>0.54466400000000004</c:v>
                </c:pt>
                <c:pt idx="740">
                  <c:v>0.54461099999999996</c:v>
                </c:pt>
                <c:pt idx="741">
                  <c:v>0.54475899999999999</c:v>
                </c:pt>
                <c:pt idx="742">
                  <c:v>0.54466499999999951</c:v>
                </c:pt>
                <c:pt idx="743">
                  <c:v>0.83533400000000002</c:v>
                </c:pt>
                <c:pt idx="744">
                  <c:v>0.54484999999999995</c:v>
                </c:pt>
                <c:pt idx="745">
                  <c:v>0.46140500000000001</c:v>
                </c:pt>
                <c:pt idx="746">
                  <c:v>1.1274939999999998</c:v>
                </c:pt>
                <c:pt idx="747">
                  <c:v>0.54491000000000001</c:v>
                </c:pt>
                <c:pt idx="748">
                  <c:v>0.41245500000000002</c:v>
                </c:pt>
                <c:pt idx="749">
                  <c:v>1.126979</c:v>
                </c:pt>
                <c:pt idx="750">
                  <c:v>0.54478199999999999</c:v>
                </c:pt>
                <c:pt idx="751">
                  <c:v>0.54480300000000004</c:v>
                </c:pt>
                <c:pt idx="752">
                  <c:v>1.1267510000000001</c:v>
                </c:pt>
                <c:pt idx="753">
                  <c:v>1.0375239999999908</c:v>
                </c:pt>
                <c:pt idx="754">
                  <c:v>1.03755</c:v>
                </c:pt>
                <c:pt idx="755">
                  <c:v>0.54494299999999996</c:v>
                </c:pt>
                <c:pt idx="756">
                  <c:v>1.0375439999999998</c:v>
                </c:pt>
                <c:pt idx="757">
                  <c:v>1.487464999999988</c:v>
                </c:pt>
                <c:pt idx="758">
                  <c:v>0.27862100000000001</c:v>
                </c:pt>
                <c:pt idx="759">
                  <c:v>0.85814400000000468</c:v>
                </c:pt>
                <c:pt idx="760">
                  <c:v>-0.54145199999999949</c:v>
                </c:pt>
                <c:pt idx="761">
                  <c:v>-0.25777900000000004</c:v>
                </c:pt>
                <c:pt idx="762">
                  <c:v>-0.25711600000000001</c:v>
                </c:pt>
                <c:pt idx="763">
                  <c:v>-0.3162350000000001</c:v>
                </c:pt>
                <c:pt idx="764">
                  <c:v>-0.31599900000000031</c:v>
                </c:pt>
                <c:pt idx="765">
                  <c:v>-0.25647700000000001</c:v>
                </c:pt>
                <c:pt idx="766">
                  <c:v>-0.25603399999999998</c:v>
                </c:pt>
                <c:pt idx="767">
                  <c:v>-0.31572700000000031</c:v>
                </c:pt>
                <c:pt idx="768">
                  <c:v>0.10310100000000012</c:v>
                </c:pt>
                <c:pt idx="769">
                  <c:v>-0.31569400000000031</c:v>
                </c:pt>
                <c:pt idx="770">
                  <c:v>-0.31577800000000211</c:v>
                </c:pt>
                <c:pt idx="771">
                  <c:v>0.33960900000000038</c:v>
                </c:pt>
                <c:pt idx="772">
                  <c:v>-0.50881699999999497</c:v>
                </c:pt>
                <c:pt idx="773">
                  <c:v>-0.32398000000000376</c:v>
                </c:pt>
                <c:pt idx="774">
                  <c:v>0.38225500000000001</c:v>
                </c:pt>
                <c:pt idx="775">
                  <c:v>0.16839200000000001</c:v>
                </c:pt>
                <c:pt idx="776">
                  <c:v>0.63201200000000002</c:v>
                </c:pt>
                <c:pt idx="777">
                  <c:v>-0.27420100000000003</c:v>
                </c:pt>
                <c:pt idx="778">
                  <c:v>-0.74318399999999996</c:v>
                </c:pt>
                <c:pt idx="779">
                  <c:v>0.382131</c:v>
                </c:pt>
                <c:pt idx="780">
                  <c:v>0.16803000000000004</c:v>
                </c:pt>
                <c:pt idx="781">
                  <c:v>0.75070500000000606</c:v>
                </c:pt>
                <c:pt idx="782">
                  <c:v>-0.46796500000000002</c:v>
                </c:pt>
                <c:pt idx="783">
                  <c:v>-0.26354100000000003</c:v>
                </c:pt>
                <c:pt idx="784">
                  <c:v>0.54552100000000003</c:v>
                </c:pt>
                <c:pt idx="785">
                  <c:v>0.54555799999999577</c:v>
                </c:pt>
                <c:pt idx="786">
                  <c:v>0.54556899999999531</c:v>
                </c:pt>
                <c:pt idx="787">
                  <c:v>-0.278642</c:v>
                </c:pt>
                <c:pt idx="788">
                  <c:v>0.14019899999999999</c:v>
                </c:pt>
                <c:pt idx="789">
                  <c:v>0.15612599999999999</c:v>
                </c:pt>
                <c:pt idx="790">
                  <c:v>0.5459039999999995</c:v>
                </c:pt>
                <c:pt idx="791">
                  <c:v>0.54578499999999996</c:v>
                </c:pt>
                <c:pt idx="792">
                  <c:v>0.54577100000000456</c:v>
                </c:pt>
                <c:pt idx="793">
                  <c:v>-0.30490500000000031</c:v>
                </c:pt>
                <c:pt idx="794">
                  <c:v>-0.251892</c:v>
                </c:pt>
                <c:pt idx="795">
                  <c:v>0.11967600000000064</c:v>
                </c:pt>
                <c:pt idx="796">
                  <c:v>0.54590099999999997</c:v>
                </c:pt>
                <c:pt idx="797">
                  <c:v>0.54610400000000003</c:v>
                </c:pt>
                <c:pt idx="798">
                  <c:v>0.54618299999999531</c:v>
                </c:pt>
                <c:pt idx="799">
                  <c:v>-0.25099700000000003</c:v>
                </c:pt>
                <c:pt idx="800">
                  <c:v>-0.2506270000000001</c:v>
                </c:pt>
                <c:pt idx="801">
                  <c:v>-0.282053</c:v>
                </c:pt>
                <c:pt idx="802">
                  <c:v>0.54630500000000004</c:v>
                </c:pt>
                <c:pt idx="803">
                  <c:v>0.54639400000000005</c:v>
                </c:pt>
                <c:pt idx="804">
                  <c:v>0.52944500000000005</c:v>
                </c:pt>
                <c:pt idx="805">
                  <c:v>-0.30799900000000002</c:v>
                </c:pt>
                <c:pt idx="806">
                  <c:v>-0.3139020000000024</c:v>
                </c:pt>
                <c:pt idx="807">
                  <c:v>0.49381900000000234</c:v>
                </c:pt>
                <c:pt idx="808">
                  <c:v>-0.46439600000000031</c:v>
                </c:pt>
                <c:pt idx="809">
                  <c:v>-0.24921700000000183</c:v>
                </c:pt>
                <c:pt idx="810">
                  <c:v>-0.31368200000000263</c:v>
                </c:pt>
                <c:pt idx="811">
                  <c:v>-0.31359800000000032</c:v>
                </c:pt>
                <c:pt idx="812">
                  <c:v>0.49426800000000032</c:v>
                </c:pt>
                <c:pt idx="813">
                  <c:v>-0.46341100000000002</c:v>
                </c:pt>
                <c:pt idx="814">
                  <c:v>-0.24839000000000044</c:v>
                </c:pt>
                <c:pt idx="815">
                  <c:v>-0.31318900000000038</c:v>
                </c:pt>
                <c:pt idx="816">
                  <c:v>-0.31335700000000088</c:v>
                </c:pt>
                <c:pt idx="817">
                  <c:v>0.546593</c:v>
                </c:pt>
                <c:pt idx="818">
                  <c:v>0.54671700000000001</c:v>
                </c:pt>
                <c:pt idx="819">
                  <c:v>0.53021099999999577</c:v>
                </c:pt>
                <c:pt idx="820">
                  <c:v>-0.31316600000000205</c:v>
                </c:pt>
                <c:pt idx="821">
                  <c:v>-0.3132390000000001</c:v>
                </c:pt>
                <c:pt idx="822">
                  <c:v>0.54666899999999996</c:v>
                </c:pt>
                <c:pt idx="823">
                  <c:v>0.74526199999999998</c:v>
                </c:pt>
                <c:pt idx="824">
                  <c:v>0.20491500000000146</c:v>
                </c:pt>
                <c:pt idx="825">
                  <c:v>0.54684500000000524</c:v>
                </c:pt>
                <c:pt idx="826">
                  <c:v>0.54680600000000001</c:v>
                </c:pt>
                <c:pt idx="827">
                  <c:v>0.54688199999999998</c:v>
                </c:pt>
                <c:pt idx="828">
                  <c:v>0.53079600000000005</c:v>
                </c:pt>
                <c:pt idx="829">
                  <c:v>-0.31295600000000234</c:v>
                </c:pt>
                <c:pt idx="830">
                  <c:v>-0.31299100000000002</c:v>
                </c:pt>
                <c:pt idx="831">
                  <c:v>0.54698400000000003</c:v>
                </c:pt>
                <c:pt idx="832">
                  <c:v>0.54686000000000001</c:v>
                </c:pt>
                <c:pt idx="833">
                  <c:v>0.54687600000000003</c:v>
                </c:pt>
                <c:pt idx="834">
                  <c:v>0.54704600000000003</c:v>
                </c:pt>
                <c:pt idx="835">
                  <c:v>0.538883</c:v>
                </c:pt>
                <c:pt idx="836">
                  <c:v>-0.312747</c:v>
                </c:pt>
                <c:pt idx="837">
                  <c:v>-0.31272600000000222</c:v>
                </c:pt>
                <c:pt idx="838">
                  <c:v>-0.3127430000000001</c:v>
                </c:pt>
                <c:pt idx="839">
                  <c:v>0.54711900000000002</c:v>
                </c:pt>
                <c:pt idx="840">
                  <c:v>-0.40828300000000001</c:v>
                </c:pt>
                <c:pt idx="841">
                  <c:v>-0.40784100000000001</c:v>
                </c:pt>
                <c:pt idx="842">
                  <c:v>0.76247500000000457</c:v>
                </c:pt>
                <c:pt idx="843">
                  <c:v>5.9351000000000133E-2</c:v>
                </c:pt>
                <c:pt idx="844">
                  <c:v>0.105827</c:v>
                </c:pt>
                <c:pt idx="845">
                  <c:v>-0.31254800000000038</c:v>
                </c:pt>
                <c:pt idx="846">
                  <c:v>0.54734899999999997</c:v>
                </c:pt>
                <c:pt idx="847">
                  <c:v>0.27518800000000032</c:v>
                </c:pt>
                <c:pt idx="848">
                  <c:v>0.10584</c:v>
                </c:pt>
                <c:pt idx="849">
                  <c:v>0.10595599999999998</c:v>
                </c:pt>
                <c:pt idx="850">
                  <c:v>0.54753599999999958</c:v>
                </c:pt>
                <c:pt idx="851">
                  <c:v>0.29338800000000342</c:v>
                </c:pt>
                <c:pt idx="852">
                  <c:v>-0.39952400000000377</c:v>
                </c:pt>
                <c:pt idx="853">
                  <c:v>0.6360150000000041</c:v>
                </c:pt>
                <c:pt idx="854">
                  <c:v>1.292537</c:v>
                </c:pt>
                <c:pt idx="855">
                  <c:v>1.4108619999999896</c:v>
                </c:pt>
                <c:pt idx="856">
                  <c:v>1.038454</c:v>
                </c:pt>
                <c:pt idx="857">
                  <c:v>1.0385180000000001</c:v>
                </c:pt>
                <c:pt idx="858">
                  <c:v>-0.28709600000000002</c:v>
                </c:pt>
                <c:pt idx="859">
                  <c:v>-0.31192500000000234</c:v>
                </c:pt>
                <c:pt idx="860">
                  <c:v>0.12557199999999988</c:v>
                </c:pt>
                <c:pt idx="861">
                  <c:v>-0.31187400000000365</c:v>
                </c:pt>
                <c:pt idx="862">
                  <c:v>0.56513000000000002</c:v>
                </c:pt>
                <c:pt idx="863">
                  <c:v>0.10634299999999998</c:v>
                </c:pt>
                <c:pt idx="864">
                  <c:v>0.55887799999999999</c:v>
                </c:pt>
                <c:pt idx="865">
                  <c:v>0.10635799999999931</c:v>
                </c:pt>
                <c:pt idx="866">
                  <c:v>-0.235183</c:v>
                </c:pt>
                <c:pt idx="867">
                  <c:v>-0.74300200000000005</c:v>
                </c:pt>
                <c:pt idx="868">
                  <c:v>-6.2994000000000022E-2</c:v>
                </c:pt>
                <c:pt idx="869">
                  <c:v>-0.31160600000000038</c:v>
                </c:pt>
                <c:pt idx="870">
                  <c:v>-0.17290800000000126</c:v>
                </c:pt>
                <c:pt idx="871">
                  <c:v>-0.31120400000000031</c:v>
                </c:pt>
                <c:pt idx="872">
                  <c:v>0.13074900000000111</c:v>
                </c:pt>
                <c:pt idx="873">
                  <c:v>0.53202300000000002</c:v>
                </c:pt>
                <c:pt idx="874">
                  <c:v>-0.49328300000000008</c:v>
                </c:pt>
                <c:pt idx="875">
                  <c:v>9.3375000000000027E-2</c:v>
                </c:pt>
                <c:pt idx="876">
                  <c:v>-0.54183999999999999</c:v>
                </c:pt>
                <c:pt idx="877">
                  <c:v>0.30940200000000234</c:v>
                </c:pt>
                <c:pt idx="878">
                  <c:v>0.19477600000000003</c:v>
                </c:pt>
                <c:pt idx="879">
                  <c:v>0.11706500000000022</c:v>
                </c:pt>
                <c:pt idx="880">
                  <c:v>-0.49250900000000031</c:v>
                </c:pt>
                <c:pt idx="881">
                  <c:v>-7.3677999999999993E-2</c:v>
                </c:pt>
                <c:pt idx="882">
                  <c:v>-0.17488799999999999</c:v>
                </c:pt>
                <c:pt idx="883">
                  <c:v>0.458536</c:v>
                </c:pt>
                <c:pt idx="884">
                  <c:v>0.45879699999999995</c:v>
                </c:pt>
                <c:pt idx="885">
                  <c:v>0.458953</c:v>
                </c:pt>
                <c:pt idx="886">
                  <c:v>0.54862900000000525</c:v>
                </c:pt>
                <c:pt idx="887">
                  <c:v>0.54875700000000005</c:v>
                </c:pt>
                <c:pt idx="888">
                  <c:v>0.53439000000000003</c:v>
                </c:pt>
                <c:pt idx="889">
                  <c:v>0.53424400000000005</c:v>
                </c:pt>
                <c:pt idx="890">
                  <c:v>0.53443499999999589</c:v>
                </c:pt>
                <c:pt idx="891">
                  <c:v>0.534501</c:v>
                </c:pt>
                <c:pt idx="892">
                  <c:v>0.53481199999999951</c:v>
                </c:pt>
                <c:pt idx="893">
                  <c:v>-0.35278400000000032</c:v>
                </c:pt>
                <c:pt idx="894">
                  <c:v>-0.12999600000000044</c:v>
                </c:pt>
                <c:pt idx="895">
                  <c:v>-0.12978700000000001</c:v>
                </c:pt>
                <c:pt idx="896">
                  <c:v>-0.1295</c:v>
                </c:pt>
                <c:pt idx="897">
                  <c:v>-0.12904199999999999</c:v>
                </c:pt>
                <c:pt idx="898">
                  <c:v>0.234182</c:v>
                </c:pt>
                <c:pt idx="899">
                  <c:v>0.60151900000000003</c:v>
                </c:pt>
                <c:pt idx="900">
                  <c:v>-0.2986410000000001</c:v>
                </c:pt>
                <c:pt idx="901">
                  <c:v>-0.16652100000000003</c:v>
                </c:pt>
                <c:pt idx="902">
                  <c:v>-0.27556700000000001</c:v>
                </c:pt>
                <c:pt idx="903">
                  <c:v>-0.12804499999999999</c:v>
                </c:pt>
                <c:pt idx="904">
                  <c:v>-0.35115800000000008</c:v>
                </c:pt>
                <c:pt idx="905">
                  <c:v>-0.12756999999999999</c:v>
                </c:pt>
                <c:pt idx="906">
                  <c:v>-0.16535100000000003</c:v>
                </c:pt>
                <c:pt idx="907">
                  <c:v>-0.12700600000000001</c:v>
                </c:pt>
                <c:pt idx="908">
                  <c:v>-0.12679199999999999</c:v>
                </c:pt>
                <c:pt idx="909">
                  <c:v>-0.12648200000000001</c:v>
                </c:pt>
                <c:pt idx="910">
                  <c:v>-0.35013100000000003</c:v>
                </c:pt>
                <c:pt idx="911">
                  <c:v>-8.9836000000000263E-2</c:v>
                </c:pt>
                <c:pt idx="912">
                  <c:v>-8.9503000000000096E-2</c:v>
                </c:pt>
                <c:pt idx="913">
                  <c:v>-0.27274099999999996</c:v>
                </c:pt>
                <c:pt idx="914">
                  <c:v>-0.27251700000000001</c:v>
                </c:pt>
                <c:pt idx="915">
                  <c:v>-0.1246210000000008</c:v>
                </c:pt>
                <c:pt idx="916">
                  <c:v>-0.34908100000000031</c:v>
                </c:pt>
                <c:pt idx="917">
                  <c:v>0.74400299999999997</c:v>
                </c:pt>
                <c:pt idx="918">
                  <c:v>0.53667100000000456</c:v>
                </c:pt>
                <c:pt idx="919">
                  <c:v>0.38939200000000262</c:v>
                </c:pt>
                <c:pt idx="920">
                  <c:v>-0.12415900000000002</c:v>
                </c:pt>
                <c:pt idx="921">
                  <c:v>0.10915300000000012</c:v>
                </c:pt>
                <c:pt idx="922">
                  <c:v>-0.27127600000000002</c:v>
                </c:pt>
                <c:pt idx="923">
                  <c:v>-0.27099600000000001</c:v>
                </c:pt>
                <c:pt idx="924">
                  <c:v>-0.123293000000001</c:v>
                </c:pt>
                <c:pt idx="925">
                  <c:v>-0.16186400000000004</c:v>
                </c:pt>
                <c:pt idx="926">
                  <c:v>-0.34785200000000038</c:v>
                </c:pt>
                <c:pt idx="927">
                  <c:v>-0.34770100000000009</c:v>
                </c:pt>
                <c:pt idx="928">
                  <c:v>-0.12255600000000012</c:v>
                </c:pt>
                <c:pt idx="929">
                  <c:v>-0.12214000000000012</c:v>
                </c:pt>
                <c:pt idx="930">
                  <c:v>0.10968500000000063</c:v>
                </c:pt>
                <c:pt idx="931">
                  <c:v>0.55103100000000005</c:v>
                </c:pt>
                <c:pt idx="932">
                  <c:v>0.55110099999999951</c:v>
                </c:pt>
                <c:pt idx="933">
                  <c:v>0.551064</c:v>
                </c:pt>
                <c:pt idx="934">
                  <c:v>0.55107399999999951</c:v>
                </c:pt>
                <c:pt idx="935">
                  <c:v>0.5511450000000041</c:v>
                </c:pt>
                <c:pt idx="936">
                  <c:v>0.55113199999999996</c:v>
                </c:pt>
                <c:pt idx="937">
                  <c:v>0.55116199999999949</c:v>
                </c:pt>
                <c:pt idx="938">
                  <c:v>0.55115800000000004</c:v>
                </c:pt>
                <c:pt idx="939">
                  <c:v>0.55114700000000005</c:v>
                </c:pt>
                <c:pt idx="940">
                  <c:v>0.55124899999999999</c:v>
                </c:pt>
                <c:pt idx="941">
                  <c:v>0.53763000000000005</c:v>
                </c:pt>
                <c:pt idx="942">
                  <c:v>-0.15302099999999999</c:v>
                </c:pt>
                <c:pt idx="943">
                  <c:v>-0.23460700000000001</c:v>
                </c:pt>
                <c:pt idx="944">
                  <c:v>-0.3077990000000001</c:v>
                </c:pt>
                <c:pt idx="945">
                  <c:v>0.25132000000000032</c:v>
                </c:pt>
                <c:pt idx="946">
                  <c:v>-0.41093800000000008</c:v>
                </c:pt>
                <c:pt idx="947">
                  <c:v>-3.3662999999999998E-2</c:v>
                </c:pt>
                <c:pt idx="948">
                  <c:v>-0.30756600000000234</c:v>
                </c:pt>
                <c:pt idx="949">
                  <c:v>3.389000000000001E-2</c:v>
                </c:pt>
                <c:pt idx="950">
                  <c:v>-0.66918599999999995</c:v>
                </c:pt>
                <c:pt idx="951">
                  <c:v>0.38442600000000376</c:v>
                </c:pt>
                <c:pt idx="952">
                  <c:v>-0.30762500000000031</c:v>
                </c:pt>
                <c:pt idx="953">
                  <c:v>-0.26889800000000008</c:v>
                </c:pt>
                <c:pt idx="954">
                  <c:v>0.38282500000000297</c:v>
                </c:pt>
                <c:pt idx="955">
                  <c:v>-0.19881200000000004</c:v>
                </c:pt>
                <c:pt idx="956">
                  <c:v>0.64158199999999999</c:v>
                </c:pt>
                <c:pt idx="957">
                  <c:v>0.64191600000000004</c:v>
                </c:pt>
                <c:pt idx="958">
                  <c:v>0.64191799999999999</c:v>
                </c:pt>
                <c:pt idx="959">
                  <c:v>0.90066299999999588</c:v>
                </c:pt>
                <c:pt idx="960">
                  <c:v>0.13171300000000041</c:v>
                </c:pt>
                <c:pt idx="961">
                  <c:v>9.280300000000001E-2</c:v>
                </c:pt>
                <c:pt idx="962">
                  <c:v>-0.19795100000000004</c:v>
                </c:pt>
                <c:pt idx="963">
                  <c:v>-0.30667300000000008</c:v>
                </c:pt>
                <c:pt idx="964">
                  <c:v>-0.30634500000000031</c:v>
                </c:pt>
                <c:pt idx="965">
                  <c:v>-0.26725600000000005</c:v>
                </c:pt>
                <c:pt idx="966">
                  <c:v>-0.11933700000000001</c:v>
                </c:pt>
                <c:pt idx="967">
                  <c:v>-0.19727000000000003</c:v>
                </c:pt>
                <c:pt idx="968">
                  <c:v>-1.4588000000000002E-2</c:v>
                </c:pt>
                <c:pt idx="969">
                  <c:v>0.13336899999999999</c:v>
                </c:pt>
                <c:pt idx="970">
                  <c:v>9.4328000000000065E-2</c:v>
                </c:pt>
                <c:pt idx="971">
                  <c:v>0.13394500000000126</c:v>
                </c:pt>
                <c:pt idx="972">
                  <c:v>-0.11775800000000002</c:v>
                </c:pt>
                <c:pt idx="973">
                  <c:v>-0.15695700000000146</c:v>
                </c:pt>
                <c:pt idx="974">
                  <c:v>-0.11733399999999998</c:v>
                </c:pt>
                <c:pt idx="975">
                  <c:v>-0.23039899999999999</c:v>
                </c:pt>
                <c:pt idx="976">
                  <c:v>-0.19546500000000044</c:v>
                </c:pt>
                <c:pt idx="977">
                  <c:v>-7.2674000000000002E-2</c:v>
                </c:pt>
                <c:pt idx="978">
                  <c:v>0.64519200000000065</c:v>
                </c:pt>
                <c:pt idx="979">
                  <c:v>-0.19513500000000003</c:v>
                </c:pt>
                <c:pt idx="980">
                  <c:v>-0.11634899999999933</c:v>
                </c:pt>
                <c:pt idx="981">
                  <c:v>-0.15534700000000146</c:v>
                </c:pt>
                <c:pt idx="982">
                  <c:v>-0.15498800000000143</c:v>
                </c:pt>
                <c:pt idx="983">
                  <c:v>0.64617500000000538</c:v>
                </c:pt>
                <c:pt idx="984">
                  <c:v>0.9044489999999995</c:v>
                </c:pt>
                <c:pt idx="985">
                  <c:v>0.34907800000000211</c:v>
                </c:pt>
                <c:pt idx="986">
                  <c:v>-0.11510600000000012</c:v>
                </c:pt>
                <c:pt idx="987">
                  <c:v>-0.11471800000000001</c:v>
                </c:pt>
                <c:pt idx="988">
                  <c:v>-0.19347200000000003</c:v>
                </c:pt>
                <c:pt idx="989">
                  <c:v>0.64722500000000538</c:v>
                </c:pt>
                <c:pt idx="990">
                  <c:v>0.13747799999999999</c:v>
                </c:pt>
                <c:pt idx="991">
                  <c:v>0.3500370000000001</c:v>
                </c:pt>
                <c:pt idx="992">
                  <c:v>-0.11384400000000001</c:v>
                </c:pt>
                <c:pt idx="993">
                  <c:v>0.13828699999999999</c:v>
                </c:pt>
                <c:pt idx="994">
                  <c:v>-0.19237199999999988</c:v>
                </c:pt>
                <c:pt idx="995">
                  <c:v>-0.11313200000000002</c:v>
                </c:pt>
                <c:pt idx="996">
                  <c:v>0.13900799999999999</c:v>
                </c:pt>
                <c:pt idx="997">
                  <c:v>0.13930300000000001</c:v>
                </c:pt>
                <c:pt idx="998">
                  <c:v>-0.11217299999999998</c:v>
                </c:pt>
                <c:pt idx="999">
                  <c:v>0.24226600000000126</c:v>
                </c:pt>
                <c:pt idx="1000">
                  <c:v>0.86762500000000731</c:v>
                </c:pt>
                <c:pt idx="1001">
                  <c:v>0.50459699999999474</c:v>
                </c:pt>
                <c:pt idx="1002">
                  <c:v>0.46814900000000004</c:v>
                </c:pt>
                <c:pt idx="1003">
                  <c:v>0.46792500000000031</c:v>
                </c:pt>
                <c:pt idx="1004">
                  <c:v>0.46795100000000001</c:v>
                </c:pt>
                <c:pt idx="1005">
                  <c:v>1.1103830000000001</c:v>
                </c:pt>
                <c:pt idx="1006">
                  <c:v>1.0782</c:v>
                </c:pt>
                <c:pt idx="1007">
                  <c:v>0.78824700000000003</c:v>
                </c:pt>
                <c:pt idx="1008">
                  <c:v>-0.22790700000000041</c:v>
                </c:pt>
                <c:pt idx="1009">
                  <c:v>-0.74360800000000526</c:v>
                </c:pt>
                <c:pt idx="1010">
                  <c:v>9.0705000000000244E-2</c:v>
                </c:pt>
                <c:pt idx="1011">
                  <c:v>-0.74389300000000524</c:v>
                </c:pt>
                <c:pt idx="1012">
                  <c:v>-0.32645200000000263</c:v>
                </c:pt>
                <c:pt idx="1013">
                  <c:v>0.31038800000000388</c:v>
                </c:pt>
                <c:pt idx="1014">
                  <c:v>-0.32651900000000217</c:v>
                </c:pt>
                <c:pt idx="1015">
                  <c:v>9.0285000000000004E-2</c:v>
                </c:pt>
                <c:pt idx="1016">
                  <c:v>9.0306000000000067E-2</c:v>
                </c:pt>
                <c:pt idx="1017">
                  <c:v>-0.63109000000000526</c:v>
                </c:pt>
                <c:pt idx="1018">
                  <c:v>-0.63114000000000525</c:v>
                </c:pt>
                <c:pt idx="1019">
                  <c:v>-0.63118700000000005</c:v>
                </c:pt>
                <c:pt idx="1020">
                  <c:v>-0.74399100000000606</c:v>
                </c:pt>
                <c:pt idx="1021">
                  <c:v>-0.74413700000000005</c:v>
                </c:pt>
                <c:pt idx="1022">
                  <c:v>-0.744282</c:v>
                </c:pt>
                <c:pt idx="1023">
                  <c:v>-0.62478199999999995</c:v>
                </c:pt>
                <c:pt idx="1024">
                  <c:v>-0.63134699999999999</c:v>
                </c:pt>
                <c:pt idx="1025">
                  <c:v>-0.63142900000000468</c:v>
                </c:pt>
                <c:pt idx="1026">
                  <c:v>-0.63143099999999996</c:v>
                </c:pt>
                <c:pt idx="1027">
                  <c:v>-0.19134700000000004</c:v>
                </c:pt>
                <c:pt idx="1028">
                  <c:v>-0.19111600000000004</c:v>
                </c:pt>
                <c:pt idx="1029">
                  <c:v>0.30990400000000234</c:v>
                </c:pt>
                <c:pt idx="1030">
                  <c:v>0.31008100000000038</c:v>
                </c:pt>
                <c:pt idx="1031">
                  <c:v>0.31003600000000031</c:v>
                </c:pt>
                <c:pt idx="1032">
                  <c:v>-0.63104900000000719</c:v>
                </c:pt>
                <c:pt idx="1033">
                  <c:v>-0.63101600000000002</c:v>
                </c:pt>
                <c:pt idx="1034">
                  <c:v>-0.19073800000000021</c:v>
                </c:pt>
                <c:pt idx="1035">
                  <c:v>0.30995700000000032</c:v>
                </c:pt>
                <c:pt idx="1036">
                  <c:v>0.30985900000000038</c:v>
                </c:pt>
                <c:pt idx="1037">
                  <c:v>0.30986400000000303</c:v>
                </c:pt>
                <c:pt idx="1038">
                  <c:v>0.54688700000000001</c:v>
                </c:pt>
                <c:pt idx="1039">
                  <c:v>0.54047900000000004</c:v>
                </c:pt>
                <c:pt idx="1040">
                  <c:v>0.5405719999999995</c:v>
                </c:pt>
                <c:pt idx="1041">
                  <c:v>-0.74444399999999999</c:v>
                </c:pt>
                <c:pt idx="1042">
                  <c:v>-0.32725100000000001</c:v>
                </c:pt>
                <c:pt idx="1043">
                  <c:v>0.30996500000000032</c:v>
                </c:pt>
                <c:pt idx="1044">
                  <c:v>-0.10716800000000012</c:v>
                </c:pt>
                <c:pt idx="1045">
                  <c:v>-0.22300000000000003</c:v>
                </c:pt>
                <c:pt idx="1046">
                  <c:v>-0.74465900000000618</c:v>
                </c:pt>
                <c:pt idx="1047">
                  <c:v>-0.74481500000000456</c:v>
                </c:pt>
                <c:pt idx="1048">
                  <c:v>-0.74473800000000456</c:v>
                </c:pt>
                <c:pt idx="1049">
                  <c:v>8.9302000000000006E-2</c:v>
                </c:pt>
                <c:pt idx="1050">
                  <c:v>8.9261000000000063E-2</c:v>
                </c:pt>
                <c:pt idx="1051">
                  <c:v>0.53650999999999949</c:v>
                </c:pt>
                <c:pt idx="1052">
                  <c:v>-0.297705</c:v>
                </c:pt>
                <c:pt idx="1053">
                  <c:v>-0.30393800000000032</c:v>
                </c:pt>
                <c:pt idx="1054">
                  <c:v>0.55344000000000004</c:v>
                </c:pt>
                <c:pt idx="1055">
                  <c:v>0.55339300000000002</c:v>
                </c:pt>
                <c:pt idx="1056">
                  <c:v>0.11290000000000001</c:v>
                </c:pt>
                <c:pt idx="1057">
                  <c:v>0.55333199999999949</c:v>
                </c:pt>
                <c:pt idx="1058">
                  <c:v>-0.12120900000000009</c:v>
                </c:pt>
                <c:pt idx="1059">
                  <c:v>0.16336300000000004</c:v>
                </c:pt>
                <c:pt idx="1060">
                  <c:v>0.30982100000000234</c:v>
                </c:pt>
                <c:pt idx="1061">
                  <c:v>0.553593</c:v>
                </c:pt>
                <c:pt idx="1062">
                  <c:v>8.9276000000000064E-2</c:v>
                </c:pt>
                <c:pt idx="1063">
                  <c:v>8.9028000000000246E-2</c:v>
                </c:pt>
                <c:pt idx="1064">
                  <c:v>8.9001000000000066E-2</c:v>
                </c:pt>
                <c:pt idx="1065">
                  <c:v>8.8928000000000548E-2</c:v>
                </c:pt>
                <c:pt idx="1066">
                  <c:v>8.8698000000000748E-2</c:v>
                </c:pt>
                <c:pt idx="1067">
                  <c:v>0.30942600000000303</c:v>
                </c:pt>
                <c:pt idx="1068">
                  <c:v>0.30939700000000031</c:v>
                </c:pt>
                <c:pt idx="1069">
                  <c:v>0.30935000000000235</c:v>
                </c:pt>
                <c:pt idx="1070">
                  <c:v>0.30936700000000211</c:v>
                </c:pt>
                <c:pt idx="1071">
                  <c:v>0.30947400000000302</c:v>
                </c:pt>
                <c:pt idx="1072">
                  <c:v>0.55327700000000002</c:v>
                </c:pt>
                <c:pt idx="1073">
                  <c:v>0.55331900000000001</c:v>
                </c:pt>
                <c:pt idx="1074">
                  <c:v>-0.12336500000000022</c:v>
                </c:pt>
                <c:pt idx="1075">
                  <c:v>8.8531000000000248E-2</c:v>
                </c:pt>
                <c:pt idx="1076">
                  <c:v>8.8559000000001054E-2</c:v>
                </c:pt>
                <c:pt idx="1077">
                  <c:v>8.8478000000000043E-2</c:v>
                </c:pt>
                <c:pt idx="1078">
                  <c:v>8.8189000000000003E-2</c:v>
                </c:pt>
                <c:pt idx="1079">
                  <c:v>8.8210000000000038E-2</c:v>
                </c:pt>
                <c:pt idx="1080">
                  <c:v>0.55334099999999997</c:v>
                </c:pt>
                <c:pt idx="1081">
                  <c:v>0.13779600000000108</c:v>
                </c:pt>
                <c:pt idx="1082">
                  <c:v>0.13789499999999999</c:v>
                </c:pt>
                <c:pt idx="1083">
                  <c:v>0.13781399999999999</c:v>
                </c:pt>
                <c:pt idx="1084">
                  <c:v>0.13764899999999999</c:v>
                </c:pt>
                <c:pt idx="1085">
                  <c:v>0.10016700000000002</c:v>
                </c:pt>
                <c:pt idx="1086">
                  <c:v>9.9837000000000065E-2</c:v>
                </c:pt>
                <c:pt idx="1087">
                  <c:v>9.9351000000000064E-2</c:v>
                </c:pt>
                <c:pt idx="1088">
                  <c:v>9.9074000000000245E-2</c:v>
                </c:pt>
                <c:pt idx="1089">
                  <c:v>9.8925000000001082E-2</c:v>
                </c:pt>
                <c:pt idx="1090">
                  <c:v>9.8610000000000225E-2</c:v>
                </c:pt>
                <c:pt idx="1091">
                  <c:v>0.55265500000000456</c:v>
                </c:pt>
                <c:pt idx="1092">
                  <c:v>9.8292000000000046E-2</c:v>
                </c:pt>
                <c:pt idx="1093">
                  <c:v>9.7802000000000014E-2</c:v>
                </c:pt>
                <c:pt idx="1094">
                  <c:v>0.49586100000000038</c:v>
                </c:pt>
                <c:pt idx="1095">
                  <c:v>0.39923600000000031</c:v>
                </c:pt>
                <c:pt idx="1096">
                  <c:v>0.77584500000000911</c:v>
                </c:pt>
                <c:pt idx="1097">
                  <c:v>0.42481400000000263</c:v>
                </c:pt>
                <c:pt idx="1098">
                  <c:v>0.17326100000000041</c:v>
                </c:pt>
                <c:pt idx="1099">
                  <c:v>0.17343400000000125</c:v>
                </c:pt>
                <c:pt idx="1100">
                  <c:v>0.17362</c:v>
                </c:pt>
                <c:pt idx="1101">
                  <c:v>0.5527609999999995</c:v>
                </c:pt>
                <c:pt idx="1102">
                  <c:v>0.67670699999999995</c:v>
                </c:pt>
                <c:pt idx="1103">
                  <c:v>0.17381900000000094</c:v>
                </c:pt>
                <c:pt idx="1104">
                  <c:v>0.17372399999999999</c:v>
                </c:pt>
                <c:pt idx="1105">
                  <c:v>0.17395500000000041</c:v>
                </c:pt>
                <c:pt idx="1106">
                  <c:v>0.17409900000000109</c:v>
                </c:pt>
                <c:pt idx="1107">
                  <c:v>0.17411199999999999</c:v>
                </c:pt>
                <c:pt idx="1108">
                  <c:v>0.17436199999999999</c:v>
                </c:pt>
                <c:pt idx="1109">
                  <c:v>0.17441200000000145</c:v>
                </c:pt>
                <c:pt idx="1110">
                  <c:v>0.174623</c:v>
                </c:pt>
                <c:pt idx="1111">
                  <c:v>0.17479000000000094</c:v>
                </c:pt>
                <c:pt idx="1112">
                  <c:v>0.55295700000000003</c:v>
                </c:pt>
                <c:pt idx="1113">
                  <c:v>0.17491500000000143</c:v>
                </c:pt>
                <c:pt idx="1114">
                  <c:v>0.17502000000000001</c:v>
                </c:pt>
                <c:pt idx="1115">
                  <c:v>0.55296199999999951</c:v>
                </c:pt>
                <c:pt idx="1116">
                  <c:v>0.57103000000000004</c:v>
                </c:pt>
                <c:pt idx="1117">
                  <c:v>0.47448100000000032</c:v>
                </c:pt>
                <c:pt idx="1118">
                  <c:v>0.77654500000000515</c:v>
                </c:pt>
                <c:pt idx="1119">
                  <c:v>1.192636</c:v>
                </c:pt>
                <c:pt idx="1120">
                  <c:v>0.67783300000000468</c:v>
                </c:pt>
                <c:pt idx="1121">
                  <c:v>0.42651700000000031</c:v>
                </c:pt>
                <c:pt idx="1122">
                  <c:v>0.55302200000000001</c:v>
                </c:pt>
                <c:pt idx="1123">
                  <c:v>1.1926560000000082</c:v>
                </c:pt>
                <c:pt idx="1124">
                  <c:v>1.1926850000000091</c:v>
                </c:pt>
                <c:pt idx="1125">
                  <c:v>1.192566</c:v>
                </c:pt>
                <c:pt idx="1126">
                  <c:v>1.192369</c:v>
                </c:pt>
                <c:pt idx="1127">
                  <c:v>1.1922760000000001</c:v>
                </c:pt>
                <c:pt idx="1128">
                  <c:v>1.1923130000000082</c:v>
                </c:pt>
                <c:pt idx="1129">
                  <c:v>1.192134</c:v>
                </c:pt>
                <c:pt idx="1130">
                  <c:v>1.1921269999999999</c:v>
                </c:pt>
                <c:pt idx="1131">
                  <c:v>1.1920299999999999</c:v>
                </c:pt>
                <c:pt idx="1132">
                  <c:v>1.1919649999999917</c:v>
                </c:pt>
                <c:pt idx="1133">
                  <c:v>0.55327400000000004</c:v>
                </c:pt>
                <c:pt idx="1134">
                  <c:v>1.1919120000000001</c:v>
                </c:pt>
                <c:pt idx="1135">
                  <c:v>1.1917929999999999</c:v>
                </c:pt>
                <c:pt idx="1136">
                  <c:v>0.55318699999999532</c:v>
                </c:pt>
                <c:pt idx="1137">
                  <c:v>0.55324200000000001</c:v>
                </c:pt>
                <c:pt idx="1138">
                  <c:v>0.49604100000000001</c:v>
                </c:pt>
                <c:pt idx="1139">
                  <c:v>0.39913300000000002</c:v>
                </c:pt>
                <c:pt idx="1140">
                  <c:v>0.77576100000000514</c:v>
                </c:pt>
                <c:pt idx="1141">
                  <c:v>1.191603</c:v>
                </c:pt>
                <c:pt idx="1142">
                  <c:v>1.1915849999999999</c:v>
                </c:pt>
                <c:pt idx="1143">
                  <c:v>0.55340199999999951</c:v>
                </c:pt>
                <c:pt idx="1144">
                  <c:v>0.9649980000000048</c:v>
                </c:pt>
                <c:pt idx="1145">
                  <c:v>0.85043100000000005</c:v>
                </c:pt>
                <c:pt idx="1146">
                  <c:v>1.2664979999999999</c:v>
                </c:pt>
                <c:pt idx="1147">
                  <c:v>1.1914119999999999</c:v>
                </c:pt>
                <c:pt idx="1148">
                  <c:v>1.1913530000000001</c:v>
                </c:pt>
                <c:pt idx="1149">
                  <c:v>1.1914259999999999</c:v>
                </c:pt>
                <c:pt idx="1150">
                  <c:v>0.6891580000000006</c:v>
                </c:pt>
                <c:pt idx="1151">
                  <c:v>1.191214</c:v>
                </c:pt>
                <c:pt idx="1152">
                  <c:v>1.1912199999999999</c:v>
                </c:pt>
                <c:pt idx="1153">
                  <c:v>1.1910239999999999</c:v>
                </c:pt>
                <c:pt idx="1154">
                  <c:v>0.55332099999999951</c:v>
                </c:pt>
                <c:pt idx="1155">
                  <c:v>1.1911170000000091</c:v>
                </c:pt>
                <c:pt idx="1156">
                  <c:v>1.190974</c:v>
                </c:pt>
                <c:pt idx="1157">
                  <c:v>0.55348299999999451</c:v>
                </c:pt>
                <c:pt idx="1158">
                  <c:v>0.55329899999999999</c:v>
                </c:pt>
                <c:pt idx="1159">
                  <c:v>0.55342999999999998</c:v>
                </c:pt>
                <c:pt idx="1160">
                  <c:v>0.55349700000000002</c:v>
                </c:pt>
                <c:pt idx="1161">
                  <c:v>0.55350900000000003</c:v>
                </c:pt>
                <c:pt idx="1162">
                  <c:v>0.57084500000000526</c:v>
                </c:pt>
                <c:pt idx="1163">
                  <c:v>0.54851399999999451</c:v>
                </c:pt>
                <c:pt idx="1164">
                  <c:v>0.55362900000000526</c:v>
                </c:pt>
                <c:pt idx="1165">
                  <c:v>0.27892000000000206</c:v>
                </c:pt>
                <c:pt idx="1166">
                  <c:v>0.27817800000000031</c:v>
                </c:pt>
                <c:pt idx="1167">
                  <c:v>0.27754600000000001</c:v>
                </c:pt>
                <c:pt idx="1168">
                  <c:v>0.276837</c:v>
                </c:pt>
                <c:pt idx="1169">
                  <c:v>1.1087880000000001</c:v>
                </c:pt>
                <c:pt idx="1170">
                  <c:v>1.10816</c:v>
                </c:pt>
                <c:pt idx="1171">
                  <c:v>1.1073609999999998</c:v>
                </c:pt>
                <c:pt idx="1172">
                  <c:v>1.1025160000000001</c:v>
                </c:pt>
                <c:pt idx="1173">
                  <c:v>1.3246530000000001</c:v>
                </c:pt>
                <c:pt idx="1174">
                  <c:v>1.3201799999999999</c:v>
                </c:pt>
                <c:pt idx="1175">
                  <c:v>0.55324499999999999</c:v>
                </c:pt>
                <c:pt idx="1176">
                  <c:v>1.3197789999999998</c:v>
                </c:pt>
                <c:pt idx="1177">
                  <c:v>1.3198209999999908</c:v>
                </c:pt>
                <c:pt idx="1178">
                  <c:v>0.57023400000000002</c:v>
                </c:pt>
                <c:pt idx="1179">
                  <c:v>0.49477700000000002</c:v>
                </c:pt>
                <c:pt idx="1180">
                  <c:v>0.49484000000000206</c:v>
                </c:pt>
                <c:pt idx="1181">
                  <c:v>0.47009000000000001</c:v>
                </c:pt>
                <c:pt idx="1182">
                  <c:v>0.42801800000000234</c:v>
                </c:pt>
                <c:pt idx="1183">
                  <c:v>0.31227900000000008</c:v>
                </c:pt>
                <c:pt idx="1184">
                  <c:v>0.31167500000000031</c:v>
                </c:pt>
                <c:pt idx="1185">
                  <c:v>0.55313000000000001</c:v>
                </c:pt>
                <c:pt idx="1186">
                  <c:v>0.27097000000000032</c:v>
                </c:pt>
                <c:pt idx="1187">
                  <c:v>0.27034200000000008</c:v>
                </c:pt>
                <c:pt idx="1188">
                  <c:v>0.26968200000000031</c:v>
                </c:pt>
                <c:pt idx="1189">
                  <c:v>0.26905000000000001</c:v>
                </c:pt>
                <c:pt idx="1190">
                  <c:v>0.68449100000000063</c:v>
                </c:pt>
                <c:pt idx="1191">
                  <c:v>0.68394500000000535</c:v>
                </c:pt>
                <c:pt idx="1192">
                  <c:v>0.68323299999999543</c:v>
                </c:pt>
                <c:pt idx="1193">
                  <c:v>0.68260300000000063</c:v>
                </c:pt>
                <c:pt idx="1194">
                  <c:v>1.0980300000000001</c:v>
                </c:pt>
                <c:pt idx="1195">
                  <c:v>1.0974299999999908</c:v>
                </c:pt>
                <c:pt idx="1196">
                  <c:v>0.56892500000000457</c:v>
                </c:pt>
                <c:pt idx="1197">
                  <c:v>1.0966580000000001</c:v>
                </c:pt>
                <c:pt idx="1198">
                  <c:v>1.0959179999999999</c:v>
                </c:pt>
                <c:pt idx="1199">
                  <c:v>0.49256200000000205</c:v>
                </c:pt>
                <c:pt idx="1200">
                  <c:v>0.49258700000000138</c:v>
                </c:pt>
                <c:pt idx="1201">
                  <c:v>0.45231300000000002</c:v>
                </c:pt>
                <c:pt idx="1202">
                  <c:v>0.44837000000000032</c:v>
                </c:pt>
                <c:pt idx="1203">
                  <c:v>0.41941600000000234</c:v>
                </c:pt>
                <c:pt idx="1204">
                  <c:v>0.402947</c:v>
                </c:pt>
                <c:pt idx="1205">
                  <c:v>0.41852900000000032</c:v>
                </c:pt>
                <c:pt idx="1206">
                  <c:v>0.55235800000000002</c:v>
                </c:pt>
                <c:pt idx="1207">
                  <c:v>-0.11290600000000003</c:v>
                </c:pt>
                <c:pt idx="1208">
                  <c:v>-0.16312199999999988</c:v>
                </c:pt>
                <c:pt idx="1209">
                  <c:v>-0.16287699999999997</c:v>
                </c:pt>
                <c:pt idx="1210">
                  <c:v>6.1434000000000023E-2</c:v>
                </c:pt>
                <c:pt idx="1211">
                  <c:v>-0.16198300000000004</c:v>
                </c:pt>
                <c:pt idx="1212">
                  <c:v>-0.39467100000000038</c:v>
                </c:pt>
                <c:pt idx="1213">
                  <c:v>-0.434535</c:v>
                </c:pt>
                <c:pt idx="1214">
                  <c:v>-0.43437700000000234</c:v>
                </c:pt>
                <c:pt idx="1215">
                  <c:v>-0.46552400000000038</c:v>
                </c:pt>
                <c:pt idx="1216">
                  <c:v>-0.24143300000000126</c:v>
                </c:pt>
                <c:pt idx="1217">
                  <c:v>0.55297200000000002</c:v>
                </c:pt>
                <c:pt idx="1218">
                  <c:v>0.15967500000000001</c:v>
                </c:pt>
                <c:pt idx="1219">
                  <c:v>-0.25603600000000004</c:v>
                </c:pt>
                <c:pt idx="1220">
                  <c:v>0.55317899999999998</c:v>
                </c:pt>
                <c:pt idx="1221">
                  <c:v>0.55325100000000005</c:v>
                </c:pt>
                <c:pt idx="1222">
                  <c:v>0.77726799999999951</c:v>
                </c:pt>
                <c:pt idx="1223">
                  <c:v>0.77506900000000445</c:v>
                </c:pt>
                <c:pt idx="1224">
                  <c:v>0.44312000000000007</c:v>
                </c:pt>
                <c:pt idx="1225">
                  <c:v>0.69761000000000062</c:v>
                </c:pt>
                <c:pt idx="1226">
                  <c:v>0.46508300000000002</c:v>
                </c:pt>
                <c:pt idx="1227">
                  <c:v>0.47256300000000001</c:v>
                </c:pt>
                <c:pt idx="1228">
                  <c:v>0.47271000000000002</c:v>
                </c:pt>
                <c:pt idx="1229">
                  <c:v>0.47268100000000002</c:v>
                </c:pt>
                <c:pt idx="1230">
                  <c:v>0.47274000000000005</c:v>
                </c:pt>
                <c:pt idx="1231">
                  <c:v>0.47281000000000234</c:v>
                </c:pt>
                <c:pt idx="1232">
                  <c:v>0.42195900000000008</c:v>
                </c:pt>
                <c:pt idx="1233">
                  <c:v>0.46902700000000008</c:v>
                </c:pt>
                <c:pt idx="1234">
                  <c:v>0.37701600000000263</c:v>
                </c:pt>
                <c:pt idx="1235">
                  <c:v>0.37485300000000032</c:v>
                </c:pt>
                <c:pt idx="1236">
                  <c:v>0.37458000000000263</c:v>
                </c:pt>
                <c:pt idx="1237">
                  <c:v>0.37444700000000031</c:v>
                </c:pt>
                <c:pt idx="1238">
                  <c:v>0.47258700000000031</c:v>
                </c:pt>
                <c:pt idx="1239">
                  <c:v>0.12567399999999987</c:v>
                </c:pt>
                <c:pt idx="1240">
                  <c:v>0.12560199999999988</c:v>
                </c:pt>
                <c:pt idx="1241">
                  <c:v>0.47269900000000004</c:v>
                </c:pt>
                <c:pt idx="1242">
                  <c:v>0.4727070000000001</c:v>
                </c:pt>
                <c:pt idx="1243">
                  <c:v>0.47286700000000031</c:v>
                </c:pt>
                <c:pt idx="1244">
                  <c:v>0.47274000000000005</c:v>
                </c:pt>
                <c:pt idx="1245">
                  <c:v>0.47283800000000031</c:v>
                </c:pt>
                <c:pt idx="1246">
                  <c:v>0.47301100000000001</c:v>
                </c:pt>
                <c:pt idx="1247">
                  <c:v>0.42141300000000032</c:v>
                </c:pt>
                <c:pt idx="1248">
                  <c:v>0.55370799999999998</c:v>
                </c:pt>
                <c:pt idx="1249">
                  <c:v>0.68784400000000478</c:v>
                </c:pt>
                <c:pt idx="1250">
                  <c:v>1.1850909999999999</c:v>
                </c:pt>
                <c:pt idx="1251">
                  <c:v>1.1849419999999999</c:v>
                </c:pt>
                <c:pt idx="1252">
                  <c:v>1.1847890000000001</c:v>
                </c:pt>
                <c:pt idx="1253">
                  <c:v>1.1847259999999999</c:v>
                </c:pt>
                <c:pt idx="1254">
                  <c:v>1.1847190000000001</c:v>
                </c:pt>
                <c:pt idx="1255">
                  <c:v>0.68757600000000008</c:v>
                </c:pt>
                <c:pt idx="1256">
                  <c:v>0.68775900000000478</c:v>
                </c:pt>
                <c:pt idx="1257">
                  <c:v>0.68764200000000064</c:v>
                </c:pt>
                <c:pt idx="1258">
                  <c:v>0.68772900000000536</c:v>
                </c:pt>
                <c:pt idx="1259">
                  <c:v>0.55386000000000002</c:v>
                </c:pt>
                <c:pt idx="1260">
                  <c:v>0.6877160000000001</c:v>
                </c:pt>
                <c:pt idx="1261">
                  <c:v>1.184671</c:v>
                </c:pt>
                <c:pt idx="1262">
                  <c:v>0.55375600000000003</c:v>
                </c:pt>
                <c:pt idx="1263">
                  <c:v>0.55379400000000456</c:v>
                </c:pt>
                <c:pt idx="1264">
                  <c:v>0.39373900000000001</c:v>
                </c:pt>
                <c:pt idx="1265">
                  <c:v>0.76894900000000799</c:v>
                </c:pt>
                <c:pt idx="1266">
                  <c:v>1.1846410000000001</c:v>
                </c:pt>
                <c:pt idx="1267">
                  <c:v>0.93600300000000003</c:v>
                </c:pt>
                <c:pt idx="1268">
                  <c:v>1.1844980000000001</c:v>
                </c:pt>
                <c:pt idx="1269">
                  <c:v>0.55393300000000001</c:v>
                </c:pt>
                <c:pt idx="1270">
                  <c:v>1.1843490000000001</c:v>
                </c:pt>
                <c:pt idx="1271">
                  <c:v>1.184296</c:v>
                </c:pt>
                <c:pt idx="1272">
                  <c:v>1.1841410000000001</c:v>
                </c:pt>
                <c:pt idx="1273">
                  <c:v>1.1842060000000001</c:v>
                </c:pt>
                <c:pt idx="1274">
                  <c:v>1.1839850000000001</c:v>
                </c:pt>
                <c:pt idx="1275">
                  <c:v>1.1840010000000001</c:v>
                </c:pt>
                <c:pt idx="1276">
                  <c:v>1.1839239999999998</c:v>
                </c:pt>
                <c:pt idx="1277">
                  <c:v>0.68745299999999543</c:v>
                </c:pt>
                <c:pt idx="1278">
                  <c:v>0.68730300000000011</c:v>
                </c:pt>
                <c:pt idx="1279">
                  <c:v>0.68733999999999951</c:v>
                </c:pt>
                <c:pt idx="1280">
                  <c:v>0.55404699999999996</c:v>
                </c:pt>
                <c:pt idx="1281">
                  <c:v>0.68753000000000009</c:v>
                </c:pt>
                <c:pt idx="1282">
                  <c:v>0.68750599999999951</c:v>
                </c:pt>
                <c:pt idx="1283">
                  <c:v>0.55390600000000001</c:v>
                </c:pt>
                <c:pt idx="1284">
                  <c:v>0.55410199999999998</c:v>
                </c:pt>
                <c:pt idx="1285">
                  <c:v>0.55398800000000004</c:v>
                </c:pt>
                <c:pt idx="1286">
                  <c:v>0.45347700000000002</c:v>
                </c:pt>
                <c:pt idx="1287">
                  <c:v>0.39335200000000303</c:v>
                </c:pt>
                <c:pt idx="1288">
                  <c:v>1.1839679999999999</c:v>
                </c:pt>
                <c:pt idx="1289">
                  <c:v>1.1838</c:v>
                </c:pt>
                <c:pt idx="1290">
                  <c:v>0.55410499999999996</c:v>
                </c:pt>
                <c:pt idx="1291">
                  <c:v>0.67826399999999998</c:v>
                </c:pt>
                <c:pt idx="1292">
                  <c:v>0.67818100000000525</c:v>
                </c:pt>
                <c:pt idx="1293">
                  <c:v>0.42457200000000234</c:v>
                </c:pt>
                <c:pt idx="1294">
                  <c:v>0.42471000000000031</c:v>
                </c:pt>
                <c:pt idx="1295">
                  <c:v>0.11097300000000002</c:v>
                </c:pt>
                <c:pt idx="1296">
                  <c:v>-0.42566100000000001</c:v>
                </c:pt>
                <c:pt idx="1297">
                  <c:v>-0.42567800000000205</c:v>
                </c:pt>
                <c:pt idx="1298">
                  <c:v>-0.20045199999999999</c:v>
                </c:pt>
                <c:pt idx="1299">
                  <c:v>-0.26080900000000001</c:v>
                </c:pt>
                <c:pt idx="1300">
                  <c:v>-0.30106800000000206</c:v>
                </c:pt>
                <c:pt idx="1301">
                  <c:v>0.55418800000000001</c:v>
                </c:pt>
                <c:pt idx="1302">
                  <c:v>-0.30094900000000002</c:v>
                </c:pt>
                <c:pt idx="1303">
                  <c:v>0.11479400000000071</c:v>
                </c:pt>
                <c:pt idx="1304">
                  <c:v>0.55427499999999996</c:v>
                </c:pt>
                <c:pt idx="1305">
                  <c:v>0.554288</c:v>
                </c:pt>
                <c:pt idx="1306">
                  <c:v>0.55419099999999999</c:v>
                </c:pt>
                <c:pt idx="1307">
                  <c:v>0.55418400000000001</c:v>
                </c:pt>
                <c:pt idx="1308">
                  <c:v>0.55072399999999999</c:v>
                </c:pt>
                <c:pt idx="1309">
                  <c:v>0.55083300000000002</c:v>
                </c:pt>
                <c:pt idx="1310">
                  <c:v>0.453432</c:v>
                </c:pt>
                <c:pt idx="1311">
                  <c:v>0.47334000000000032</c:v>
                </c:pt>
                <c:pt idx="1312">
                  <c:v>0.21355600000000041</c:v>
                </c:pt>
                <c:pt idx="1313">
                  <c:v>0.11488600000000002</c:v>
                </c:pt>
                <c:pt idx="1314">
                  <c:v>0.55441499999999588</c:v>
                </c:pt>
                <c:pt idx="1315">
                  <c:v>0.55434499999999998</c:v>
                </c:pt>
                <c:pt idx="1316">
                  <c:v>0.55446899999999588</c:v>
                </c:pt>
                <c:pt idx="1317">
                  <c:v>0.5543709999999995</c:v>
                </c:pt>
                <c:pt idx="1318">
                  <c:v>0.55270399999999997</c:v>
                </c:pt>
                <c:pt idx="1319">
                  <c:v>0.55120199999999997</c:v>
                </c:pt>
                <c:pt idx="1320">
                  <c:v>0.46897800000000234</c:v>
                </c:pt>
                <c:pt idx="1321">
                  <c:v>0.66930299999999998</c:v>
                </c:pt>
                <c:pt idx="1322">
                  <c:v>0.55442599999999997</c:v>
                </c:pt>
                <c:pt idx="1323">
                  <c:v>0.10520599999999999</c:v>
                </c:pt>
                <c:pt idx="1324">
                  <c:v>0.10521200000000012</c:v>
                </c:pt>
                <c:pt idx="1325">
                  <c:v>-0.14612800000000001</c:v>
                </c:pt>
                <c:pt idx="1326">
                  <c:v>0.10181800000000001</c:v>
                </c:pt>
                <c:pt idx="1327">
                  <c:v>-0.14609900000000126</c:v>
                </c:pt>
                <c:pt idx="1328">
                  <c:v>-0.142654</c:v>
                </c:pt>
                <c:pt idx="1329">
                  <c:v>-0.14290000000000044</c:v>
                </c:pt>
                <c:pt idx="1330">
                  <c:v>-0.14610100000000001</c:v>
                </c:pt>
                <c:pt idx="1331">
                  <c:v>-0.14615700000000001</c:v>
                </c:pt>
                <c:pt idx="1332">
                  <c:v>-0.14614800000000044</c:v>
                </c:pt>
                <c:pt idx="1333">
                  <c:v>0.55460699999999996</c:v>
                </c:pt>
                <c:pt idx="1334">
                  <c:v>-0.146123</c:v>
                </c:pt>
                <c:pt idx="1335">
                  <c:v>0.101867</c:v>
                </c:pt>
                <c:pt idx="1336">
                  <c:v>0.35325200000000001</c:v>
                </c:pt>
                <c:pt idx="1337">
                  <c:v>0.35298000000000262</c:v>
                </c:pt>
                <c:pt idx="1338">
                  <c:v>0.105017</c:v>
                </c:pt>
                <c:pt idx="1339">
                  <c:v>0.10501400000000002</c:v>
                </c:pt>
                <c:pt idx="1340">
                  <c:v>0.35283400000000031</c:v>
                </c:pt>
                <c:pt idx="1341">
                  <c:v>-0.14310200000000001</c:v>
                </c:pt>
                <c:pt idx="1342">
                  <c:v>0.34960000000000008</c:v>
                </c:pt>
                <c:pt idx="1343">
                  <c:v>0.55445800000000001</c:v>
                </c:pt>
                <c:pt idx="1344">
                  <c:v>0.5010519999999995</c:v>
                </c:pt>
                <c:pt idx="1345">
                  <c:v>0.25313199999999997</c:v>
                </c:pt>
                <c:pt idx="1346">
                  <c:v>0.50121799999999428</c:v>
                </c:pt>
                <c:pt idx="1347">
                  <c:v>0.25321299999999997</c:v>
                </c:pt>
                <c:pt idx="1348">
                  <c:v>5.43500000000005E-3</c:v>
                </c:pt>
                <c:pt idx="1349">
                  <c:v>8.6930000000000028E-3</c:v>
                </c:pt>
                <c:pt idx="1350">
                  <c:v>8.6910000000000008E-3</c:v>
                </c:pt>
                <c:pt idx="1351">
                  <c:v>0.50143799999999406</c:v>
                </c:pt>
                <c:pt idx="1352">
                  <c:v>5.6400000000000113E-3</c:v>
                </c:pt>
                <c:pt idx="1353">
                  <c:v>0.253471</c:v>
                </c:pt>
                <c:pt idx="1354">
                  <c:v>0.55440800000000001</c:v>
                </c:pt>
                <c:pt idx="1355">
                  <c:v>5.9280000000000114E-3</c:v>
                </c:pt>
                <c:pt idx="1356">
                  <c:v>6.0590000000000114E-3</c:v>
                </c:pt>
                <c:pt idx="1357">
                  <c:v>0.57005700000000004</c:v>
                </c:pt>
                <c:pt idx="1358">
                  <c:v>0.50455899999999532</c:v>
                </c:pt>
                <c:pt idx="1359">
                  <c:v>0.50435099999999589</c:v>
                </c:pt>
                <c:pt idx="1360">
                  <c:v>0.504305</c:v>
                </c:pt>
                <c:pt idx="1361">
                  <c:v>0.50428199999999956</c:v>
                </c:pt>
                <c:pt idx="1362">
                  <c:v>0.50283100000000003</c:v>
                </c:pt>
                <c:pt idx="1363">
                  <c:v>0.50280899999999951</c:v>
                </c:pt>
                <c:pt idx="1364">
                  <c:v>0.55443699999999463</c:v>
                </c:pt>
                <c:pt idx="1365">
                  <c:v>0.18134200000000109</c:v>
                </c:pt>
                <c:pt idx="1366">
                  <c:v>0.18142900000000126</c:v>
                </c:pt>
                <c:pt idx="1367">
                  <c:v>0.18159500000000126</c:v>
                </c:pt>
                <c:pt idx="1368">
                  <c:v>0.18186400000000041</c:v>
                </c:pt>
                <c:pt idx="1369">
                  <c:v>0.18180399999999999</c:v>
                </c:pt>
                <c:pt idx="1370">
                  <c:v>0.14856200000000044</c:v>
                </c:pt>
                <c:pt idx="1371">
                  <c:v>0.13252700000000001</c:v>
                </c:pt>
                <c:pt idx="1372">
                  <c:v>0.13237499999999988</c:v>
                </c:pt>
                <c:pt idx="1373">
                  <c:v>0.63916799999999996</c:v>
                </c:pt>
                <c:pt idx="1374">
                  <c:v>0.63911000000000062</c:v>
                </c:pt>
                <c:pt idx="1375">
                  <c:v>0.39327700000000032</c:v>
                </c:pt>
                <c:pt idx="1376">
                  <c:v>0.63864300000000618</c:v>
                </c:pt>
                <c:pt idx="1377">
                  <c:v>0.63844000000000456</c:v>
                </c:pt>
                <c:pt idx="1378">
                  <c:v>0.93555699999999531</c:v>
                </c:pt>
                <c:pt idx="1379">
                  <c:v>0.68769700000000467</c:v>
                </c:pt>
                <c:pt idx="1380">
                  <c:v>0.18139200000000041</c:v>
                </c:pt>
                <c:pt idx="1381">
                  <c:v>0.18146000000000137</c:v>
                </c:pt>
                <c:pt idx="1382">
                  <c:v>0.18159000000000108</c:v>
                </c:pt>
                <c:pt idx="1383">
                  <c:v>0.18180900000000041</c:v>
                </c:pt>
                <c:pt idx="1384">
                  <c:v>0.18185399999999999</c:v>
                </c:pt>
                <c:pt idx="1385">
                  <c:v>0.55463600000000002</c:v>
                </c:pt>
                <c:pt idx="1386">
                  <c:v>0.6884749999999995</c:v>
                </c:pt>
                <c:pt idx="1387">
                  <c:v>0.18216800000000041</c:v>
                </c:pt>
                <c:pt idx="1388">
                  <c:v>0.18230800000000041</c:v>
                </c:pt>
                <c:pt idx="1389">
                  <c:v>0.18235899999999999</c:v>
                </c:pt>
                <c:pt idx="1390">
                  <c:v>0.18245600000000126</c:v>
                </c:pt>
                <c:pt idx="1391">
                  <c:v>0.18280000000000021</c:v>
                </c:pt>
                <c:pt idx="1392">
                  <c:v>0.68896000000000013</c:v>
                </c:pt>
                <c:pt idx="1393">
                  <c:v>0.68898000000000015</c:v>
                </c:pt>
                <c:pt idx="1394">
                  <c:v>0.18289900000000126</c:v>
                </c:pt>
                <c:pt idx="1395">
                  <c:v>0.18310799999999999</c:v>
                </c:pt>
                <c:pt idx="1396">
                  <c:v>0.57022600000000001</c:v>
                </c:pt>
                <c:pt idx="1397">
                  <c:v>0.43627700000000008</c:v>
                </c:pt>
                <c:pt idx="1398">
                  <c:v>0.18322800000000108</c:v>
                </c:pt>
                <c:pt idx="1399">
                  <c:v>0.39369200000000032</c:v>
                </c:pt>
                <c:pt idx="1400">
                  <c:v>0.76882800000000606</c:v>
                </c:pt>
                <c:pt idx="1401">
                  <c:v>1.184491</c:v>
                </c:pt>
                <c:pt idx="1402">
                  <c:v>0.93676000000000004</c:v>
                </c:pt>
                <c:pt idx="1403">
                  <c:v>0.68930000000000013</c:v>
                </c:pt>
                <c:pt idx="1404">
                  <c:v>1.1841969999999999</c:v>
                </c:pt>
                <c:pt idx="1405">
                  <c:v>0.68931599999999948</c:v>
                </c:pt>
                <c:pt idx="1406">
                  <c:v>0.552504</c:v>
                </c:pt>
                <c:pt idx="1407">
                  <c:v>0.55242800000000003</c:v>
                </c:pt>
                <c:pt idx="1408">
                  <c:v>0.512185</c:v>
                </c:pt>
                <c:pt idx="1409">
                  <c:v>1.1823049999999999</c:v>
                </c:pt>
                <c:pt idx="1410">
                  <c:v>0.55276899999999951</c:v>
                </c:pt>
                <c:pt idx="1411">
                  <c:v>0.36991100000000032</c:v>
                </c:pt>
                <c:pt idx="1412">
                  <c:v>1.2320089999999999</c:v>
                </c:pt>
                <c:pt idx="1413">
                  <c:v>0.85186600000000001</c:v>
                </c:pt>
                <c:pt idx="1414">
                  <c:v>0.55380300000000005</c:v>
                </c:pt>
                <c:pt idx="1415">
                  <c:v>0.554033</c:v>
                </c:pt>
                <c:pt idx="1416">
                  <c:v>0.18154500000000146</c:v>
                </c:pt>
                <c:pt idx="1417">
                  <c:v>0.43121600000000032</c:v>
                </c:pt>
                <c:pt idx="1418">
                  <c:v>0.55515099999999951</c:v>
                </c:pt>
                <c:pt idx="1419">
                  <c:v>0.18411200000000041</c:v>
                </c:pt>
                <c:pt idx="1420">
                  <c:v>0.55532899999999996</c:v>
                </c:pt>
                <c:pt idx="1421">
                  <c:v>0.18206700000000126</c:v>
                </c:pt>
                <c:pt idx="1422">
                  <c:v>0.40413200000000005</c:v>
                </c:pt>
                <c:pt idx="1423">
                  <c:v>0.47430200000000206</c:v>
                </c:pt>
                <c:pt idx="1424">
                  <c:v>-0.73520399999999997</c:v>
                </c:pt>
                <c:pt idx="1425">
                  <c:v>-0.52619300000000002</c:v>
                </c:pt>
                <c:pt idx="1426">
                  <c:v>-0.30048800000000303</c:v>
                </c:pt>
                <c:pt idx="1427">
                  <c:v>1.020019</c:v>
                </c:pt>
                <c:pt idx="1428">
                  <c:v>-0.19712900000000003</c:v>
                </c:pt>
                <c:pt idx="1429">
                  <c:v>-0.23028299999999999</c:v>
                </c:pt>
                <c:pt idx="1430">
                  <c:v>0.39516800000000263</c:v>
                </c:pt>
                <c:pt idx="1431">
                  <c:v>-0.19546100000000041</c:v>
                </c:pt>
                <c:pt idx="1432">
                  <c:v>0.63614000000000526</c:v>
                </c:pt>
                <c:pt idx="1433">
                  <c:v>-0.29951000000000205</c:v>
                </c:pt>
                <c:pt idx="1434">
                  <c:v>-0.29960400000000031</c:v>
                </c:pt>
                <c:pt idx="1435">
                  <c:v>-0.29961700000000002</c:v>
                </c:pt>
                <c:pt idx="1436">
                  <c:v>0.11608900000000001</c:v>
                </c:pt>
                <c:pt idx="1437">
                  <c:v>-0.29944500000000002</c:v>
                </c:pt>
                <c:pt idx="1438">
                  <c:v>-0.29948400000000303</c:v>
                </c:pt>
                <c:pt idx="1439">
                  <c:v>-0.29954900000000001</c:v>
                </c:pt>
                <c:pt idx="1440">
                  <c:v>0.11628800000000002</c:v>
                </c:pt>
                <c:pt idx="1441">
                  <c:v>-0.29931800000000303</c:v>
                </c:pt>
                <c:pt idx="1442">
                  <c:v>0.11614200000000002</c:v>
                </c:pt>
                <c:pt idx="1443">
                  <c:v>-0.29938600000000376</c:v>
                </c:pt>
                <c:pt idx="1444">
                  <c:v>0.11638699999999998</c:v>
                </c:pt>
                <c:pt idx="1445">
                  <c:v>-0.29930200000000234</c:v>
                </c:pt>
                <c:pt idx="1446">
                  <c:v>0.11644699999999998</c:v>
                </c:pt>
                <c:pt idx="1447">
                  <c:v>-0.29922000000000032</c:v>
                </c:pt>
                <c:pt idx="1448">
                  <c:v>0.11629100000000067</c:v>
                </c:pt>
                <c:pt idx="1449">
                  <c:v>-0.29907600000000234</c:v>
                </c:pt>
                <c:pt idx="1450">
                  <c:v>0.11650700000000001</c:v>
                </c:pt>
                <c:pt idx="1451">
                  <c:v>-0.18701900000000168</c:v>
                </c:pt>
                <c:pt idx="1452">
                  <c:v>-0.52559400000000001</c:v>
                </c:pt>
                <c:pt idx="1453">
                  <c:v>-0.29908700000000032</c:v>
                </c:pt>
                <c:pt idx="1454">
                  <c:v>-0.29926000000000008</c:v>
                </c:pt>
                <c:pt idx="1455">
                  <c:v>-0.75204100000000607</c:v>
                </c:pt>
                <c:pt idx="1456">
                  <c:v>-0.75199800000000561</c:v>
                </c:pt>
                <c:pt idx="1457">
                  <c:v>-0.75221000000000005</c:v>
                </c:pt>
                <c:pt idx="1458">
                  <c:v>-0.75221099999999996</c:v>
                </c:pt>
                <c:pt idx="1459">
                  <c:v>-0.75214499999999995</c:v>
                </c:pt>
                <c:pt idx="1460">
                  <c:v>-0.75226099999999996</c:v>
                </c:pt>
                <c:pt idx="1461">
                  <c:v>-0.29940100000000008</c:v>
                </c:pt>
                <c:pt idx="1462">
                  <c:v>-0.29940400000000217</c:v>
                </c:pt>
                <c:pt idx="1463">
                  <c:v>-0.75233799999999951</c:v>
                </c:pt>
                <c:pt idx="1464">
                  <c:v>-0.75230600000000003</c:v>
                </c:pt>
                <c:pt idx="1465">
                  <c:v>-0.75234600000000063</c:v>
                </c:pt>
                <c:pt idx="1466">
                  <c:v>-0.29922700000000002</c:v>
                </c:pt>
                <c:pt idx="1467">
                  <c:v>0.11614300000000002</c:v>
                </c:pt>
                <c:pt idx="1468">
                  <c:v>0.55497399999999997</c:v>
                </c:pt>
                <c:pt idx="1469">
                  <c:v>-0.75252799999999997</c:v>
                </c:pt>
                <c:pt idx="1470">
                  <c:v>-0.75256800000000001</c:v>
                </c:pt>
                <c:pt idx="1471">
                  <c:v>-0.7526090000000073</c:v>
                </c:pt>
                <c:pt idx="1472">
                  <c:v>-0.29940800000000234</c:v>
                </c:pt>
                <c:pt idx="1473">
                  <c:v>-0.29944700000000002</c:v>
                </c:pt>
                <c:pt idx="1474">
                  <c:v>-0.75278500000000526</c:v>
                </c:pt>
                <c:pt idx="1475">
                  <c:v>-0.75274900000000833</c:v>
                </c:pt>
                <c:pt idx="1476">
                  <c:v>-0.75281399999999998</c:v>
                </c:pt>
                <c:pt idx="1477">
                  <c:v>-0.63203799999999999</c:v>
                </c:pt>
                <c:pt idx="1478">
                  <c:v>-0.17851300000000125</c:v>
                </c:pt>
                <c:pt idx="1479">
                  <c:v>-0.17838100000000001</c:v>
                </c:pt>
                <c:pt idx="1480">
                  <c:v>-0.29930800000000263</c:v>
                </c:pt>
                <c:pt idx="1481">
                  <c:v>-0.29916900000000002</c:v>
                </c:pt>
                <c:pt idx="1482">
                  <c:v>-0.29933200000000032</c:v>
                </c:pt>
                <c:pt idx="1483">
                  <c:v>-0.29917500000000002</c:v>
                </c:pt>
                <c:pt idx="1484">
                  <c:v>0.18791300000000191</c:v>
                </c:pt>
                <c:pt idx="1485">
                  <c:v>-0.65966700000000456</c:v>
                </c:pt>
                <c:pt idx="1486">
                  <c:v>-0.74017599999999995</c:v>
                </c:pt>
                <c:pt idx="1487">
                  <c:v>-0.29918400000000234</c:v>
                </c:pt>
                <c:pt idx="1488">
                  <c:v>0.11641200000000002</c:v>
                </c:pt>
                <c:pt idx="1489">
                  <c:v>-0.75284800000000618</c:v>
                </c:pt>
                <c:pt idx="1490">
                  <c:v>7.8004000000000018E-2</c:v>
                </c:pt>
                <c:pt idx="1491">
                  <c:v>-0.29926400000000031</c:v>
                </c:pt>
                <c:pt idx="1492">
                  <c:v>0.1162220000000007</c:v>
                </c:pt>
                <c:pt idx="1493">
                  <c:v>0.11622600000000083</c:v>
                </c:pt>
                <c:pt idx="1494">
                  <c:v>-0.17791500000000168</c:v>
                </c:pt>
                <c:pt idx="1495">
                  <c:v>-0.17753800000000108</c:v>
                </c:pt>
                <c:pt idx="1496">
                  <c:v>-0.13706699999999999</c:v>
                </c:pt>
                <c:pt idx="1497">
                  <c:v>0.11007400000000003</c:v>
                </c:pt>
                <c:pt idx="1498">
                  <c:v>-0.13655200000000001</c:v>
                </c:pt>
                <c:pt idx="1499">
                  <c:v>-0.17669699999999999</c:v>
                </c:pt>
                <c:pt idx="1500">
                  <c:v>-0.28786500000000032</c:v>
                </c:pt>
                <c:pt idx="1501">
                  <c:v>-0.13584599999999999</c:v>
                </c:pt>
                <c:pt idx="1502">
                  <c:v>-0.32809800000000205</c:v>
                </c:pt>
                <c:pt idx="1503">
                  <c:v>-0.135601</c:v>
                </c:pt>
                <c:pt idx="1504">
                  <c:v>-0.13516</c:v>
                </c:pt>
                <c:pt idx="1505">
                  <c:v>-0.32746200000000303</c:v>
                </c:pt>
                <c:pt idx="1506">
                  <c:v>-0.17550399999999999</c:v>
                </c:pt>
                <c:pt idx="1507">
                  <c:v>-0.17519899999999999</c:v>
                </c:pt>
                <c:pt idx="1508">
                  <c:v>-0.13443300000000041</c:v>
                </c:pt>
                <c:pt idx="1509">
                  <c:v>-0.13431399999999999</c:v>
                </c:pt>
                <c:pt idx="1510">
                  <c:v>-0.13396600000000108</c:v>
                </c:pt>
                <c:pt idx="1511">
                  <c:v>-0.17416699999999999</c:v>
                </c:pt>
                <c:pt idx="1512">
                  <c:v>-0.133578</c:v>
                </c:pt>
                <c:pt idx="1513">
                  <c:v>-0.13311700000000001</c:v>
                </c:pt>
                <c:pt idx="1514">
                  <c:v>-0.17343500000000125</c:v>
                </c:pt>
                <c:pt idx="1515">
                  <c:v>0.65276800000000468</c:v>
                </c:pt>
                <c:pt idx="1516">
                  <c:v>0.65295600000000065</c:v>
                </c:pt>
                <c:pt idx="1517">
                  <c:v>0.65314200000000422</c:v>
                </c:pt>
                <c:pt idx="1518">
                  <c:v>0.4498350000000001</c:v>
                </c:pt>
                <c:pt idx="1519">
                  <c:v>0.4496420000000001</c:v>
                </c:pt>
                <c:pt idx="1520">
                  <c:v>0.52720900000000004</c:v>
                </c:pt>
                <c:pt idx="1521">
                  <c:v>0.90520900000000004</c:v>
                </c:pt>
                <c:pt idx="1522">
                  <c:v>0.90523799999999566</c:v>
                </c:pt>
                <c:pt idx="1523">
                  <c:v>0.86522200000000005</c:v>
                </c:pt>
                <c:pt idx="1524">
                  <c:v>0.45005800000000001</c:v>
                </c:pt>
                <c:pt idx="1525">
                  <c:v>0.47261700000000001</c:v>
                </c:pt>
                <c:pt idx="1526">
                  <c:v>0.52717400000000003</c:v>
                </c:pt>
                <c:pt idx="1527">
                  <c:v>0.65312099999999995</c:v>
                </c:pt>
                <c:pt idx="1528">
                  <c:v>0.65344700000000422</c:v>
                </c:pt>
                <c:pt idx="1529">
                  <c:v>0.90584600000000004</c:v>
                </c:pt>
                <c:pt idx="1530">
                  <c:v>0.49558300000000038</c:v>
                </c:pt>
                <c:pt idx="1531">
                  <c:v>0.45019299999999995</c:v>
                </c:pt>
                <c:pt idx="1532">
                  <c:v>0.49776300000000001</c:v>
                </c:pt>
                <c:pt idx="1533">
                  <c:v>0.65349600000000063</c:v>
                </c:pt>
                <c:pt idx="1534">
                  <c:v>0.65362200000000525</c:v>
                </c:pt>
                <c:pt idx="1535">
                  <c:v>0.9059669999999953</c:v>
                </c:pt>
                <c:pt idx="1536">
                  <c:v>0.52526199999999956</c:v>
                </c:pt>
                <c:pt idx="1537">
                  <c:v>0.52530500000000002</c:v>
                </c:pt>
                <c:pt idx="1538">
                  <c:v>0.55685300000000004</c:v>
                </c:pt>
                <c:pt idx="1539">
                  <c:v>0.90622000000000003</c:v>
                </c:pt>
                <c:pt idx="1540">
                  <c:v>0.90641799999999451</c:v>
                </c:pt>
                <c:pt idx="1541">
                  <c:v>0.90659999999999996</c:v>
                </c:pt>
                <c:pt idx="1542">
                  <c:v>0.45115300000000003</c:v>
                </c:pt>
                <c:pt idx="1543">
                  <c:v>0.19863000000000003</c:v>
                </c:pt>
                <c:pt idx="1544">
                  <c:v>0.47561900000000001</c:v>
                </c:pt>
                <c:pt idx="1545">
                  <c:v>0.557037</c:v>
                </c:pt>
                <c:pt idx="1546">
                  <c:v>0.43267400000000211</c:v>
                </c:pt>
                <c:pt idx="1547">
                  <c:v>0.3516490000000001</c:v>
                </c:pt>
                <c:pt idx="1548">
                  <c:v>0.35171000000000002</c:v>
                </c:pt>
                <c:pt idx="1549">
                  <c:v>8.2279000000000005E-2</c:v>
                </c:pt>
                <c:pt idx="1550">
                  <c:v>0.64227500000000526</c:v>
                </c:pt>
                <c:pt idx="1551">
                  <c:v>0.5550079999999995</c:v>
                </c:pt>
                <c:pt idx="1552">
                  <c:v>1.3846810000000001</c:v>
                </c:pt>
                <c:pt idx="1553">
                  <c:v>0.78531399999999463</c:v>
                </c:pt>
                <c:pt idx="1554">
                  <c:v>-0.29683600000000032</c:v>
                </c:pt>
                <c:pt idx="1555">
                  <c:v>-0.29697100000000032</c:v>
                </c:pt>
                <c:pt idx="1556">
                  <c:v>0.55705700000000002</c:v>
                </c:pt>
                <c:pt idx="1557">
                  <c:v>0.35157500000000008</c:v>
                </c:pt>
                <c:pt idx="1558">
                  <c:v>0.35144500000000001</c:v>
                </c:pt>
                <c:pt idx="1559">
                  <c:v>0.29915600000000031</c:v>
                </c:pt>
                <c:pt idx="1560">
                  <c:v>-0.29699700000000001</c:v>
                </c:pt>
                <c:pt idx="1561">
                  <c:v>0.24656600000000126</c:v>
                </c:pt>
                <c:pt idx="1562">
                  <c:v>-0.248671</c:v>
                </c:pt>
                <c:pt idx="1563">
                  <c:v>-0.24894600000000208</c:v>
                </c:pt>
                <c:pt idx="1564">
                  <c:v>-0.27308200000000032</c:v>
                </c:pt>
                <c:pt idx="1565">
                  <c:v>-0.29719000000000001</c:v>
                </c:pt>
                <c:pt idx="1566">
                  <c:v>-0.29706400000000038</c:v>
                </c:pt>
                <c:pt idx="1567">
                  <c:v>-0.29696200000000217</c:v>
                </c:pt>
                <c:pt idx="1568">
                  <c:v>-0.29692200000000263</c:v>
                </c:pt>
                <c:pt idx="1569">
                  <c:v>-0.29706300000000002</c:v>
                </c:pt>
                <c:pt idx="1570">
                  <c:v>-0.29699900000000001</c:v>
                </c:pt>
                <c:pt idx="1571">
                  <c:v>0.11809799999999998</c:v>
                </c:pt>
                <c:pt idx="1572">
                  <c:v>0.11800800000000002</c:v>
                </c:pt>
                <c:pt idx="1573">
                  <c:v>0.11809000000000019</c:v>
                </c:pt>
                <c:pt idx="1574">
                  <c:v>0.11794100000000002</c:v>
                </c:pt>
                <c:pt idx="1575">
                  <c:v>-0.24906900000000146</c:v>
                </c:pt>
                <c:pt idx="1576">
                  <c:v>-0.52507899999999996</c:v>
                </c:pt>
                <c:pt idx="1577">
                  <c:v>-0.29693700000000001</c:v>
                </c:pt>
                <c:pt idx="1578">
                  <c:v>-0.29683700000000002</c:v>
                </c:pt>
                <c:pt idx="1579">
                  <c:v>0.11798400000000003</c:v>
                </c:pt>
                <c:pt idx="1580">
                  <c:v>0.11797000000000003</c:v>
                </c:pt>
                <c:pt idx="1581">
                  <c:v>0.11814500000000012</c:v>
                </c:pt>
                <c:pt idx="1582">
                  <c:v>0.11805700000000001</c:v>
                </c:pt>
                <c:pt idx="1583">
                  <c:v>-0.29683400000000032</c:v>
                </c:pt>
                <c:pt idx="1584">
                  <c:v>-0.29662000000000038</c:v>
                </c:pt>
                <c:pt idx="1585">
                  <c:v>-0.296595</c:v>
                </c:pt>
                <c:pt idx="1586">
                  <c:v>-0.29675600000000002</c:v>
                </c:pt>
                <c:pt idx="1587">
                  <c:v>-0.2967550000000001</c:v>
                </c:pt>
                <c:pt idx="1588">
                  <c:v>-0.29666700000000001</c:v>
                </c:pt>
                <c:pt idx="1589">
                  <c:v>-0.24778700000000126</c:v>
                </c:pt>
                <c:pt idx="1590">
                  <c:v>-0.24952700000000044</c:v>
                </c:pt>
                <c:pt idx="1591">
                  <c:v>-2.1550000000000003E-2</c:v>
                </c:pt>
                <c:pt idx="1592">
                  <c:v>-0.27346900000000002</c:v>
                </c:pt>
                <c:pt idx="1593">
                  <c:v>-4.4978000000000004E-2</c:v>
                </c:pt>
                <c:pt idx="1594">
                  <c:v>-0.296796</c:v>
                </c:pt>
                <c:pt idx="1595">
                  <c:v>-0.29662800000000206</c:v>
                </c:pt>
                <c:pt idx="1596">
                  <c:v>-0.29658900000000032</c:v>
                </c:pt>
                <c:pt idx="1597">
                  <c:v>0.11824300000000022</c:v>
                </c:pt>
                <c:pt idx="1598">
                  <c:v>0.11814900000000002</c:v>
                </c:pt>
                <c:pt idx="1599">
                  <c:v>-0.25015800000000005</c:v>
                </c:pt>
                <c:pt idx="1600">
                  <c:v>0.11809600000000073</c:v>
                </c:pt>
                <c:pt idx="1601">
                  <c:v>-0.52510699999999588</c:v>
                </c:pt>
                <c:pt idx="1602">
                  <c:v>-0.29672500000000002</c:v>
                </c:pt>
                <c:pt idx="1603">
                  <c:v>-0.29657300000000031</c:v>
                </c:pt>
                <c:pt idx="1604">
                  <c:v>-0.29666400000000032</c:v>
                </c:pt>
                <c:pt idx="1605">
                  <c:v>-0.29651000000000038</c:v>
                </c:pt>
                <c:pt idx="1606">
                  <c:v>-0.29647000000000234</c:v>
                </c:pt>
                <c:pt idx="1607">
                  <c:v>0.11817000000000009</c:v>
                </c:pt>
                <c:pt idx="1608">
                  <c:v>-0.50188299999999531</c:v>
                </c:pt>
                <c:pt idx="1609">
                  <c:v>-0.29645500000000002</c:v>
                </c:pt>
                <c:pt idx="1610">
                  <c:v>-0.29655700000000002</c:v>
                </c:pt>
                <c:pt idx="1611">
                  <c:v>-0.50207299999999588</c:v>
                </c:pt>
                <c:pt idx="1612">
                  <c:v>-0.296539</c:v>
                </c:pt>
                <c:pt idx="1613">
                  <c:v>-0.29644400000000032</c:v>
                </c:pt>
                <c:pt idx="1614">
                  <c:v>0.11828700000000002</c:v>
                </c:pt>
                <c:pt idx="1615">
                  <c:v>0.11845100000000001</c:v>
                </c:pt>
                <c:pt idx="1616">
                  <c:v>0.67220899999999995</c:v>
                </c:pt>
                <c:pt idx="1617">
                  <c:v>1.5296189999999998</c:v>
                </c:pt>
                <c:pt idx="1618">
                  <c:v>1.283048</c:v>
                </c:pt>
                <c:pt idx="1619">
                  <c:v>1.5296719999999908</c:v>
                </c:pt>
                <c:pt idx="1620">
                  <c:v>1.5296039999999917</c:v>
                </c:pt>
                <c:pt idx="1621">
                  <c:v>1.5294739999999998</c:v>
                </c:pt>
                <c:pt idx="1622">
                  <c:v>1.5295939999999908</c:v>
                </c:pt>
                <c:pt idx="1623">
                  <c:v>1.5293009999999998</c:v>
                </c:pt>
                <c:pt idx="1624">
                  <c:v>1.7113000000000003E-2</c:v>
                </c:pt>
                <c:pt idx="1625">
                  <c:v>-8.8619000000000045E-2</c:v>
                </c:pt>
                <c:pt idx="1626">
                  <c:v>1.8558000000000005E-2</c:v>
                </c:pt>
                <c:pt idx="1627">
                  <c:v>-3.4145000000000009E-2</c:v>
                </c:pt>
                <c:pt idx="1628">
                  <c:v>-6.9666000000000033E-2</c:v>
                </c:pt>
                <c:pt idx="1629">
                  <c:v>0.55719700000000005</c:v>
                </c:pt>
                <c:pt idx="1630">
                  <c:v>0.55662000000000456</c:v>
                </c:pt>
                <c:pt idx="1631">
                  <c:v>0.55667400000000444</c:v>
                </c:pt>
                <c:pt idx="1632">
                  <c:v>0.55668099999999998</c:v>
                </c:pt>
                <c:pt idx="1633">
                  <c:v>0.55692399999999997</c:v>
                </c:pt>
                <c:pt idx="1634">
                  <c:v>-8.6825000000000263E-2</c:v>
                </c:pt>
                <c:pt idx="1635">
                  <c:v>-0.16887600000000003</c:v>
                </c:pt>
                <c:pt idx="1636">
                  <c:v>-0.16867199999999988</c:v>
                </c:pt>
                <c:pt idx="1637">
                  <c:v>-0.16847200000000004</c:v>
                </c:pt>
                <c:pt idx="1638">
                  <c:v>-0.16813200000000003</c:v>
                </c:pt>
                <c:pt idx="1639">
                  <c:v>0.5572279999999995</c:v>
                </c:pt>
                <c:pt idx="1640">
                  <c:v>0.82620300000000002</c:v>
                </c:pt>
                <c:pt idx="1641">
                  <c:v>0.48019600000000001</c:v>
                </c:pt>
                <c:pt idx="1642">
                  <c:v>0.403285</c:v>
                </c:pt>
                <c:pt idx="1643">
                  <c:v>0.30833800000000205</c:v>
                </c:pt>
                <c:pt idx="1644">
                  <c:v>-0.126863</c:v>
                </c:pt>
                <c:pt idx="1645">
                  <c:v>-0.16763100000000003</c:v>
                </c:pt>
                <c:pt idx="1646">
                  <c:v>0.61150899999999997</c:v>
                </c:pt>
                <c:pt idx="1647">
                  <c:v>0.10628799999999998</c:v>
                </c:pt>
                <c:pt idx="1648">
                  <c:v>-0.30849800000000038</c:v>
                </c:pt>
                <c:pt idx="1649">
                  <c:v>-0.24462700000000001</c:v>
                </c:pt>
                <c:pt idx="1650">
                  <c:v>-0.32158700000000234</c:v>
                </c:pt>
                <c:pt idx="1651">
                  <c:v>0.43947300000000206</c:v>
                </c:pt>
                <c:pt idx="1652">
                  <c:v>1.1233070000000001</c:v>
                </c:pt>
                <c:pt idx="1653">
                  <c:v>1.069032</c:v>
                </c:pt>
                <c:pt idx="1654">
                  <c:v>1.0686039999999999</c:v>
                </c:pt>
                <c:pt idx="1655">
                  <c:v>1.2979379999999998</c:v>
                </c:pt>
                <c:pt idx="1656">
                  <c:v>1.297787</c:v>
                </c:pt>
                <c:pt idx="1657">
                  <c:v>1.0676859999999999</c:v>
                </c:pt>
                <c:pt idx="1658">
                  <c:v>-0.16626700000000041</c:v>
                </c:pt>
                <c:pt idx="1659">
                  <c:v>-0.16598100000000021</c:v>
                </c:pt>
                <c:pt idx="1660">
                  <c:v>-0.30755100000000002</c:v>
                </c:pt>
                <c:pt idx="1661">
                  <c:v>0.10699699999999999</c:v>
                </c:pt>
                <c:pt idx="1662">
                  <c:v>0.120019</c:v>
                </c:pt>
                <c:pt idx="1663">
                  <c:v>0.97790900000000514</c:v>
                </c:pt>
                <c:pt idx="1664">
                  <c:v>1.0670059999999999</c:v>
                </c:pt>
                <c:pt idx="1665">
                  <c:v>1.066546</c:v>
                </c:pt>
                <c:pt idx="1666">
                  <c:v>1.0662720000000001</c:v>
                </c:pt>
                <c:pt idx="1667">
                  <c:v>1.0658159999999999</c:v>
                </c:pt>
                <c:pt idx="1668">
                  <c:v>1.0653239999999917</c:v>
                </c:pt>
                <c:pt idx="1669">
                  <c:v>1.064916</c:v>
                </c:pt>
                <c:pt idx="1670">
                  <c:v>-0.16450700000000001</c:v>
                </c:pt>
                <c:pt idx="1671">
                  <c:v>1.0642020000000001</c:v>
                </c:pt>
                <c:pt idx="1672">
                  <c:v>1.2943180000000001</c:v>
                </c:pt>
                <c:pt idx="1673">
                  <c:v>1.2942750000000001</c:v>
                </c:pt>
                <c:pt idx="1674">
                  <c:v>1.0634029999999999</c:v>
                </c:pt>
                <c:pt idx="1675">
                  <c:v>1.0629039999999998</c:v>
                </c:pt>
                <c:pt idx="1676">
                  <c:v>1.062565</c:v>
                </c:pt>
                <c:pt idx="1677">
                  <c:v>1.2929489999999999</c:v>
                </c:pt>
                <c:pt idx="1678">
                  <c:v>1.061877</c:v>
                </c:pt>
                <c:pt idx="1679">
                  <c:v>-0.16324000000000041</c:v>
                </c:pt>
                <c:pt idx="1680">
                  <c:v>0.16420000000000004</c:v>
                </c:pt>
                <c:pt idx="1681">
                  <c:v>0.55804200000000004</c:v>
                </c:pt>
                <c:pt idx="1682">
                  <c:v>0.16467899999999988</c:v>
                </c:pt>
                <c:pt idx="1683">
                  <c:v>-0.12137000000000002</c:v>
                </c:pt>
                <c:pt idx="1684">
                  <c:v>-0.16252600000000003</c:v>
                </c:pt>
                <c:pt idx="1685">
                  <c:v>0.74809000000000525</c:v>
                </c:pt>
                <c:pt idx="1686">
                  <c:v>0.8624309999999995</c:v>
                </c:pt>
                <c:pt idx="1687">
                  <c:v>-0.68078000000000061</c:v>
                </c:pt>
                <c:pt idx="1688">
                  <c:v>-0.75423899999999999</c:v>
                </c:pt>
                <c:pt idx="1689">
                  <c:v>-0.34044200000000008</c:v>
                </c:pt>
                <c:pt idx="1690">
                  <c:v>-0.75465500000000618</c:v>
                </c:pt>
                <c:pt idx="1691">
                  <c:v>0.41502200000000206</c:v>
                </c:pt>
                <c:pt idx="1692">
                  <c:v>7.2787000000000532E-2</c:v>
                </c:pt>
                <c:pt idx="1693">
                  <c:v>7.2185000000000013E-2</c:v>
                </c:pt>
                <c:pt idx="1694">
                  <c:v>7.2503000000000012E-2</c:v>
                </c:pt>
                <c:pt idx="1695">
                  <c:v>7.1862000000000023E-2</c:v>
                </c:pt>
                <c:pt idx="1696">
                  <c:v>7.1793000000000023E-2</c:v>
                </c:pt>
                <c:pt idx="1697">
                  <c:v>-0.26777100000000004</c:v>
                </c:pt>
                <c:pt idx="1698">
                  <c:v>7.1992000000000014E-2</c:v>
                </c:pt>
                <c:pt idx="1699">
                  <c:v>-0.14511199999999999</c:v>
                </c:pt>
                <c:pt idx="1700">
                  <c:v>0.14086799999999999</c:v>
                </c:pt>
                <c:pt idx="1701">
                  <c:v>7.1452000000000029E-2</c:v>
                </c:pt>
                <c:pt idx="1702">
                  <c:v>-0.39948800000000462</c:v>
                </c:pt>
                <c:pt idx="1703">
                  <c:v>-0.75603600000000004</c:v>
                </c:pt>
                <c:pt idx="1704">
                  <c:v>-0.75606600000000002</c:v>
                </c:pt>
                <c:pt idx="1705">
                  <c:v>-0.75604000000000526</c:v>
                </c:pt>
                <c:pt idx="1706">
                  <c:v>-0.75626499999999997</c:v>
                </c:pt>
                <c:pt idx="1707">
                  <c:v>-0.75626199999999999</c:v>
                </c:pt>
                <c:pt idx="1708">
                  <c:v>-0.7562179999999995</c:v>
                </c:pt>
                <c:pt idx="1709">
                  <c:v>-0.75643499999999997</c:v>
                </c:pt>
                <c:pt idx="1710">
                  <c:v>-0.75635399999999997</c:v>
                </c:pt>
                <c:pt idx="1711">
                  <c:v>-0.34262800000000032</c:v>
                </c:pt>
                <c:pt idx="1712">
                  <c:v>-0.75650399999999951</c:v>
                </c:pt>
                <c:pt idx="1713">
                  <c:v>-0.75651800000000002</c:v>
                </c:pt>
                <c:pt idx="1714">
                  <c:v>-0.75661900000000526</c:v>
                </c:pt>
                <c:pt idx="1715">
                  <c:v>-0.7567440000000073</c:v>
                </c:pt>
                <c:pt idx="1716">
                  <c:v>-0.75679000000000618</c:v>
                </c:pt>
                <c:pt idx="1717">
                  <c:v>-0.75671699999999997</c:v>
                </c:pt>
                <c:pt idx="1718">
                  <c:v>-0.75687900000000674</c:v>
                </c:pt>
                <c:pt idx="1719">
                  <c:v>-0.75681399999999999</c:v>
                </c:pt>
                <c:pt idx="1720">
                  <c:v>-0.75694600000000456</c:v>
                </c:pt>
                <c:pt idx="1721">
                  <c:v>-0.75708799999999998</c:v>
                </c:pt>
                <c:pt idx="1722">
                  <c:v>-0.75719900000000606</c:v>
                </c:pt>
                <c:pt idx="1723">
                  <c:v>-0.75707800000000525</c:v>
                </c:pt>
                <c:pt idx="1724">
                  <c:v>-0.75728899999999999</c:v>
                </c:pt>
                <c:pt idx="1725">
                  <c:v>-0.75725100000000456</c:v>
                </c:pt>
                <c:pt idx="1726">
                  <c:v>-0.75735900000000456</c:v>
                </c:pt>
                <c:pt idx="1727">
                  <c:v>-0.75746999999999998</c:v>
                </c:pt>
                <c:pt idx="1728">
                  <c:v>-0.75737200000000005</c:v>
                </c:pt>
                <c:pt idx="1729">
                  <c:v>-0.75754999999999995</c:v>
                </c:pt>
                <c:pt idx="1730">
                  <c:v>-0.75759399999999999</c:v>
                </c:pt>
                <c:pt idx="1731">
                  <c:v>-0.75765400000000538</c:v>
                </c:pt>
                <c:pt idx="1732">
                  <c:v>-0.75762800000000663</c:v>
                </c:pt>
                <c:pt idx="1733">
                  <c:v>-0.75778699999999999</c:v>
                </c:pt>
                <c:pt idx="1734">
                  <c:v>-0.75784400000000618</c:v>
                </c:pt>
                <c:pt idx="1735">
                  <c:v>-0.75801600000000002</c:v>
                </c:pt>
                <c:pt idx="1736">
                  <c:v>-0.75804500000000674</c:v>
                </c:pt>
                <c:pt idx="1737">
                  <c:v>-0.34412900000000007</c:v>
                </c:pt>
                <c:pt idx="1738">
                  <c:v>-0.75810299999999997</c:v>
                </c:pt>
                <c:pt idx="1739">
                  <c:v>-0.75823600000000002</c:v>
                </c:pt>
                <c:pt idx="1740">
                  <c:v>-0.75831899999999997</c:v>
                </c:pt>
                <c:pt idx="1741">
                  <c:v>-0.75822900000000526</c:v>
                </c:pt>
                <c:pt idx="1742">
                  <c:v>-0.75825699999999996</c:v>
                </c:pt>
                <c:pt idx="1743">
                  <c:v>-0.75846100000000005</c:v>
                </c:pt>
                <c:pt idx="1744">
                  <c:v>-0.75841800000000004</c:v>
                </c:pt>
                <c:pt idx="1745">
                  <c:v>-0.75855899999999998</c:v>
                </c:pt>
                <c:pt idx="1746">
                  <c:v>-0.75866299999999998</c:v>
                </c:pt>
                <c:pt idx="1747">
                  <c:v>-0.75869800000000742</c:v>
                </c:pt>
                <c:pt idx="1748">
                  <c:v>-0.75871800000000456</c:v>
                </c:pt>
                <c:pt idx="1749">
                  <c:v>-0.75883100000000525</c:v>
                </c:pt>
                <c:pt idx="1750">
                  <c:v>-0.75877600000000456</c:v>
                </c:pt>
                <c:pt idx="1751">
                  <c:v>-0.75898000000000065</c:v>
                </c:pt>
                <c:pt idx="1752">
                  <c:v>-0.75890800000000525</c:v>
                </c:pt>
                <c:pt idx="1753">
                  <c:v>-0.75892200000000065</c:v>
                </c:pt>
                <c:pt idx="1754">
                  <c:v>-0.75916700000000004</c:v>
                </c:pt>
                <c:pt idx="1755">
                  <c:v>-0.75920500000000468</c:v>
                </c:pt>
                <c:pt idx="1756">
                  <c:v>-0.75926099999999996</c:v>
                </c:pt>
                <c:pt idx="1757">
                  <c:v>-0.75919499999999995</c:v>
                </c:pt>
                <c:pt idx="1758">
                  <c:v>-0.75931400000000004</c:v>
                </c:pt>
                <c:pt idx="1759">
                  <c:v>-0.75927500000000525</c:v>
                </c:pt>
                <c:pt idx="1760">
                  <c:v>-0.75943899999999998</c:v>
                </c:pt>
                <c:pt idx="1761">
                  <c:v>-0.75948099999999996</c:v>
                </c:pt>
                <c:pt idx="1762">
                  <c:v>-0.75967300000000526</c:v>
                </c:pt>
                <c:pt idx="1763">
                  <c:v>-0.75971900000000525</c:v>
                </c:pt>
                <c:pt idx="1764">
                  <c:v>-0.75957799999999998</c:v>
                </c:pt>
                <c:pt idx="1765">
                  <c:v>-0.75982700000000525</c:v>
                </c:pt>
                <c:pt idx="1766">
                  <c:v>-0.75976699999999997</c:v>
                </c:pt>
                <c:pt idx="1767">
                  <c:v>-0.75989100000000742</c:v>
                </c:pt>
                <c:pt idx="1768">
                  <c:v>-0.75991799999999998</c:v>
                </c:pt>
                <c:pt idx="1769">
                  <c:v>-0.76000000000000456</c:v>
                </c:pt>
                <c:pt idx="1770">
                  <c:v>-0.7599669999999995</c:v>
                </c:pt>
                <c:pt idx="1771">
                  <c:v>-0.76013900000000456</c:v>
                </c:pt>
                <c:pt idx="1772">
                  <c:v>-0.76009400000000527</c:v>
                </c:pt>
                <c:pt idx="1773">
                  <c:v>-0.76024300000000444</c:v>
                </c:pt>
                <c:pt idx="1774">
                  <c:v>-0.76031300000000002</c:v>
                </c:pt>
                <c:pt idx="1775">
                  <c:v>-0.527918</c:v>
                </c:pt>
                <c:pt idx="1776">
                  <c:v>-0.52785700000000002</c:v>
                </c:pt>
                <c:pt idx="1777">
                  <c:v>-0.52796399999999588</c:v>
                </c:pt>
                <c:pt idx="1778">
                  <c:v>-0.76049800000000456</c:v>
                </c:pt>
                <c:pt idx="1779">
                  <c:v>-0.76039200000000062</c:v>
                </c:pt>
                <c:pt idx="1780">
                  <c:v>-0.76063700000000456</c:v>
                </c:pt>
                <c:pt idx="1781">
                  <c:v>-0.76050799999999996</c:v>
                </c:pt>
                <c:pt idx="1782">
                  <c:v>-0.76070100000000618</c:v>
                </c:pt>
                <c:pt idx="1783">
                  <c:v>-0.76071500000000525</c:v>
                </c:pt>
                <c:pt idx="1784">
                  <c:v>-0.76081799999999999</c:v>
                </c:pt>
                <c:pt idx="1785">
                  <c:v>-0.76074900000000911</c:v>
                </c:pt>
                <c:pt idx="1786">
                  <c:v>-0.76081699999999997</c:v>
                </c:pt>
                <c:pt idx="1787">
                  <c:v>-0.7610150000000041</c:v>
                </c:pt>
                <c:pt idx="1788">
                  <c:v>-0.76110800000000456</c:v>
                </c:pt>
                <c:pt idx="1789">
                  <c:v>-0.52849400000000002</c:v>
                </c:pt>
                <c:pt idx="1790">
                  <c:v>-0.76109400000000538</c:v>
                </c:pt>
                <c:pt idx="1791">
                  <c:v>-0.76108399999999998</c:v>
                </c:pt>
                <c:pt idx="1792">
                  <c:v>-0.76124300000000455</c:v>
                </c:pt>
                <c:pt idx="1793">
                  <c:v>-0.76131199999999999</c:v>
                </c:pt>
                <c:pt idx="1794">
                  <c:v>-0.76137800000000411</c:v>
                </c:pt>
                <c:pt idx="1795">
                  <c:v>-0.76140200000000002</c:v>
                </c:pt>
                <c:pt idx="1796">
                  <c:v>-0.76135699999999951</c:v>
                </c:pt>
                <c:pt idx="1797">
                  <c:v>-0.76161200000000062</c:v>
                </c:pt>
                <c:pt idx="1798">
                  <c:v>-0.51246199999999531</c:v>
                </c:pt>
                <c:pt idx="1799">
                  <c:v>-0.76167400000000618</c:v>
                </c:pt>
                <c:pt idx="1800">
                  <c:v>-0.76184200000000468</c:v>
                </c:pt>
                <c:pt idx="1801">
                  <c:v>-0.76189300000000526</c:v>
                </c:pt>
                <c:pt idx="1802">
                  <c:v>-0.76197200000000065</c:v>
                </c:pt>
                <c:pt idx="1803">
                  <c:v>-0.29623099999999997</c:v>
                </c:pt>
                <c:pt idx="1804">
                  <c:v>-0.76197500000000606</c:v>
                </c:pt>
                <c:pt idx="1805">
                  <c:v>-0.52903299999999531</c:v>
                </c:pt>
                <c:pt idx="1806">
                  <c:v>-0.7618790000000073</c:v>
                </c:pt>
                <c:pt idx="1807">
                  <c:v>-0.76195000000000468</c:v>
                </c:pt>
                <c:pt idx="1808">
                  <c:v>-0.29633500000000002</c:v>
                </c:pt>
                <c:pt idx="1809">
                  <c:v>-0.52934099999999951</c:v>
                </c:pt>
                <c:pt idx="1810">
                  <c:v>-0.76219099999999995</c:v>
                </c:pt>
                <c:pt idx="1811">
                  <c:v>-0.76210199999999995</c:v>
                </c:pt>
                <c:pt idx="1812">
                  <c:v>-0.52928599999999959</c:v>
                </c:pt>
                <c:pt idx="1813">
                  <c:v>-0.76220299999999996</c:v>
                </c:pt>
                <c:pt idx="1814">
                  <c:v>-0.76237500000000513</c:v>
                </c:pt>
                <c:pt idx="1815">
                  <c:v>-0.76236000000000004</c:v>
                </c:pt>
                <c:pt idx="1816">
                  <c:v>-0.52957399999999588</c:v>
                </c:pt>
                <c:pt idx="1817">
                  <c:v>-0.76246800000000003</c:v>
                </c:pt>
                <c:pt idx="1818">
                  <c:v>-0.76253599999999999</c:v>
                </c:pt>
                <c:pt idx="1819">
                  <c:v>-0.76261600000000063</c:v>
                </c:pt>
                <c:pt idx="1820">
                  <c:v>-0.76253400000000005</c:v>
                </c:pt>
                <c:pt idx="1821">
                  <c:v>-0.76271400000000455</c:v>
                </c:pt>
                <c:pt idx="1822">
                  <c:v>-0.76267500000000776</c:v>
                </c:pt>
                <c:pt idx="1823">
                  <c:v>-0.76291200000000003</c:v>
                </c:pt>
                <c:pt idx="1824">
                  <c:v>-0.76288699999999998</c:v>
                </c:pt>
                <c:pt idx="1825">
                  <c:v>-0.51392599999999999</c:v>
                </c:pt>
                <c:pt idx="1826">
                  <c:v>-0.51402199999999998</c:v>
                </c:pt>
                <c:pt idx="1827">
                  <c:v>-0.52992300000000003</c:v>
                </c:pt>
                <c:pt idx="1828">
                  <c:v>-0.53006799999999532</c:v>
                </c:pt>
                <c:pt idx="1829">
                  <c:v>-0.76310500000000525</c:v>
                </c:pt>
                <c:pt idx="1830">
                  <c:v>-0.76317400000000468</c:v>
                </c:pt>
                <c:pt idx="1831">
                  <c:v>-0.76334600000000064</c:v>
                </c:pt>
                <c:pt idx="1832">
                  <c:v>-0.76330900000000468</c:v>
                </c:pt>
                <c:pt idx="1833">
                  <c:v>-0.76334200000000063</c:v>
                </c:pt>
                <c:pt idx="1834">
                  <c:v>-0.76336700000000002</c:v>
                </c:pt>
                <c:pt idx="1835">
                  <c:v>-0.76339500000000526</c:v>
                </c:pt>
                <c:pt idx="1836">
                  <c:v>-0.76345799999999997</c:v>
                </c:pt>
                <c:pt idx="1837">
                  <c:v>-0.76366500000000526</c:v>
                </c:pt>
                <c:pt idx="1838">
                  <c:v>-0.76375400000000526</c:v>
                </c:pt>
                <c:pt idx="1839">
                  <c:v>-0.76371100000000525</c:v>
                </c:pt>
                <c:pt idx="1840">
                  <c:v>-0.76371900000000525</c:v>
                </c:pt>
                <c:pt idx="1841">
                  <c:v>-0.76400600000000063</c:v>
                </c:pt>
                <c:pt idx="1842">
                  <c:v>-0.76397800000000526</c:v>
                </c:pt>
                <c:pt idx="1843">
                  <c:v>-0.76392400000000527</c:v>
                </c:pt>
                <c:pt idx="1844">
                  <c:v>-0.76407000000000524</c:v>
                </c:pt>
                <c:pt idx="1845">
                  <c:v>-0.76413699999999996</c:v>
                </c:pt>
                <c:pt idx="1846">
                  <c:v>-0.76407200000000064</c:v>
                </c:pt>
                <c:pt idx="1847">
                  <c:v>-0.76425600000000005</c:v>
                </c:pt>
                <c:pt idx="1848">
                  <c:v>-0.76443300000000003</c:v>
                </c:pt>
                <c:pt idx="1849">
                  <c:v>-0.76441499999999996</c:v>
                </c:pt>
                <c:pt idx="1850">
                  <c:v>-0.5156809999999995</c:v>
                </c:pt>
                <c:pt idx="1851">
                  <c:v>-0.76450600000000002</c:v>
                </c:pt>
                <c:pt idx="1852">
                  <c:v>-0.76448199999999999</c:v>
                </c:pt>
                <c:pt idx="1853">
                  <c:v>-0.76465100000000685</c:v>
                </c:pt>
                <c:pt idx="1854">
                  <c:v>-0.76472200000000456</c:v>
                </c:pt>
                <c:pt idx="1855">
                  <c:v>-0.76464000000000742</c:v>
                </c:pt>
                <c:pt idx="1856">
                  <c:v>-0.7649260000000041</c:v>
                </c:pt>
                <c:pt idx="1857">
                  <c:v>-0.76493699999999998</c:v>
                </c:pt>
                <c:pt idx="1858">
                  <c:v>-0.76503200000000005</c:v>
                </c:pt>
                <c:pt idx="1859">
                  <c:v>-0.76488500000000526</c:v>
                </c:pt>
                <c:pt idx="1860">
                  <c:v>-0.76515599999999995</c:v>
                </c:pt>
                <c:pt idx="1861">
                  <c:v>-0.76508200000000004</c:v>
                </c:pt>
                <c:pt idx="1862">
                  <c:v>-0.76510699999999998</c:v>
                </c:pt>
                <c:pt idx="1863">
                  <c:v>-0.76533899999999999</c:v>
                </c:pt>
                <c:pt idx="1864">
                  <c:v>-0.76534700000000411</c:v>
                </c:pt>
                <c:pt idx="1865">
                  <c:v>-0.76542800000000411</c:v>
                </c:pt>
                <c:pt idx="1866">
                  <c:v>-0.76541000000000003</c:v>
                </c:pt>
                <c:pt idx="1867">
                  <c:v>-0.76541199999999998</c:v>
                </c:pt>
                <c:pt idx="1868">
                  <c:v>-0.51681900000000003</c:v>
                </c:pt>
                <c:pt idx="1869">
                  <c:v>-0.76569200000000526</c:v>
                </c:pt>
                <c:pt idx="1870">
                  <c:v>-0.76570800000000561</c:v>
                </c:pt>
                <c:pt idx="1871">
                  <c:v>-0.76576500000000525</c:v>
                </c:pt>
                <c:pt idx="1872">
                  <c:v>-0.76588199999999995</c:v>
                </c:pt>
                <c:pt idx="1873">
                  <c:v>-0.76575800000000538</c:v>
                </c:pt>
                <c:pt idx="1874">
                  <c:v>-0.76595899999999995</c:v>
                </c:pt>
                <c:pt idx="1875">
                  <c:v>-0.7659800000000041</c:v>
                </c:pt>
                <c:pt idx="1876">
                  <c:v>-0.76615400000000444</c:v>
                </c:pt>
                <c:pt idx="1877">
                  <c:v>-0.76617900000000538</c:v>
                </c:pt>
                <c:pt idx="1878">
                  <c:v>-0.76621799999999951</c:v>
                </c:pt>
                <c:pt idx="1879">
                  <c:v>-0.76634899999999995</c:v>
                </c:pt>
                <c:pt idx="1880">
                  <c:v>-0.76628700000000005</c:v>
                </c:pt>
                <c:pt idx="1881">
                  <c:v>0.55501500000000004</c:v>
                </c:pt>
                <c:pt idx="1882">
                  <c:v>0.55513699999999588</c:v>
                </c:pt>
                <c:pt idx="1883">
                  <c:v>0.55509500000000456</c:v>
                </c:pt>
                <c:pt idx="1884">
                  <c:v>-0.74599000000000526</c:v>
                </c:pt>
                <c:pt idx="1885">
                  <c:v>6.2540000000000012E-2</c:v>
                </c:pt>
                <c:pt idx="1886">
                  <c:v>0.29780900000000032</c:v>
                </c:pt>
                <c:pt idx="1887">
                  <c:v>6.3434000000000018E-2</c:v>
                </c:pt>
                <c:pt idx="1888">
                  <c:v>6.2392000000000739E-2</c:v>
                </c:pt>
                <c:pt idx="1889">
                  <c:v>-0.34374900000000003</c:v>
                </c:pt>
                <c:pt idx="1890">
                  <c:v>-0.76553300000000002</c:v>
                </c:pt>
                <c:pt idx="1891">
                  <c:v>-0.76561299999999999</c:v>
                </c:pt>
                <c:pt idx="1892">
                  <c:v>-0.76668099999999995</c:v>
                </c:pt>
                <c:pt idx="1893">
                  <c:v>-0.76663200000000065</c:v>
                </c:pt>
                <c:pt idx="1894">
                  <c:v>-0.76675300000000468</c:v>
                </c:pt>
                <c:pt idx="1895">
                  <c:v>-0.76674299999999995</c:v>
                </c:pt>
                <c:pt idx="1896">
                  <c:v>-0.76690200000000064</c:v>
                </c:pt>
                <c:pt idx="1897">
                  <c:v>-0.76690800000000525</c:v>
                </c:pt>
                <c:pt idx="1898">
                  <c:v>-0.76696500000000456</c:v>
                </c:pt>
                <c:pt idx="1899">
                  <c:v>-0.76721200000000001</c:v>
                </c:pt>
                <c:pt idx="1900">
                  <c:v>-0.76720500000000524</c:v>
                </c:pt>
                <c:pt idx="1901">
                  <c:v>-0.76722000000000456</c:v>
                </c:pt>
                <c:pt idx="1902">
                  <c:v>-0.76722200000000063</c:v>
                </c:pt>
                <c:pt idx="1903">
                  <c:v>-0.76736800000000005</c:v>
                </c:pt>
                <c:pt idx="1904">
                  <c:v>-0.76732500000000525</c:v>
                </c:pt>
                <c:pt idx="1905">
                  <c:v>-0.76749199999999995</c:v>
                </c:pt>
                <c:pt idx="1906">
                  <c:v>-0.76754900000000525</c:v>
                </c:pt>
                <c:pt idx="1907">
                  <c:v>-0.76754699999999998</c:v>
                </c:pt>
                <c:pt idx="1908">
                  <c:v>-0.76766400000000456</c:v>
                </c:pt>
                <c:pt idx="1909">
                  <c:v>-0.76777900000000743</c:v>
                </c:pt>
                <c:pt idx="1910">
                  <c:v>-0.76780300000000457</c:v>
                </c:pt>
                <c:pt idx="1911">
                  <c:v>-0.76792800000000561</c:v>
                </c:pt>
                <c:pt idx="1912">
                  <c:v>-0.76791799999999999</c:v>
                </c:pt>
                <c:pt idx="1913">
                  <c:v>-0.76785499999999995</c:v>
                </c:pt>
                <c:pt idx="1914">
                  <c:v>-0.76806200000000002</c:v>
                </c:pt>
                <c:pt idx="1915">
                  <c:v>-0.76817500000000538</c:v>
                </c:pt>
                <c:pt idx="1916">
                  <c:v>-0.76815999999999995</c:v>
                </c:pt>
                <c:pt idx="1917">
                  <c:v>-0.76816799999999996</c:v>
                </c:pt>
                <c:pt idx="1918">
                  <c:v>-0.76832500000000525</c:v>
                </c:pt>
                <c:pt idx="1919">
                  <c:v>-0.76822600000000063</c:v>
                </c:pt>
                <c:pt idx="1920">
                  <c:v>-0.76846099999999951</c:v>
                </c:pt>
                <c:pt idx="1921">
                  <c:v>-0.76838600000000001</c:v>
                </c:pt>
                <c:pt idx="1922">
                  <c:v>-0.76853199999999999</c:v>
                </c:pt>
                <c:pt idx="1923">
                  <c:v>-0.76862800000000731</c:v>
                </c:pt>
                <c:pt idx="1924">
                  <c:v>-0.76853400000000005</c:v>
                </c:pt>
                <c:pt idx="1925">
                  <c:v>-0.76863900000000618</c:v>
                </c:pt>
                <c:pt idx="1926">
                  <c:v>-0.76875800000000538</c:v>
                </c:pt>
                <c:pt idx="1927">
                  <c:v>-0.76892300000000491</c:v>
                </c:pt>
                <c:pt idx="1928">
                  <c:v>-0.76875300000000468</c:v>
                </c:pt>
                <c:pt idx="1929">
                  <c:v>-0.76902099999999995</c:v>
                </c:pt>
                <c:pt idx="1930">
                  <c:v>-0.76910900000000526</c:v>
                </c:pt>
                <c:pt idx="1931">
                  <c:v>-0.76903500000000502</c:v>
                </c:pt>
                <c:pt idx="1932">
                  <c:v>-0.76902000000000525</c:v>
                </c:pt>
                <c:pt idx="1933">
                  <c:v>-0.76919400000000526</c:v>
                </c:pt>
                <c:pt idx="1934">
                  <c:v>-0.76911399999999996</c:v>
                </c:pt>
                <c:pt idx="1935">
                  <c:v>-0.76921399999999951</c:v>
                </c:pt>
                <c:pt idx="1936">
                  <c:v>-0.76930299999999996</c:v>
                </c:pt>
                <c:pt idx="1937">
                  <c:v>-0.7695109999999995</c:v>
                </c:pt>
                <c:pt idx="1938">
                  <c:v>-0.76946099999999951</c:v>
                </c:pt>
                <c:pt idx="1939">
                  <c:v>-0.76955099999999999</c:v>
                </c:pt>
                <c:pt idx="1940">
                  <c:v>-0.76969300000000618</c:v>
                </c:pt>
                <c:pt idx="1941">
                  <c:v>-0.76976400000000456</c:v>
                </c:pt>
                <c:pt idx="1942">
                  <c:v>-0.76959100000000513</c:v>
                </c:pt>
                <c:pt idx="1943">
                  <c:v>-0.76986500000000468</c:v>
                </c:pt>
                <c:pt idx="1944">
                  <c:v>-0.76976000000000411</c:v>
                </c:pt>
                <c:pt idx="1945">
                  <c:v>-0.76990899999999995</c:v>
                </c:pt>
                <c:pt idx="1946">
                  <c:v>-0.77005699999999988</c:v>
                </c:pt>
                <c:pt idx="1947">
                  <c:v>-0.77005800000000446</c:v>
                </c:pt>
                <c:pt idx="1948">
                  <c:v>-0.77010400000000445</c:v>
                </c:pt>
                <c:pt idx="1949">
                  <c:v>-0.77004700000000514</c:v>
                </c:pt>
                <c:pt idx="1950">
                  <c:v>-0.77017100000000516</c:v>
                </c:pt>
                <c:pt idx="1951">
                  <c:v>-0.77019600000000399</c:v>
                </c:pt>
                <c:pt idx="1952">
                  <c:v>-0.77040699999999951</c:v>
                </c:pt>
                <c:pt idx="1953">
                  <c:v>-0.77026799999999951</c:v>
                </c:pt>
                <c:pt idx="1954">
                  <c:v>-0.77054800000000445</c:v>
                </c:pt>
                <c:pt idx="1955">
                  <c:v>-0.7704839999999995</c:v>
                </c:pt>
                <c:pt idx="1956">
                  <c:v>-0.77060100000000709</c:v>
                </c:pt>
                <c:pt idx="1957">
                  <c:v>-0.77067699999999983</c:v>
                </c:pt>
                <c:pt idx="1958">
                  <c:v>-0.53562200000000004</c:v>
                </c:pt>
                <c:pt idx="1959">
                  <c:v>-0.77065799999999984</c:v>
                </c:pt>
                <c:pt idx="1960">
                  <c:v>-0.77086100000000446</c:v>
                </c:pt>
                <c:pt idx="1961">
                  <c:v>-0.77088000000000445</c:v>
                </c:pt>
                <c:pt idx="1962">
                  <c:v>-0.53569699999999998</c:v>
                </c:pt>
                <c:pt idx="1963">
                  <c:v>-0.77088800000000446</c:v>
                </c:pt>
                <c:pt idx="1964">
                  <c:v>-0.77095200000000064</c:v>
                </c:pt>
                <c:pt idx="1965">
                  <c:v>-0.77097400000000516</c:v>
                </c:pt>
                <c:pt idx="1966">
                  <c:v>-0.77098199999999983</c:v>
                </c:pt>
                <c:pt idx="1967">
                  <c:v>-0.53591800000000001</c:v>
                </c:pt>
                <c:pt idx="1968">
                  <c:v>-0.7712119999999999</c:v>
                </c:pt>
                <c:pt idx="1969">
                  <c:v>-0.77120299999999986</c:v>
                </c:pt>
                <c:pt idx="1970">
                  <c:v>-0.77114500000000674</c:v>
                </c:pt>
                <c:pt idx="1971">
                  <c:v>-0.77131099999999986</c:v>
                </c:pt>
                <c:pt idx="1972">
                  <c:v>-0.77134100000000516</c:v>
                </c:pt>
                <c:pt idx="1973">
                  <c:v>-0.77146899999999952</c:v>
                </c:pt>
                <c:pt idx="1974">
                  <c:v>-0.77154100000000514</c:v>
                </c:pt>
                <c:pt idx="1975">
                  <c:v>-0.77159000000000399</c:v>
                </c:pt>
                <c:pt idx="1976">
                  <c:v>-0.77169900000000913</c:v>
                </c:pt>
                <c:pt idx="1977">
                  <c:v>-0.77172200000000446</c:v>
                </c:pt>
                <c:pt idx="1978">
                  <c:v>-0.30089000000000032</c:v>
                </c:pt>
                <c:pt idx="1979">
                  <c:v>-0.7717440000000072</c:v>
                </c:pt>
                <c:pt idx="1980">
                  <c:v>-0.77188200000000062</c:v>
                </c:pt>
                <c:pt idx="1981">
                  <c:v>-0.30105100000000001</c:v>
                </c:pt>
                <c:pt idx="1982">
                  <c:v>-0.53636899999999532</c:v>
                </c:pt>
                <c:pt idx="1983">
                  <c:v>-0.53659599999999996</c:v>
                </c:pt>
                <c:pt idx="1984">
                  <c:v>-0.77195800000000514</c:v>
                </c:pt>
                <c:pt idx="1985">
                  <c:v>-0.77200299999999988</c:v>
                </c:pt>
                <c:pt idx="1986">
                  <c:v>-0.77203999999999984</c:v>
                </c:pt>
                <c:pt idx="1987">
                  <c:v>-0.77196699999999951</c:v>
                </c:pt>
                <c:pt idx="1988">
                  <c:v>-0.77083500000000515</c:v>
                </c:pt>
                <c:pt idx="1989">
                  <c:v>-0.77230000000000065</c:v>
                </c:pt>
                <c:pt idx="1990">
                  <c:v>-0.77214500000000685</c:v>
                </c:pt>
                <c:pt idx="1991">
                  <c:v>-0.77244600000000063</c:v>
                </c:pt>
                <c:pt idx="1992">
                  <c:v>-0.77229099999999984</c:v>
                </c:pt>
                <c:pt idx="1993">
                  <c:v>-0.77246699999999957</c:v>
                </c:pt>
                <c:pt idx="1994">
                  <c:v>-0.30121700000000001</c:v>
                </c:pt>
                <c:pt idx="1995">
                  <c:v>-0.53687300000000004</c:v>
                </c:pt>
                <c:pt idx="1996">
                  <c:v>-0.77253299999999958</c:v>
                </c:pt>
                <c:pt idx="1997">
                  <c:v>-0.53698900000000005</c:v>
                </c:pt>
                <c:pt idx="1998">
                  <c:v>-0.53697700000000004</c:v>
                </c:pt>
                <c:pt idx="1999">
                  <c:v>-0.77254699999999987</c:v>
                </c:pt>
                <c:pt idx="2000">
                  <c:v>-0.53717400000000004</c:v>
                </c:pt>
                <c:pt idx="2001">
                  <c:v>-0.53723900000000002</c:v>
                </c:pt>
                <c:pt idx="2002">
                  <c:v>-0.53719099999999997</c:v>
                </c:pt>
                <c:pt idx="2003">
                  <c:v>-0.77267800000000708</c:v>
                </c:pt>
                <c:pt idx="2004">
                  <c:v>-0.77282200000000445</c:v>
                </c:pt>
                <c:pt idx="2005">
                  <c:v>-0.77276000000000444</c:v>
                </c:pt>
                <c:pt idx="2006">
                  <c:v>-0.77281599999999984</c:v>
                </c:pt>
                <c:pt idx="2007">
                  <c:v>-0.77286400000000399</c:v>
                </c:pt>
                <c:pt idx="2008">
                  <c:v>-0.77297400000000516</c:v>
                </c:pt>
                <c:pt idx="2009">
                  <c:v>-0.77317600000000064</c:v>
                </c:pt>
                <c:pt idx="2010">
                  <c:v>-0.77323599999999992</c:v>
                </c:pt>
                <c:pt idx="2011">
                  <c:v>-0.27665300000000004</c:v>
                </c:pt>
                <c:pt idx="2012">
                  <c:v>-0.77324200000000065</c:v>
                </c:pt>
                <c:pt idx="2013">
                  <c:v>-0.77327299999999988</c:v>
                </c:pt>
                <c:pt idx="2014">
                  <c:v>-0.77350000000000063</c:v>
                </c:pt>
                <c:pt idx="2015">
                  <c:v>-0.77354699999999987</c:v>
                </c:pt>
                <c:pt idx="2016">
                  <c:v>-0.77360600000000446</c:v>
                </c:pt>
                <c:pt idx="2017">
                  <c:v>-0.77369900000000913</c:v>
                </c:pt>
                <c:pt idx="2018">
                  <c:v>-0.77372800000000697</c:v>
                </c:pt>
                <c:pt idx="2019">
                  <c:v>-0.77382700000000515</c:v>
                </c:pt>
                <c:pt idx="2020">
                  <c:v>-0.53784399999999999</c:v>
                </c:pt>
                <c:pt idx="2021">
                  <c:v>-0.77373800000000514</c:v>
                </c:pt>
                <c:pt idx="2022">
                  <c:v>-0.77392300000000513</c:v>
                </c:pt>
                <c:pt idx="2023">
                  <c:v>-0.77384400000000708</c:v>
                </c:pt>
                <c:pt idx="2024">
                  <c:v>-0.77388699999999988</c:v>
                </c:pt>
                <c:pt idx="2025">
                  <c:v>-0.77414200000000399</c:v>
                </c:pt>
                <c:pt idx="2026">
                  <c:v>-0.77406599999999992</c:v>
                </c:pt>
                <c:pt idx="2027">
                  <c:v>-0.77420199999999983</c:v>
                </c:pt>
                <c:pt idx="2028">
                  <c:v>-0.77428500000000422</c:v>
                </c:pt>
                <c:pt idx="2029">
                  <c:v>-0.77415600000000062</c:v>
                </c:pt>
                <c:pt idx="2030">
                  <c:v>-0.77439899999999984</c:v>
                </c:pt>
                <c:pt idx="2031">
                  <c:v>-0.77429200000000065</c:v>
                </c:pt>
                <c:pt idx="2032">
                  <c:v>-0.77443299999999959</c:v>
                </c:pt>
                <c:pt idx="2033">
                  <c:v>-0.77442699999999987</c:v>
                </c:pt>
                <c:pt idx="2034">
                  <c:v>-0.77462699999999984</c:v>
                </c:pt>
                <c:pt idx="2035">
                  <c:v>-0.77475000000000516</c:v>
                </c:pt>
                <c:pt idx="2036">
                  <c:v>-0.77480400000000516</c:v>
                </c:pt>
                <c:pt idx="2037">
                  <c:v>-0.77476599999999984</c:v>
                </c:pt>
                <c:pt idx="2038">
                  <c:v>-0.77487200000000445</c:v>
                </c:pt>
                <c:pt idx="2039">
                  <c:v>-0.77480800000000516</c:v>
                </c:pt>
                <c:pt idx="2040">
                  <c:v>-0.77505700000000399</c:v>
                </c:pt>
                <c:pt idx="2041">
                  <c:v>-0.52620800000000001</c:v>
                </c:pt>
                <c:pt idx="2042">
                  <c:v>-0.77513699999999952</c:v>
                </c:pt>
                <c:pt idx="2043">
                  <c:v>-0.77514799999999984</c:v>
                </c:pt>
                <c:pt idx="2044">
                  <c:v>-0.77522000000000446</c:v>
                </c:pt>
                <c:pt idx="2045">
                  <c:v>-0.77528199999999992</c:v>
                </c:pt>
                <c:pt idx="2046">
                  <c:v>-0.77540699999999951</c:v>
                </c:pt>
                <c:pt idx="2047">
                  <c:v>-0.52751599999999543</c:v>
                </c:pt>
                <c:pt idx="2048">
                  <c:v>-0.77534200000000064</c:v>
                </c:pt>
                <c:pt idx="2049">
                  <c:v>-0.7754179999999995</c:v>
                </c:pt>
                <c:pt idx="2050">
                  <c:v>-0.77550500000000411</c:v>
                </c:pt>
                <c:pt idx="2051">
                  <c:v>-0.77567200000000514</c:v>
                </c:pt>
                <c:pt idx="2052">
                  <c:v>-0.77557799999999988</c:v>
                </c:pt>
                <c:pt idx="2053">
                  <c:v>-0.77571600000000063</c:v>
                </c:pt>
                <c:pt idx="2054">
                  <c:v>-0.77580300000000446</c:v>
                </c:pt>
                <c:pt idx="2055">
                  <c:v>-0.7758910000000081</c:v>
                </c:pt>
                <c:pt idx="2056">
                  <c:v>-0.77599000000000595</c:v>
                </c:pt>
                <c:pt idx="2057">
                  <c:v>-0.77613599999999994</c:v>
                </c:pt>
                <c:pt idx="2058">
                  <c:v>-0.77613699999999952</c:v>
                </c:pt>
                <c:pt idx="2059">
                  <c:v>-0.77614399999999983</c:v>
                </c:pt>
                <c:pt idx="2060">
                  <c:v>-0.77616099999999988</c:v>
                </c:pt>
                <c:pt idx="2061">
                  <c:v>-0.77631699999999959</c:v>
                </c:pt>
                <c:pt idx="2062">
                  <c:v>-0.77633399999999986</c:v>
                </c:pt>
                <c:pt idx="2063">
                  <c:v>-0.77638799999999986</c:v>
                </c:pt>
                <c:pt idx="2064">
                  <c:v>-0.7763679999999995</c:v>
                </c:pt>
                <c:pt idx="2065">
                  <c:v>-0.77655299999999949</c:v>
                </c:pt>
                <c:pt idx="2066">
                  <c:v>-0.77659599999999984</c:v>
                </c:pt>
                <c:pt idx="2067">
                  <c:v>-0.7766980000000081</c:v>
                </c:pt>
                <c:pt idx="2068">
                  <c:v>-0.77675000000000516</c:v>
                </c:pt>
                <c:pt idx="2069">
                  <c:v>-0.77681500000000514</c:v>
                </c:pt>
                <c:pt idx="2070">
                  <c:v>-0.77670100000000708</c:v>
                </c:pt>
                <c:pt idx="2071">
                  <c:v>-0.77679500000000912</c:v>
                </c:pt>
                <c:pt idx="2072">
                  <c:v>-0.77699800000000596</c:v>
                </c:pt>
                <c:pt idx="2073">
                  <c:v>-0.77687399999999984</c:v>
                </c:pt>
                <c:pt idx="2074">
                  <c:v>-0.77696299999999952</c:v>
                </c:pt>
                <c:pt idx="2075">
                  <c:v>-0.77712900000000595</c:v>
                </c:pt>
                <c:pt idx="2076">
                  <c:v>-0.77726499999999987</c:v>
                </c:pt>
                <c:pt idx="2077">
                  <c:v>-0.777142000000004</c:v>
                </c:pt>
                <c:pt idx="2078">
                  <c:v>-0.77735399999999988</c:v>
                </c:pt>
                <c:pt idx="2079">
                  <c:v>-0.77723000000000064</c:v>
                </c:pt>
                <c:pt idx="2080">
                  <c:v>-0.77730999999999983</c:v>
                </c:pt>
                <c:pt idx="2081">
                  <c:v>-0.77745299999999951</c:v>
                </c:pt>
                <c:pt idx="2082">
                  <c:v>-0.77757599999999993</c:v>
                </c:pt>
                <c:pt idx="2083">
                  <c:v>-0.77748299999999959</c:v>
                </c:pt>
                <c:pt idx="2084">
                  <c:v>-0.77766800000000513</c:v>
                </c:pt>
                <c:pt idx="2085">
                  <c:v>-0.77776900000000515</c:v>
                </c:pt>
                <c:pt idx="2086">
                  <c:v>-0.77763100000000596</c:v>
                </c:pt>
                <c:pt idx="2087">
                  <c:v>-0.77768700000000446</c:v>
                </c:pt>
                <c:pt idx="2088">
                  <c:v>-0.77793400000000446</c:v>
                </c:pt>
                <c:pt idx="2089">
                  <c:v>-0.77793400000000446</c:v>
                </c:pt>
                <c:pt idx="2090">
                  <c:v>-0.77803100000000514</c:v>
                </c:pt>
                <c:pt idx="2091">
                  <c:v>-0.77814100000000697</c:v>
                </c:pt>
                <c:pt idx="2092">
                  <c:v>-0.54114799999999996</c:v>
                </c:pt>
                <c:pt idx="2093">
                  <c:v>-0.77810500000000515</c:v>
                </c:pt>
                <c:pt idx="2094">
                  <c:v>-0.77825299999999986</c:v>
                </c:pt>
                <c:pt idx="2095">
                  <c:v>-0.77826399999999951</c:v>
                </c:pt>
                <c:pt idx="2096">
                  <c:v>-0.77824300000000446</c:v>
                </c:pt>
                <c:pt idx="2097">
                  <c:v>-0.77823799999999987</c:v>
                </c:pt>
                <c:pt idx="2098">
                  <c:v>-0.54134700000000002</c:v>
                </c:pt>
                <c:pt idx="2099">
                  <c:v>-0.77849400000000446</c:v>
                </c:pt>
                <c:pt idx="2100">
                  <c:v>-0.77843899999999988</c:v>
                </c:pt>
                <c:pt idx="2101">
                  <c:v>-0.77855099999999988</c:v>
                </c:pt>
                <c:pt idx="2102">
                  <c:v>-0.77871600000000063</c:v>
                </c:pt>
                <c:pt idx="2103">
                  <c:v>-0.54167100000000457</c:v>
                </c:pt>
                <c:pt idx="2104">
                  <c:v>-0.77867400000000708</c:v>
                </c:pt>
                <c:pt idx="2105">
                  <c:v>-0.77862700000000595</c:v>
                </c:pt>
                <c:pt idx="2106">
                  <c:v>-0.77888900000000516</c:v>
                </c:pt>
                <c:pt idx="2107">
                  <c:v>-0.778752000000004</c:v>
                </c:pt>
                <c:pt idx="2108">
                  <c:v>-0.77902700000000502</c:v>
                </c:pt>
                <c:pt idx="2109">
                  <c:v>-0.77894600000000513</c:v>
                </c:pt>
                <c:pt idx="2110">
                  <c:v>-0.77913199999999994</c:v>
                </c:pt>
                <c:pt idx="2111">
                  <c:v>-0.77915000000000445</c:v>
                </c:pt>
                <c:pt idx="2112">
                  <c:v>-0.30466800000000038</c:v>
                </c:pt>
                <c:pt idx="2113">
                  <c:v>-0.77908500000000513</c:v>
                </c:pt>
                <c:pt idx="2114">
                  <c:v>-0.77918500000000446</c:v>
                </c:pt>
                <c:pt idx="2115">
                  <c:v>-0.54204799999999997</c:v>
                </c:pt>
                <c:pt idx="2116">
                  <c:v>-0.7792619999999999</c:v>
                </c:pt>
                <c:pt idx="2117">
                  <c:v>-0.53175899999999998</c:v>
                </c:pt>
                <c:pt idx="2118">
                  <c:v>-0.77942500000000514</c:v>
                </c:pt>
                <c:pt idx="2119">
                  <c:v>-0.77950199999999992</c:v>
                </c:pt>
                <c:pt idx="2120">
                  <c:v>-0.77955799999999986</c:v>
                </c:pt>
                <c:pt idx="2121">
                  <c:v>-0.77967000000000708</c:v>
                </c:pt>
                <c:pt idx="2122">
                  <c:v>-0.77962500000000912</c:v>
                </c:pt>
                <c:pt idx="2123">
                  <c:v>-0.77972200000000513</c:v>
                </c:pt>
                <c:pt idx="2124">
                  <c:v>-0.77970800000000595</c:v>
                </c:pt>
                <c:pt idx="2125">
                  <c:v>-0.77992399999999984</c:v>
                </c:pt>
                <c:pt idx="2126">
                  <c:v>-0.78000400000000003</c:v>
                </c:pt>
                <c:pt idx="2127">
                  <c:v>-0.77988100000000515</c:v>
                </c:pt>
                <c:pt idx="2128">
                  <c:v>-0.78014600000000001</c:v>
                </c:pt>
                <c:pt idx="2129">
                  <c:v>-0.77995600000000065</c:v>
                </c:pt>
                <c:pt idx="2130">
                  <c:v>-0.78012000000000004</c:v>
                </c:pt>
                <c:pt idx="2131">
                  <c:v>-0.78016399999999531</c:v>
                </c:pt>
                <c:pt idx="2132">
                  <c:v>-0.78015900000000005</c:v>
                </c:pt>
                <c:pt idx="2133">
                  <c:v>-0.78032000000000001</c:v>
                </c:pt>
                <c:pt idx="2134">
                  <c:v>-0.78045799999999543</c:v>
                </c:pt>
                <c:pt idx="2135">
                  <c:v>-0.78034400000000004</c:v>
                </c:pt>
                <c:pt idx="2136">
                  <c:v>-0.78055699999999451</c:v>
                </c:pt>
                <c:pt idx="2137">
                  <c:v>-0.78051499999999463</c:v>
                </c:pt>
                <c:pt idx="2138">
                  <c:v>-0.78057299999999463</c:v>
                </c:pt>
                <c:pt idx="2139">
                  <c:v>-0.78073899999999996</c:v>
                </c:pt>
                <c:pt idx="2140">
                  <c:v>-0.78070499999999998</c:v>
                </c:pt>
                <c:pt idx="2141">
                  <c:v>-0.78078199999999998</c:v>
                </c:pt>
                <c:pt idx="2142">
                  <c:v>-0.78076000000000001</c:v>
                </c:pt>
                <c:pt idx="2143">
                  <c:v>-0.78085499999999997</c:v>
                </c:pt>
                <c:pt idx="2144">
                  <c:v>-0.78090300000000001</c:v>
                </c:pt>
                <c:pt idx="2145">
                  <c:v>-0.781142</c:v>
                </c:pt>
                <c:pt idx="2146">
                  <c:v>-0.781134</c:v>
                </c:pt>
                <c:pt idx="2147">
                  <c:v>-0.78127000000000002</c:v>
                </c:pt>
                <c:pt idx="2148">
                  <c:v>-0.78134700000000001</c:v>
                </c:pt>
                <c:pt idx="2149">
                  <c:v>-0.78131799999999463</c:v>
                </c:pt>
                <c:pt idx="2150">
                  <c:v>-0.78134199999999998</c:v>
                </c:pt>
                <c:pt idx="2151">
                  <c:v>-0.78132299999999588</c:v>
                </c:pt>
                <c:pt idx="2152">
                  <c:v>-0.78140199999999949</c:v>
                </c:pt>
                <c:pt idx="2153">
                  <c:v>-0.7815799999999995</c:v>
                </c:pt>
                <c:pt idx="2154">
                  <c:v>-0.78155399999999531</c:v>
                </c:pt>
                <c:pt idx="2155">
                  <c:v>-0.78171199999999996</c:v>
                </c:pt>
                <c:pt idx="2156">
                  <c:v>0.55005400000000004</c:v>
                </c:pt>
                <c:pt idx="2157">
                  <c:v>-0.69774500000000605</c:v>
                </c:pt>
                <c:pt idx="2158">
                  <c:v>-0.77973099999999984</c:v>
                </c:pt>
                <c:pt idx="2159">
                  <c:v>0.55011500000000002</c:v>
                </c:pt>
                <c:pt idx="2160">
                  <c:v>4.9429000000000022E-2</c:v>
                </c:pt>
                <c:pt idx="2161">
                  <c:v>-0.36439500000000002</c:v>
                </c:pt>
                <c:pt idx="2162">
                  <c:v>-0.78186</c:v>
                </c:pt>
                <c:pt idx="2163">
                  <c:v>-0.781856</c:v>
                </c:pt>
                <c:pt idx="2164">
                  <c:v>-0.78193199999999996</c:v>
                </c:pt>
                <c:pt idx="2165">
                  <c:v>-0.78210400000000002</c:v>
                </c:pt>
                <c:pt idx="2166">
                  <c:v>-0.78215800000000002</c:v>
                </c:pt>
                <c:pt idx="2167">
                  <c:v>-0.78207499999999996</c:v>
                </c:pt>
                <c:pt idx="2168">
                  <c:v>-0.78233399999999531</c:v>
                </c:pt>
                <c:pt idx="2169">
                  <c:v>-0.78223900000000002</c:v>
                </c:pt>
                <c:pt idx="2170">
                  <c:v>-0.69822100000000065</c:v>
                </c:pt>
                <c:pt idx="2171">
                  <c:v>-0.36509800000000031</c:v>
                </c:pt>
                <c:pt idx="2172">
                  <c:v>4.8747000000000013E-2</c:v>
                </c:pt>
                <c:pt idx="2173">
                  <c:v>-0.36530600000000263</c:v>
                </c:pt>
                <c:pt idx="2174">
                  <c:v>-0.78246199999999588</c:v>
                </c:pt>
                <c:pt idx="2175">
                  <c:v>-0.78246099999999474</c:v>
                </c:pt>
                <c:pt idx="2176">
                  <c:v>-0.78273599999999999</c:v>
                </c:pt>
                <c:pt idx="2177">
                  <c:v>-0.78256499999999463</c:v>
                </c:pt>
                <c:pt idx="2178">
                  <c:v>-0.78271800000000002</c:v>
                </c:pt>
                <c:pt idx="2179">
                  <c:v>-0.78273700000000002</c:v>
                </c:pt>
                <c:pt idx="2180">
                  <c:v>-0.78285899999999997</c:v>
                </c:pt>
                <c:pt idx="2181">
                  <c:v>-0.78299600000000003</c:v>
                </c:pt>
                <c:pt idx="2182">
                  <c:v>-0.36588700000000263</c:v>
                </c:pt>
                <c:pt idx="2183">
                  <c:v>-0.78172100000000411</c:v>
                </c:pt>
                <c:pt idx="2184">
                  <c:v>-0.78204600000000002</c:v>
                </c:pt>
                <c:pt idx="2185">
                  <c:v>4.8802000000000033E-2</c:v>
                </c:pt>
                <c:pt idx="2186">
                  <c:v>-0.78330900000000003</c:v>
                </c:pt>
                <c:pt idx="2187">
                  <c:v>-0.78339300000000001</c:v>
                </c:pt>
                <c:pt idx="2188">
                  <c:v>-0.78344999999999998</c:v>
                </c:pt>
                <c:pt idx="2189">
                  <c:v>-0.367643</c:v>
                </c:pt>
                <c:pt idx="2190">
                  <c:v>-0.78353599999999957</c:v>
                </c:pt>
                <c:pt idx="2191">
                  <c:v>-0.20463300000000001</c:v>
                </c:pt>
                <c:pt idx="2192">
                  <c:v>-0.78358799999999462</c:v>
                </c:pt>
                <c:pt idx="2193">
                  <c:v>-0.78348599999999957</c:v>
                </c:pt>
                <c:pt idx="2194">
                  <c:v>-0.78375499999999998</c:v>
                </c:pt>
                <c:pt idx="2195">
                  <c:v>0.54907700000000004</c:v>
                </c:pt>
                <c:pt idx="2196">
                  <c:v>-0.7837229999999995</c:v>
                </c:pt>
                <c:pt idx="2197">
                  <c:v>-0.78364299999999998</c:v>
                </c:pt>
                <c:pt idx="2198">
                  <c:v>-0.78381299999999532</c:v>
                </c:pt>
                <c:pt idx="2199">
                  <c:v>-0.78389299999999951</c:v>
                </c:pt>
                <c:pt idx="2200">
                  <c:v>-0.78382099999999999</c:v>
                </c:pt>
                <c:pt idx="2201">
                  <c:v>-0.78401100000000001</c:v>
                </c:pt>
                <c:pt idx="2202">
                  <c:v>-0.78413699999999531</c:v>
                </c:pt>
                <c:pt idx="2203">
                  <c:v>-0.78406900000000002</c:v>
                </c:pt>
                <c:pt idx="2204">
                  <c:v>-0.36775100000000011</c:v>
                </c:pt>
                <c:pt idx="2205">
                  <c:v>0.28536300000000031</c:v>
                </c:pt>
                <c:pt idx="2206">
                  <c:v>0.28548900000000038</c:v>
                </c:pt>
                <c:pt idx="2207">
                  <c:v>-0.78414399999999951</c:v>
                </c:pt>
                <c:pt idx="2208">
                  <c:v>-0.78441899999999531</c:v>
                </c:pt>
                <c:pt idx="2209">
                  <c:v>-0.78425299999999531</c:v>
                </c:pt>
                <c:pt idx="2210">
                  <c:v>-0.78430500000000003</c:v>
                </c:pt>
                <c:pt idx="2211">
                  <c:v>-0.78446199999999588</c:v>
                </c:pt>
                <c:pt idx="2212">
                  <c:v>-0.78447800000000001</c:v>
                </c:pt>
                <c:pt idx="2213">
                  <c:v>-0.78452999999999951</c:v>
                </c:pt>
                <c:pt idx="2214">
                  <c:v>-0.78475799999999996</c:v>
                </c:pt>
                <c:pt idx="2215">
                  <c:v>-0.78481699999999566</c:v>
                </c:pt>
                <c:pt idx="2216">
                  <c:v>-0.78476400000000002</c:v>
                </c:pt>
                <c:pt idx="2217">
                  <c:v>-0.7847980000000041</c:v>
                </c:pt>
                <c:pt idx="2218">
                  <c:v>-0.78479900000000513</c:v>
                </c:pt>
                <c:pt idx="2219">
                  <c:v>-0.78499399999999997</c:v>
                </c:pt>
                <c:pt idx="2220">
                  <c:v>-0.78494699999999951</c:v>
                </c:pt>
                <c:pt idx="2221">
                  <c:v>-0.7849969999999995</c:v>
                </c:pt>
                <c:pt idx="2222">
                  <c:v>-0.65817400000000525</c:v>
                </c:pt>
                <c:pt idx="2223">
                  <c:v>-0.61653400000000003</c:v>
                </c:pt>
                <c:pt idx="2224">
                  <c:v>-0.78500199999999998</c:v>
                </c:pt>
                <c:pt idx="2225">
                  <c:v>-0.78520199999999996</c:v>
                </c:pt>
                <c:pt idx="2226">
                  <c:v>4.6623999999999985E-2</c:v>
                </c:pt>
                <c:pt idx="2227">
                  <c:v>-0.78534199999999998</c:v>
                </c:pt>
                <c:pt idx="2228">
                  <c:v>-0.7852169999999945</c:v>
                </c:pt>
                <c:pt idx="2229">
                  <c:v>-0.36962800000000234</c:v>
                </c:pt>
                <c:pt idx="2230">
                  <c:v>-0.78550599999999959</c:v>
                </c:pt>
                <c:pt idx="2231">
                  <c:v>-0.7854719999999995</c:v>
                </c:pt>
                <c:pt idx="2232">
                  <c:v>-0.78558799999999462</c:v>
                </c:pt>
                <c:pt idx="2233">
                  <c:v>-0.78566800000000003</c:v>
                </c:pt>
                <c:pt idx="2234">
                  <c:v>4.5531000000000009E-2</c:v>
                </c:pt>
                <c:pt idx="2235">
                  <c:v>-0.78563899999999998</c:v>
                </c:pt>
                <c:pt idx="2236">
                  <c:v>-0.785802</c:v>
                </c:pt>
                <c:pt idx="2237">
                  <c:v>-0.78594100000000433</c:v>
                </c:pt>
                <c:pt idx="2238">
                  <c:v>-0.78587300000000004</c:v>
                </c:pt>
                <c:pt idx="2239">
                  <c:v>-0.23272499999999999</c:v>
                </c:pt>
                <c:pt idx="2240">
                  <c:v>-0.78587300000000004</c:v>
                </c:pt>
                <c:pt idx="2241">
                  <c:v>-0.78598000000000001</c:v>
                </c:pt>
                <c:pt idx="2242">
                  <c:v>-0.7861859999999995</c:v>
                </c:pt>
                <c:pt idx="2243">
                  <c:v>-0.78612899999999997</c:v>
                </c:pt>
                <c:pt idx="2244">
                  <c:v>4.4984000000000024E-2</c:v>
                </c:pt>
                <c:pt idx="2245">
                  <c:v>-0.78545100000000001</c:v>
                </c:pt>
                <c:pt idx="2246">
                  <c:v>4.4836000000000549E-2</c:v>
                </c:pt>
                <c:pt idx="2247">
                  <c:v>0.54821699999999463</c:v>
                </c:pt>
                <c:pt idx="2248">
                  <c:v>0.54810999999999999</c:v>
                </c:pt>
                <c:pt idx="2249">
                  <c:v>-0.78640100000000002</c:v>
                </c:pt>
                <c:pt idx="2250">
                  <c:v>-0.78655199999999958</c:v>
                </c:pt>
                <c:pt idx="2251">
                  <c:v>-0.78651299999999302</c:v>
                </c:pt>
                <c:pt idx="2252">
                  <c:v>-0.78661099999999951</c:v>
                </c:pt>
                <c:pt idx="2253">
                  <c:v>-0.78654400000000002</c:v>
                </c:pt>
                <c:pt idx="2254">
                  <c:v>-0.78668199999999999</c:v>
                </c:pt>
                <c:pt idx="2255">
                  <c:v>-0.65898000000000456</c:v>
                </c:pt>
                <c:pt idx="2256">
                  <c:v>-0.78671800000000003</c:v>
                </c:pt>
                <c:pt idx="2257">
                  <c:v>-0.78666599999999998</c:v>
                </c:pt>
                <c:pt idx="2258">
                  <c:v>-0.786883</c:v>
                </c:pt>
                <c:pt idx="2259">
                  <c:v>-0.24993700000000169</c:v>
                </c:pt>
                <c:pt idx="2260">
                  <c:v>-0.78691299999999531</c:v>
                </c:pt>
                <c:pt idx="2261">
                  <c:v>-0.78686500000000004</c:v>
                </c:pt>
                <c:pt idx="2262">
                  <c:v>-0.78697899999999998</c:v>
                </c:pt>
                <c:pt idx="2263">
                  <c:v>-0.78642000000000001</c:v>
                </c:pt>
                <c:pt idx="2264">
                  <c:v>-0.37080800000000297</c:v>
                </c:pt>
                <c:pt idx="2265">
                  <c:v>-0.37100500000000008</c:v>
                </c:pt>
                <c:pt idx="2266">
                  <c:v>-0.78690099999999996</c:v>
                </c:pt>
                <c:pt idx="2267">
                  <c:v>-0.78704099999999999</c:v>
                </c:pt>
                <c:pt idx="2268">
                  <c:v>-0.78734300000000002</c:v>
                </c:pt>
                <c:pt idx="2269">
                  <c:v>-0.78745399999999577</c:v>
                </c:pt>
                <c:pt idx="2270">
                  <c:v>-0.78761999999999999</c:v>
                </c:pt>
                <c:pt idx="2271">
                  <c:v>-0.37180800000000308</c:v>
                </c:pt>
                <c:pt idx="2272">
                  <c:v>-0.78776199999999996</c:v>
                </c:pt>
                <c:pt idx="2273">
                  <c:v>-0.78781500000000004</c:v>
                </c:pt>
                <c:pt idx="2274">
                  <c:v>-0.78783199999999998</c:v>
                </c:pt>
                <c:pt idx="2275">
                  <c:v>-0.78793400000000002</c:v>
                </c:pt>
                <c:pt idx="2276">
                  <c:v>-0.78776400000000002</c:v>
                </c:pt>
                <c:pt idx="2277">
                  <c:v>-0.787887</c:v>
                </c:pt>
                <c:pt idx="2278">
                  <c:v>-0.78789500000000456</c:v>
                </c:pt>
                <c:pt idx="2279">
                  <c:v>-0.54841899999999588</c:v>
                </c:pt>
                <c:pt idx="2280">
                  <c:v>-0.78810100000000005</c:v>
                </c:pt>
                <c:pt idx="2281">
                  <c:v>-0.78823699999999519</c:v>
                </c:pt>
                <c:pt idx="2282">
                  <c:v>-0.7882749999999995</c:v>
                </c:pt>
                <c:pt idx="2283">
                  <c:v>-0.78819600000000001</c:v>
                </c:pt>
                <c:pt idx="2284">
                  <c:v>-0.78832999999999998</c:v>
                </c:pt>
                <c:pt idx="2285">
                  <c:v>-0.78844899999999996</c:v>
                </c:pt>
                <c:pt idx="2286">
                  <c:v>-0.78845100000000001</c:v>
                </c:pt>
                <c:pt idx="2287">
                  <c:v>-0.78854199999999997</c:v>
                </c:pt>
                <c:pt idx="2288">
                  <c:v>-0.78857299999999531</c:v>
                </c:pt>
                <c:pt idx="2289">
                  <c:v>-0.7886609999999995</c:v>
                </c:pt>
                <c:pt idx="2290">
                  <c:v>-0.78864600000000062</c:v>
                </c:pt>
                <c:pt idx="2291">
                  <c:v>-0.78878700000000002</c:v>
                </c:pt>
                <c:pt idx="2292">
                  <c:v>-0.78873599999999999</c:v>
                </c:pt>
                <c:pt idx="2293">
                  <c:v>-0.78889200000000004</c:v>
                </c:pt>
                <c:pt idx="2294">
                  <c:v>-0.54914399999999997</c:v>
                </c:pt>
                <c:pt idx="2295">
                  <c:v>-0.78902899999999998</c:v>
                </c:pt>
                <c:pt idx="2296">
                  <c:v>-0.78898199999999996</c:v>
                </c:pt>
                <c:pt idx="2297">
                  <c:v>-0.78903800000000002</c:v>
                </c:pt>
                <c:pt idx="2298">
                  <c:v>-0.78919099999999998</c:v>
                </c:pt>
                <c:pt idx="2299">
                  <c:v>-0.78926699999999428</c:v>
                </c:pt>
                <c:pt idx="2300">
                  <c:v>-0.37345000000000228</c:v>
                </c:pt>
                <c:pt idx="2301">
                  <c:v>-0.78926199999999958</c:v>
                </c:pt>
                <c:pt idx="2302">
                  <c:v>-0.78939099999999951</c:v>
                </c:pt>
                <c:pt idx="2303">
                  <c:v>-0.78948399999999486</c:v>
                </c:pt>
                <c:pt idx="2304">
                  <c:v>-0.78933299999999462</c:v>
                </c:pt>
                <c:pt idx="2305">
                  <c:v>-0.78942100000000004</c:v>
                </c:pt>
                <c:pt idx="2306">
                  <c:v>-0.78968099999999997</c:v>
                </c:pt>
                <c:pt idx="2307">
                  <c:v>-0.78959100000000004</c:v>
                </c:pt>
                <c:pt idx="2308">
                  <c:v>-0.78975899999999999</c:v>
                </c:pt>
                <c:pt idx="2309">
                  <c:v>-0.78985099999999997</c:v>
                </c:pt>
                <c:pt idx="2310">
                  <c:v>-0.78988899999999951</c:v>
                </c:pt>
                <c:pt idx="2311">
                  <c:v>-0.78995800000000005</c:v>
                </c:pt>
                <c:pt idx="2312">
                  <c:v>-0.78995199999999999</c:v>
                </c:pt>
                <c:pt idx="2313">
                  <c:v>-0.74691399999999997</c:v>
                </c:pt>
                <c:pt idx="2314">
                  <c:v>-0.78998199999999996</c:v>
                </c:pt>
                <c:pt idx="2315">
                  <c:v>-0.79012800000000005</c:v>
                </c:pt>
                <c:pt idx="2316">
                  <c:v>-0.79023500000000002</c:v>
                </c:pt>
                <c:pt idx="2317">
                  <c:v>-0.79016599999999959</c:v>
                </c:pt>
                <c:pt idx="2318">
                  <c:v>4.1398000000000032E-2</c:v>
                </c:pt>
                <c:pt idx="2319">
                  <c:v>-0.790211</c:v>
                </c:pt>
                <c:pt idx="2320">
                  <c:v>-0.79045900000000002</c:v>
                </c:pt>
                <c:pt idx="2321">
                  <c:v>-0.78998199999999996</c:v>
                </c:pt>
                <c:pt idx="2322">
                  <c:v>0.5466569999999995</c:v>
                </c:pt>
                <c:pt idx="2323">
                  <c:v>-0.66112800000000538</c:v>
                </c:pt>
                <c:pt idx="2324">
                  <c:v>-0.37448100000000234</c:v>
                </c:pt>
                <c:pt idx="2325">
                  <c:v>-0.79054599999999997</c:v>
                </c:pt>
                <c:pt idx="2326">
                  <c:v>-0.79078199999999998</c:v>
                </c:pt>
                <c:pt idx="2327">
                  <c:v>-0.16762800000000003</c:v>
                </c:pt>
                <c:pt idx="2328">
                  <c:v>-0.70506500000000005</c:v>
                </c:pt>
                <c:pt idx="2329">
                  <c:v>-0.7906550000000041</c:v>
                </c:pt>
                <c:pt idx="2330">
                  <c:v>-0.79077699999999951</c:v>
                </c:pt>
                <c:pt idx="2331">
                  <c:v>-0.79067600000000005</c:v>
                </c:pt>
                <c:pt idx="2332">
                  <c:v>-0.79087900000000411</c:v>
                </c:pt>
                <c:pt idx="2333">
                  <c:v>4.0334000000000023E-2</c:v>
                </c:pt>
                <c:pt idx="2334">
                  <c:v>-0.70547300000000002</c:v>
                </c:pt>
                <c:pt idx="2335">
                  <c:v>-0.79136299999999393</c:v>
                </c:pt>
                <c:pt idx="2336">
                  <c:v>-0.39470800000000211</c:v>
                </c:pt>
                <c:pt idx="2337">
                  <c:v>-0.22201800000000024</c:v>
                </c:pt>
                <c:pt idx="2338">
                  <c:v>-0.22141300000000044</c:v>
                </c:pt>
                <c:pt idx="2339">
                  <c:v>-0.24751200000000131</c:v>
                </c:pt>
                <c:pt idx="2340">
                  <c:v>-0.24675300000000044</c:v>
                </c:pt>
                <c:pt idx="2341">
                  <c:v>-0.24600800000000117</c:v>
                </c:pt>
                <c:pt idx="2342">
                  <c:v>-0.277754</c:v>
                </c:pt>
                <c:pt idx="2343">
                  <c:v>-0.27752500000000002</c:v>
                </c:pt>
                <c:pt idx="2344">
                  <c:v>0.38782600000000428</c:v>
                </c:pt>
                <c:pt idx="2345">
                  <c:v>0.14498800000000125</c:v>
                </c:pt>
                <c:pt idx="2346">
                  <c:v>-9.6717000000000025E-2</c:v>
                </c:pt>
                <c:pt idx="2347">
                  <c:v>-0.59028199999999542</c:v>
                </c:pt>
                <c:pt idx="2348">
                  <c:v>0.54000099999999951</c:v>
                </c:pt>
                <c:pt idx="2349">
                  <c:v>0.19111400000000003</c:v>
                </c:pt>
                <c:pt idx="2350">
                  <c:v>0.54487399999999997</c:v>
                </c:pt>
                <c:pt idx="2351">
                  <c:v>0.78672699999999951</c:v>
                </c:pt>
                <c:pt idx="2352">
                  <c:v>0.5473749999999995</c:v>
                </c:pt>
                <c:pt idx="2353">
                  <c:v>0.4368480000000024</c:v>
                </c:pt>
                <c:pt idx="2354">
                  <c:v>0.54728299999999497</c:v>
                </c:pt>
                <c:pt idx="2355">
                  <c:v>0.54739099999999996</c:v>
                </c:pt>
                <c:pt idx="2356">
                  <c:v>0.17529800000000126</c:v>
                </c:pt>
                <c:pt idx="2357">
                  <c:v>0.52091299999999463</c:v>
                </c:pt>
                <c:pt idx="2358">
                  <c:v>-0.30878700000000031</c:v>
                </c:pt>
                <c:pt idx="2359">
                  <c:v>-0.31036100000000205</c:v>
                </c:pt>
                <c:pt idx="2360">
                  <c:v>-0.31030200000000263</c:v>
                </c:pt>
                <c:pt idx="2361">
                  <c:v>-0.31032100000000234</c:v>
                </c:pt>
                <c:pt idx="2362">
                  <c:v>-0.31024600000000002</c:v>
                </c:pt>
                <c:pt idx="2363">
                  <c:v>0.54717000000000005</c:v>
                </c:pt>
                <c:pt idx="2364">
                  <c:v>-0.6591300000000041</c:v>
                </c:pt>
                <c:pt idx="2365">
                  <c:v>8.003800000000004E-2</c:v>
                </c:pt>
                <c:pt idx="2366">
                  <c:v>-0.16383700000000004</c:v>
                </c:pt>
                <c:pt idx="2367">
                  <c:v>-0.16368600000000003</c:v>
                </c:pt>
                <c:pt idx="2368">
                  <c:v>-7.9849000000000017E-2</c:v>
                </c:pt>
                <c:pt idx="2369">
                  <c:v>-7.9388000000000514E-2</c:v>
                </c:pt>
                <c:pt idx="2370">
                  <c:v>-7.9020000000000104E-2</c:v>
                </c:pt>
                <c:pt idx="2371">
                  <c:v>0.54748299999999439</c:v>
                </c:pt>
                <c:pt idx="2372">
                  <c:v>-0.65930900000000525</c:v>
                </c:pt>
                <c:pt idx="2373">
                  <c:v>-0.32014800000000032</c:v>
                </c:pt>
                <c:pt idx="2374">
                  <c:v>-7.8742000000000034E-2</c:v>
                </c:pt>
                <c:pt idx="2375">
                  <c:v>-7.8498000000000012E-2</c:v>
                </c:pt>
                <c:pt idx="2376">
                  <c:v>0.416549</c:v>
                </c:pt>
                <c:pt idx="2377">
                  <c:v>0.41646100000000008</c:v>
                </c:pt>
                <c:pt idx="2378">
                  <c:v>0.41622600000000032</c:v>
                </c:pt>
                <c:pt idx="2379">
                  <c:v>-0.30830000000000263</c:v>
                </c:pt>
                <c:pt idx="2380">
                  <c:v>-0.30832900000000263</c:v>
                </c:pt>
                <c:pt idx="2381">
                  <c:v>-0.30810500000000002</c:v>
                </c:pt>
                <c:pt idx="2382">
                  <c:v>-0.30824600000000002</c:v>
                </c:pt>
                <c:pt idx="2383">
                  <c:v>-0.30822700000000008</c:v>
                </c:pt>
                <c:pt idx="2384">
                  <c:v>-0.30817400000000217</c:v>
                </c:pt>
                <c:pt idx="2385">
                  <c:v>-0.30799600000000038</c:v>
                </c:pt>
                <c:pt idx="2386">
                  <c:v>-0.30816800000000188</c:v>
                </c:pt>
                <c:pt idx="2387">
                  <c:v>-0.30817700000000031</c:v>
                </c:pt>
                <c:pt idx="2388">
                  <c:v>0.54773499999999997</c:v>
                </c:pt>
                <c:pt idx="2389">
                  <c:v>-0.6587510000000073</c:v>
                </c:pt>
                <c:pt idx="2390">
                  <c:v>-0.30798500000000234</c:v>
                </c:pt>
                <c:pt idx="2391">
                  <c:v>-0.30797900000000206</c:v>
                </c:pt>
                <c:pt idx="2392">
                  <c:v>-0.30792600000000303</c:v>
                </c:pt>
                <c:pt idx="2393">
                  <c:v>0.5476839999999995</c:v>
                </c:pt>
                <c:pt idx="2394">
                  <c:v>0.54777500000000456</c:v>
                </c:pt>
                <c:pt idx="2395">
                  <c:v>0.54796400000000001</c:v>
                </c:pt>
                <c:pt idx="2396">
                  <c:v>7.6378000000000015E-2</c:v>
                </c:pt>
                <c:pt idx="2397">
                  <c:v>-0.54455699999999463</c:v>
                </c:pt>
                <c:pt idx="2398">
                  <c:v>-0.79112099999999996</c:v>
                </c:pt>
                <c:pt idx="2399">
                  <c:v>0.18640300000000146</c:v>
                </c:pt>
                <c:pt idx="2400">
                  <c:v>-0.79133199999999959</c:v>
                </c:pt>
                <c:pt idx="2401">
                  <c:v>-0.37590000000000234</c:v>
                </c:pt>
                <c:pt idx="2402">
                  <c:v>0.31908400000000303</c:v>
                </c:pt>
                <c:pt idx="2403">
                  <c:v>-0.29877500000000001</c:v>
                </c:pt>
                <c:pt idx="2404">
                  <c:v>-0.79169199999999995</c:v>
                </c:pt>
                <c:pt idx="2405">
                  <c:v>0.54893400000000003</c:v>
                </c:pt>
                <c:pt idx="2406">
                  <c:v>0.54885099999999998</c:v>
                </c:pt>
                <c:pt idx="2407">
                  <c:v>0.54913299999999532</c:v>
                </c:pt>
                <c:pt idx="2408">
                  <c:v>-0.30802600000000263</c:v>
                </c:pt>
                <c:pt idx="2409">
                  <c:v>-0.30809800000000032</c:v>
                </c:pt>
                <c:pt idx="2410">
                  <c:v>-0.30804700000000002</c:v>
                </c:pt>
                <c:pt idx="2411">
                  <c:v>-0.30811400000000205</c:v>
                </c:pt>
                <c:pt idx="2412">
                  <c:v>-0.30808200000000263</c:v>
                </c:pt>
                <c:pt idx="2413">
                  <c:v>-0.30788900000000263</c:v>
                </c:pt>
                <c:pt idx="2414">
                  <c:v>-0.30784300000000031</c:v>
                </c:pt>
                <c:pt idx="2415">
                  <c:v>-0.64558400000000005</c:v>
                </c:pt>
                <c:pt idx="2416">
                  <c:v>-0.64567000000000618</c:v>
                </c:pt>
                <c:pt idx="2417">
                  <c:v>-0.645567</c:v>
                </c:pt>
                <c:pt idx="2418">
                  <c:v>-0.308031</c:v>
                </c:pt>
                <c:pt idx="2419">
                  <c:v>-0.30777300000000002</c:v>
                </c:pt>
                <c:pt idx="2420">
                  <c:v>0.10740200000000009</c:v>
                </c:pt>
                <c:pt idx="2421">
                  <c:v>-0.30794400000000038</c:v>
                </c:pt>
                <c:pt idx="2422">
                  <c:v>0.10748199999999998</c:v>
                </c:pt>
                <c:pt idx="2423">
                  <c:v>-0.30775000000000002</c:v>
                </c:pt>
                <c:pt idx="2424">
                  <c:v>0.10754300000000012</c:v>
                </c:pt>
                <c:pt idx="2425">
                  <c:v>-0.30773900000000004</c:v>
                </c:pt>
                <c:pt idx="2426">
                  <c:v>0.10744500000000012</c:v>
                </c:pt>
                <c:pt idx="2427">
                  <c:v>-0.30779800000000002</c:v>
                </c:pt>
                <c:pt idx="2428">
                  <c:v>0.10746600000000069</c:v>
                </c:pt>
                <c:pt idx="2429">
                  <c:v>-0.30754000000000031</c:v>
                </c:pt>
                <c:pt idx="2430">
                  <c:v>0.10761500000000022</c:v>
                </c:pt>
                <c:pt idx="2431">
                  <c:v>1.1352519999999999</c:v>
                </c:pt>
                <c:pt idx="2432">
                  <c:v>1.1361170000000105</c:v>
                </c:pt>
                <c:pt idx="2433">
                  <c:v>0.46378800000000031</c:v>
                </c:pt>
                <c:pt idx="2434">
                  <c:v>0.54805899999999996</c:v>
                </c:pt>
                <c:pt idx="2435">
                  <c:v>0.54798400000000003</c:v>
                </c:pt>
                <c:pt idx="2436">
                  <c:v>0.54815700000000001</c:v>
                </c:pt>
                <c:pt idx="2437">
                  <c:v>1.3498349999999908</c:v>
                </c:pt>
                <c:pt idx="2438">
                  <c:v>0.96328599999999998</c:v>
                </c:pt>
                <c:pt idx="2439">
                  <c:v>0.54814700000000005</c:v>
                </c:pt>
                <c:pt idx="2440">
                  <c:v>0.54828500000000002</c:v>
                </c:pt>
                <c:pt idx="2441">
                  <c:v>0.54826599999999959</c:v>
                </c:pt>
                <c:pt idx="2442">
                  <c:v>0.54825500000000005</c:v>
                </c:pt>
                <c:pt idx="2443">
                  <c:v>0.5062109999999953</c:v>
                </c:pt>
                <c:pt idx="2444">
                  <c:v>0.54836199999999957</c:v>
                </c:pt>
                <c:pt idx="2445">
                  <c:v>0.54840100000000003</c:v>
                </c:pt>
                <c:pt idx="2446">
                  <c:v>0.5482939999999995</c:v>
                </c:pt>
                <c:pt idx="2447">
                  <c:v>0.54824700000000004</c:v>
                </c:pt>
                <c:pt idx="2448">
                  <c:v>0.54827800000000004</c:v>
                </c:pt>
                <c:pt idx="2449">
                  <c:v>0.54844199999999999</c:v>
                </c:pt>
                <c:pt idx="2450">
                  <c:v>0.54847599999999996</c:v>
                </c:pt>
                <c:pt idx="2451">
                  <c:v>0.54839800000000005</c:v>
                </c:pt>
                <c:pt idx="2452">
                  <c:v>0.54841799999999463</c:v>
                </c:pt>
                <c:pt idx="2453">
                  <c:v>0.54839499999999997</c:v>
                </c:pt>
                <c:pt idx="2454">
                  <c:v>-0.34885800000000211</c:v>
                </c:pt>
                <c:pt idx="2455">
                  <c:v>-0.41472800000000032</c:v>
                </c:pt>
                <c:pt idx="2456">
                  <c:v>-0.17211199999999999</c:v>
                </c:pt>
                <c:pt idx="2457">
                  <c:v>0.10827700000000012</c:v>
                </c:pt>
                <c:pt idx="2458">
                  <c:v>-0.30707200000000234</c:v>
                </c:pt>
                <c:pt idx="2459">
                  <c:v>-0.30703800000000031</c:v>
                </c:pt>
                <c:pt idx="2460">
                  <c:v>0.54864900000000538</c:v>
                </c:pt>
                <c:pt idx="2461">
                  <c:v>-0.17166200000000001</c:v>
                </c:pt>
                <c:pt idx="2462">
                  <c:v>-0.23902499999999999</c:v>
                </c:pt>
                <c:pt idx="2463">
                  <c:v>0.10832000000000012</c:v>
                </c:pt>
                <c:pt idx="2464">
                  <c:v>0.54894500000000468</c:v>
                </c:pt>
                <c:pt idx="2465">
                  <c:v>0.54883300000000002</c:v>
                </c:pt>
                <c:pt idx="2466">
                  <c:v>0.54965100000000433</c:v>
                </c:pt>
                <c:pt idx="2467">
                  <c:v>0.5636139999999995</c:v>
                </c:pt>
                <c:pt idx="2468">
                  <c:v>-0.28395000000000031</c:v>
                </c:pt>
                <c:pt idx="2469">
                  <c:v>0.54886999999999997</c:v>
                </c:pt>
                <c:pt idx="2470">
                  <c:v>6.2778000000000014E-2</c:v>
                </c:pt>
                <c:pt idx="2471">
                  <c:v>-0.17370600000000044</c:v>
                </c:pt>
                <c:pt idx="2472">
                  <c:v>-0.30617900000000031</c:v>
                </c:pt>
                <c:pt idx="2473">
                  <c:v>-0.30632600000000376</c:v>
                </c:pt>
                <c:pt idx="2474">
                  <c:v>-0.30635100000000032</c:v>
                </c:pt>
                <c:pt idx="2475">
                  <c:v>-0.30629500000000004</c:v>
                </c:pt>
                <c:pt idx="2476">
                  <c:v>0.54917199999999999</c:v>
                </c:pt>
                <c:pt idx="2477">
                  <c:v>0.54920100000000005</c:v>
                </c:pt>
                <c:pt idx="2478">
                  <c:v>0.54911799999999589</c:v>
                </c:pt>
                <c:pt idx="2479">
                  <c:v>0.32210500000000031</c:v>
                </c:pt>
                <c:pt idx="2480">
                  <c:v>-0.28350500000000001</c:v>
                </c:pt>
                <c:pt idx="2481">
                  <c:v>-0.13344400000000126</c:v>
                </c:pt>
                <c:pt idx="2482">
                  <c:v>-0.43822300000000008</c:v>
                </c:pt>
                <c:pt idx="2483">
                  <c:v>-0.30610400000000032</c:v>
                </c:pt>
                <c:pt idx="2484">
                  <c:v>-0.306037</c:v>
                </c:pt>
                <c:pt idx="2485">
                  <c:v>0.16462499999999997</c:v>
                </c:pt>
                <c:pt idx="2486">
                  <c:v>-7.7730000000000132E-2</c:v>
                </c:pt>
                <c:pt idx="2487">
                  <c:v>0.40730700000000031</c:v>
                </c:pt>
                <c:pt idx="2488">
                  <c:v>-0.30594500000000002</c:v>
                </c:pt>
                <c:pt idx="2489">
                  <c:v>0.54921599999999959</c:v>
                </c:pt>
                <c:pt idx="2490">
                  <c:v>0.30998200000000303</c:v>
                </c:pt>
                <c:pt idx="2491">
                  <c:v>-0.50629199999999996</c:v>
                </c:pt>
                <c:pt idx="2492">
                  <c:v>0.55122000000000004</c:v>
                </c:pt>
                <c:pt idx="2493">
                  <c:v>0.19104800000000041</c:v>
                </c:pt>
                <c:pt idx="2494">
                  <c:v>-7.7788000000000024E-2</c:v>
                </c:pt>
                <c:pt idx="2495">
                  <c:v>0.55124899999999999</c:v>
                </c:pt>
                <c:pt idx="2496">
                  <c:v>-0.2654470000000001</c:v>
                </c:pt>
                <c:pt idx="2497">
                  <c:v>2.6738000000000012E-2</c:v>
                </c:pt>
                <c:pt idx="2498">
                  <c:v>-0.30539200000000088</c:v>
                </c:pt>
                <c:pt idx="2499">
                  <c:v>-0.11342200000000002</c:v>
                </c:pt>
                <c:pt idx="2500">
                  <c:v>0.10963900000000019</c:v>
                </c:pt>
                <c:pt idx="2501">
                  <c:v>-0.11293200000000002</c:v>
                </c:pt>
                <c:pt idx="2502">
                  <c:v>0.10968000000000012</c:v>
                </c:pt>
                <c:pt idx="2503">
                  <c:v>-1.9967000000000137E-2</c:v>
                </c:pt>
                <c:pt idx="2504">
                  <c:v>-6.5532000000000104E-2</c:v>
                </c:pt>
                <c:pt idx="2505">
                  <c:v>0.109959</c:v>
                </c:pt>
                <c:pt idx="2506">
                  <c:v>-1.8419000000000001E-2</c:v>
                </c:pt>
                <c:pt idx="2507">
                  <c:v>-6.4006000000000132E-2</c:v>
                </c:pt>
                <c:pt idx="2508">
                  <c:v>-0.30439100000000002</c:v>
                </c:pt>
                <c:pt idx="2509">
                  <c:v>0.11035899999999897</c:v>
                </c:pt>
                <c:pt idx="2510">
                  <c:v>-0.13346400000000044</c:v>
                </c:pt>
                <c:pt idx="2511">
                  <c:v>0.11041100000000001</c:v>
                </c:pt>
                <c:pt idx="2512">
                  <c:v>-0.1094960000000008</c:v>
                </c:pt>
                <c:pt idx="2513">
                  <c:v>-0.15629400000000168</c:v>
                </c:pt>
                <c:pt idx="2514">
                  <c:v>0.11056800000000001</c:v>
                </c:pt>
                <c:pt idx="2515">
                  <c:v>-6.2209000000000007E-2</c:v>
                </c:pt>
                <c:pt idx="2516">
                  <c:v>-0.15559700000000146</c:v>
                </c:pt>
                <c:pt idx="2517">
                  <c:v>-0.15554200000000146</c:v>
                </c:pt>
                <c:pt idx="2518">
                  <c:v>-0.131383</c:v>
                </c:pt>
                <c:pt idx="2519">
                  <c:v>-0.15484300000000126</c:v>
                </c:pt>
                <c:pt idx="2520">
                  <c:v>-0.15463399999999999</c:v>
                </c:pt>
                <c:pt idx="2521">
                  <c:v>-6.0252000000000014E-2</c:v>
                </c:pt>
                <c:pt idx="2522">
                  <c:v>-0.15396400000000168</c:v>
                </c:pt>
                <c:pt idx="2523">
                  <c:v>-0.15373300000000126</c:v>
                </c:pt>
                <c:pt idx="2524">
                  <c:v>-0.30343700000000001</c:v>
                </c:pt>
                <c:pt idx="2525">
                  <c:v>0.11126100000000012</c:v>
                </c:pt>
                <c:pt idx="2526">
                  <c:v>-0.30319400000000002</c:v>
                </c:pt>
                <c:pt idx="2527">
                  <c:v>0.11106300000000002</c:v>
                </c:pt>
                <c:pt idx="2528">
                  <c:v>-0.30330100000000032</c:v>
                </c:pt>
                <c:pt idx="2529">
                  <c:v>0.11113000000000003</c:v>
                </c:pt>
                <c:pt idx="2530">
                  <c:v>-0.30312600000000234</c:v>
                </c:pt>
                <c:pt idx="2531">
                  <c:v>0.11128800000000001</c:v>
                </c:pt>
                <c:pt idx="2532">
                  <c:v>-0.30322100000000002</c:v>
                </c:pt>
                <c:pt idx="2533">
                  <c:v>0.11126000000000009</c:v>
                </c:pt>
                <c:pt idx="2534">
                  <c:v>-0.30300300000000002</c:v>
                </c:pt>
                <c:pt idx="2535">
                  <c:v>0.11142900000000001</c:v>
                </c:pt>
                <c:pt idx="2536">
                  <c:v>-0.3031410000000001</c:v>
                </c:pt>
                <c:pt idx="2537">
                  <c:v>0.11133500000000002</c:v>
                </c:pt>
                <c:pt idx="2538">
                  <c:v>-0.30292100000000038</c:v>
                </c:pt>
                <c:pt idx="2539">
                  <c:v>0.11145500000000001</c:v>
                </c:pt>
                <c:pt idx="2540">
                  <c:v>-0.30301400000000234</c:v>
                </c:pt>
                <c:pt idx="2541">
                  <c:v>0.11144999999999931</c:v>
                </c:pt>
                <c:pt idx="2542">
                  <c:v>-0.15339000000000041</c:v>
                </c:pt>
                <c:pt idx="2543">
                  <c:v>0.46952500000000008</c:v>
                </c:pt>
                <c:pt idx="2544">
                  <c:v>0.32882000000000411</c:v>
                </c:pt>
                <c:pt idx="2545">
                  <c:v>0.32892900000000302</c:v>
                </c:pt>
                <c:pt idx="2546">
                  <c:v>0.11179600000000073</c:v>
                </c:pt>
                <c:pt idx="2547">
                  <c:v>0.11162300000000012</c:v>
                </c:pt>
                <c:pt idx="2548">
                  <c:v>-0.30247600000000263</c:v>
                </c:pt>
                <c:pt idx="2549">
                  <c:v>0.11163600000000012</c:v>
                </c:pt>
                <c:pt idx="2550">
                  <c:v>-0.3026370000000001</c:v>
                </c:pt>
                <c:pt idx="2551">
                  <c:v>0.11166700000000002</c:v>
                </c:pt>
                <c:pt idx="2552">
                  <c:v>0.471638</c:v>
                </c:pt>
                <c:pt idx="2553">
                  <c:v>0.47185000000000032</c:v>
                </c:pt>
                <c:pt idx="2554">
                  <c:v>0.47194900000000001</c:v>
                </c:pt>
                <c:pt idx="2555">
                  <c:v>0.47200900000000001</c:v>
                </c:pt>
                <c:pt idx="2556">
                  <c:v>0.81575799999999998</c:v>
                </c:pt>
                <c:pt idx="2557">
                  <c:v>0.55433699999999531</c:v>
                </c:pt>
                <c:pt idx="2558">
                  <c:v>0.55447299999999589</c:v>
                </c:pt>
                <c:pt idx="2559">
                  <c:v>0.47228900000000001</c:v>
                </c:pt>
                <c:pt idx="2560">
                  <c:v>0.47245400000000032</c:v>
                </c:pt>
                <c:pt idx="2561">
                  <c:v>0.47259800000000002</c:v>
                </c:pt>
                <c:pt idx="2562">
                  <c:v>0.55143399999999532</c:v>
                </c:pt>
                <c:pt idx="2563">
                  <c:v>0.55139400000000005</c:v>
                </c:pt>
                <c:pt idx="2564">
                  <c:v>0.55137599999999998</c:v>
                </c:pt>
                <c:pt idx="2565">
                  <c:v>0.55144300000000002</c:v>
                </c:pt>
                <c:pt idx="2566">
                  <c:v>0.55155399999999588</c:v>
                </c:pt>
                <c:pt idx="2567">
                  <c:v>0.55158399999999486</c:v>
                </c:pt>
                <c:pt idx="2568">
                  <c:v>0.55143399999999532</c:v>
                </c:pt>
                <c:pt idx="2569">
                  <c:v>0.55144700000000002</c:v>
                </c:pt>
              </c:numCache>
            </c:numRef>
          </c:xVal>
          <c:yVal>
            <c:numRef>
              <c:f>'matchbox results'!$K:$K</c:f>
              <c:numCache>
                <c:formatCode>General</c:formatCode>
                <c:ptCount val="1048576"/>
                <c:pt idx="0">
                  <c:v>-0.31770400000000032</c:v>
                </c:pt>
                <c:pt idx="1">
                  <c:v>0.11837000000000002</c:v>
                </c:pt>
                <c:pt idx="2">
                  <c:v>-9.9836000000000744E-2</c:v>
                </c:pt>
                <c:pt idx="3">
                  <c:v>0.11836600000000012</c:v>
                </c:pt>
                <c:pt idx="4">
                  <c:v>-0.18889100000000109</c:v>
                </c:pt>
                <c:pt idx="5">
                  <c:v>0.11834900000000001</c:v>
                </c:pt>
                <c:pt idx="6">
                  <c:v>-0.10523100000000064</c:v>
                </c:pt>
                <c:pt idx="7">
                  <c:v>0.11841200000000002</c:v>
                </c:pt>
                <c:pt idx="8">
                  <c:v>-7.7546000000000032E-2</c:v>
                </c:pt>
                <c:pt idx="9">
                  <c:v>-7.7513000000000123E-2</c:v>
                </c:pt>
                <c:pt idx="10">
                  <c:v>-1.4510859999999999</c:v>
                </c:pt>
                <c:pt idx="11">
                  <c:v>-0.15081100000000044</c:v>
                </c:pt>
                <c:pt idx="12">
                  <c:v>-0.715418</c:v>
                </c:pt>
                <c:pt idx="13">
                  <c:v>-0.15104400000000145</c:v>
                </c:pt>
                <c:pt idx="14">
                  <c:v>-0.31824000000000002</c:v>
                </c:pt>
                <c:pt idx="15">
                  <c:v>-1.6537000000000003E-2</c:v>
                </c:pt>
                <c:pt idx="16">
                  <c:v>-0.14319699999999999</c:v>
                </c:pt>
                <c:pt idx="17">
                  <c:v>-0.14321000000000109</c:v>
                </c:pt>
                <c:pt idx="18">
                  <c:v>-0.16650700000000004</c:v>
                </c:pt>
                <c:pt idx="19">
                  <c:v>-7.7603000000000033E-2</c:v>
                </c:pt>
                <c:pt idx="20">
                  <c:v>0.60384000000000526</c:v>
                </c:pt>
                <c:pt idx="21">
                  <c:v>-1.2700750000000001</c:v>
                </c:pt>
                <c:pt idx="22">
                  <c:v>-0.32903100000000002</c:v>
                </c:pt>
                <c:pt idx="23">
                  <c:v>-1.1779109999999999</c:v>
                </c:pt>
                <c:pt idx="24">
                  <c:v>-0.19433300000000003</c:v>
                </c:pt>
                <c:pt idx="25">
                  <c:v>-0.68756099999999543</c:v>
                </c:pt>
                <c:pt idx="26">
                  <c:v>1.1431309999999999</c:v>
                </c:pt>
                <c:pt idx="27">
                  <c:v>1.1430800000000001</c:v>
                </c:pt>
                <c:pt idx="28">
                  <c:v>1.3249139999999999</c:v>
                </c:pt>
                <c:pt idx="29">
                  <c:v>1.3250249999999908</c:v>
                </c:pt>
                <c:pt idx="30">
                  <c:v>1.143032</c:v>
                </c:pt>
                <c:pt idx="31">
                  <c:v>1.3249089999999999</c:v>
                </c:pt>
                <c:pt idx="32">
                  <c:v>1.3249489999999999</c:v>
                </c:pt>
                <c:pt idx="33">
                  <c:v>1.324978</c:v>
                </c:pt>
                <c:pt idx="34">
                  <c:v>1.1430629999999999</c:v>
                </c:pt>
                <c:pt idx="35">
                  <c:v>1.3249389999999999</c:v>
                </c:pt>
                <c:pt idx="36">
                  <c:v>1.3249059999999999</c:v>
                </c:pt>
                <c:pt idx="37">
                  <c:v>1.3249599999999999</c:v>
                </c:pt>
                <c:pt idx="38">
                  <c:v>1.3249150000000001</c:v>
                </c:pt>
                <c:pt idx="39">
                  <c:v>1.3249439999999999</c:v>
                </c:pt>
                <c:pt idx="40">
                  <c:v>1.3248819999999999</c:v>
                </c:pt>
                <c:pt idx="41">
                  <c:v>1.324918</c:v>
                </c:pt>
                <c:pt idx="42">
                  <c:v>1.324943</c:v>
                </c:pt>
                <c:pt idx="43">
                  <c:v>1.324919</c:v>
                </c:pt>
                <c:pt idx="44">
                  <c:v>1.3249420000000001</c:v>
                </c:pt>
                <c:pt idx="45">
                  <c:v>1.324986</c:v>
                </c:pt>
                <c:pt idx="46">
                  <c:v>1.324937</c:v>
                </c:pt>
                <c:pt idx="47">
                  <c:v>1.3250209999999998</c:v>
                </c:pt>
                <c:pt idx="48">
                  <c:v>1.3249139999999999</c:v>
                </c:pt>
                <c:pt idx="49">
                  <c:v>1.3250120000000001</c:v>
                </c:pt>
                <c:pt idx="50">
                  <c:v>1.2359509999999998</c:v>
                </c:pt>
                <c:pt idx="51">
                  <c:v>1.324886</c:v>
                </c:pt>
                <c:pt idx="52">
                  <c:v>1.3248869999999999</c:v>
                </c:pt>
                <c:pt idx="53">
                  <c:v>1.3249659999999999</c:v>
                </c:pt>
                <c:pt idx="54">
                  <c:v>1.325013</c:v>
                </c:pt>
                <c:pt idx="55">
                  <c:v>1.3249599999999999</c:v>
                </c:pt>
                <c:pt idx="56">
                  <c:v>1.3249070000000001</c:v>
                </c:pt>
                <c:pt idx="57">
                  <c:v>1.324905</c:v>
                </c:pt>
                <c:pt idx="58">
                  <c:v>1.324986</c:v>
                </c:pt>
                <c:pt idx="59">
                  <c:v>1.3249299999999917</c:v>
                </c:pt>
                <c:pt idx="60">
                  <c:v>1.324943</c:v>
                </c:pt>
                <c:pt idx="61">
                  <c:v>1.32491</c:v>
                </c:pt>
                <c:pt idx="62">
                  <c:v>1.3248929999999999</c:v>
                </c:pt>
                <c:pt idx="63">
                  <c:v>1.3249649999999917</c:v>
                </c:pt>
                <c:pt idx="64">
                  <c:v>1.324883</c:v>
                </c:pt>
                <c:pt idx="65">
                  <c:v>1.3249239999999998</c:v>
                </c:pt>
                <c:pt idx="66">
                  <c:v>1.3249279999999999</c:v>
                </c:pt>
                <c:pt idx="67">
                  <c:v>1.325002</c:v>
                </c:pt>
                <c:pt idx="68">
                  <c:v>1.3249109999999999</c:v>
                </c:pt>
                <c:pt idx="69">
                  <c:v>1.3127570000000082</c:v>
                </c:pt>
                <c:pt idx="70">
                  <c:v>1.3248709999999999</c:v>
                </c:pt>
                <c:pt idx="71">
                  <c:v>1.3127219999999917</c:v>
                </c:pt>
                <c:pt idx="72">
                  <c:v>1.324946</c:v>
                </c:pt>
                <c:pt idx="73">
                  <c:v>1.3249029999999999</c:v>
                </c:pt>
                <c:pt idx="74">
                  <c:v>1.325018</c:v>
                </c:pt>
                <c:pt idx="75">
                  <c:v>1.3248659999999999</c:v>
                </c:pt>
                <c:pt idx="76">
                  <c:v>1.3249789999999999</c:v>
                </c:pt>
                <c:pt idx="77">
                  <c:v>1.3249059999999999</c:v>
                </c:pt>
                <c:pt idx="78">
                  <c:v>1.3248899999999999</c:v>
                </c:pt>
                <c:pt idx="79">
                  <c:v>1.3248489999999999</c:v>
                </c:pt>
                <c:pt idx="80">
                  <c:v>1.3248989999999998</c:v>
                </c:pt>
                <c:pt idx="81">
                  <c:v>1.324997</c:v>
                </c:pt>
                <c:pt idx="82">
                  <c:v>1.3249519999999999</c:v>
                </c:pt>
                <c:pt idx="83">
                  <c:v>1.3248609999999998</c:v>
                </c:pt>
                <c:pt idx="84">
                  <c:v>1.14636</c:v>
                </c:pt>
                <c:pt idx="85">
                  <c:v>1.324951</c:v>
                </c:pt>
                <c:pt idx="86">
                  <c:v>1.3249659999999999</c:v>
                </c:pt>
                <c:pt idx="87">
                  <c:v>1.3249409999999999</c:v>
                </c:pt>
                <c:pt idx="88">
                  <c:v>1.3249219999999917</c:v>
                </c:pt>
                <c:pt idx="89">
                  <c:v>1.324897</c:v>
                </c:pt>
                <c:pt idx="90">
                  <c:v>1.3248739999999999</c:v>
                </c:pt>
                <c:pt idx="91">
                  <c:v>1.146296</c:v>
                </c:pt>
                <c:pt idx="92">
                  <c:v>1.324948</c:v>
                </c:pt>
                <c:pt idx="93">
                  <c:v>1.3249339999999998</c:v>
                </c:pt>
                <c:pt idx="94">
                  <c:v>1.324948</c:v>
                </c:pt>
                <c:pt idx="95">
                  <c:v>1.3249120000000001</c:v>
                </c:pt>
                <c:pt idx="96">
                  <c:v>1.3249639999999998</c:v>
                </c:pt>
                <c:pt idx="97">
                  <c:v>1.324854</c:v>
                </c:pt>
                <c:pt idx="98">
                  <c:v>1.1463190000000001</c:v>
                </c:pt>
                <c:pt idx="99">
                  <c:v>1.1462180000000082</c:v>
                </c:pt>
                <c:pt idx="100">
                  <c:v>1.324954</c:v>
                </c:pt>
                <c:pt idx="101">
                  <c:v>1.1461710000000001</c:v>
                </c:pt>
                <c:pt idx="102">
                  <c:v>0.95780000000000065</c:v>
                </c:pt>
                <c:pt idx="103">
                  <c:v>0.95784400000000525</c:v>
                </c:pt>
                <c:pt idx="104">
                  <c:v>1.1461939999999999</c:v>
                </c:pt>
                <c:pt idx="105">
                  <c:v>1.1462800000000082</c:v>
                </c:pt>
                <c:pt idx="106">
                  <c:v>1.1463140000000001</c:v>
                </c:pt>
                <c:pt idx="107">
                  <c:v>1.146366</c:v>
                </c:pt>
                <c:pt idx="108">
                  <c:v>1.1462830000000082</c:v>
                </c:pt>
                <c:pt idx="109">
                  <c:v>1.146331</c:v>
                </c:pt>
                <c:pt idx="110">
                  <c:v>1.1463110000000001</c:v>
                </c:pt>
                <c:pt idx="111">
                  <c:v>1.3248470000000001</c:v>
                </c:pt>
                <c:pt idx="112">
                  <c:v>1.324705</c:v>
                </c:pt>
                <c:pt idx="113">
                  <c:v>1.1462399999999999</c:v>
                </c:pt>
                <c:pt idx="114">
                  <c:v>1.1463490000000001</c:v>
                </c:pt>
                <c:pt idx="115">
                  <c:v>1.1463470000000091</c:v>
                </c:pt>
                <c:pt idx="116">
                  <c:v>1.3247329999999999</c:v>
                </c:pt>
                <c:pt idx="117">
                  <c:v>1.1463430000000001</c:v>
                </c:pt>
                <c:pt idx="118">
                  <c:v>1.2354639999999908</c:v>
                </c:pt>
                <c:pt idx="119">
                  <c:v>1.146293</c:v>
                </c:pt>
                <c:pt idx="120">
                  <c:v>1.3246629999999999</c:v>
                </c:pt>
                <c:pt idx="121">
                  <c:v>1.3246609999999999</c:v>
                </c:pt>
                <c:pt idx="122">
                  <c:v>0.21764000000000044</c:v>
                </c:pt>
                <c:pt idx="123">
                  <c:v>0.19298900000000024</c:v>
                </c:pt>
                <c:pt idx="124">
                  <c:v>0.21771900000000188</c:v>
                </c:pt>
                <c:pt idx="125">
                  <c:v>0.21785599999999999</c:v>
                </c:pt>
                <c:pt idx="126">
                  <c:v>0.21795400000000126</c:v>
                </c:pt>
                <c:pt idx="127">
                  <c:v>0.19328100000000004</c:v>
                </c:pt>
                <c:pt idx="128">
                  <c:v>0.21815899999999999</c:v>
                </c:pt>
                <c:pt idx="129">
                  <c:v>0.7717290000000081</c:v>
                </c:pt>
                <c:pt idx="130">
                  <c:v>0.19341900000000128</c:v>
                </c:pt>
                <c:pt idx="131">
                  <c:v>0.21845100000000126</c:v>
                </c:pt>
                <c:pt idx="132">
                  <c:v>0.21851700000000168</c:v>
                </c:pt>
                <c:pt idx="133">
                  <c:v>0.19355000000000003</c:v>
                </c:pt>
                <c:pt idx="134">
                  <c:v>1.2999379999999998</c:v>
                </c:pt>
                <c:pt idx="135">
                  <c:v>1.3250989999999998</c:v>
                </c:pt>
                <c:pt idx="136">
                  <c:v>0.21863500000000041</c:v>
                </c:pt>
                <c:pt idx="137">
                  <c:v>1.312592</c:v>
                </c:pt>
                <c:pt idx="138">
                  <c:v>1.32514</c:v>
                </c:pt>
                <c:pt idx="139">
                  <c:v>0.20624600000000146</c:v>
                </c:pt>
                <c:pt idx="140">
                  <c:v>1.325132</c:v>
                </c:pt>
                <c:pt idx="141">
                  <c:v>0.77205699999999988</c:v>
                </c:pt>
                <c:pt idx="142">
                  <c:v>0.21889700000000126</c:v>
                </c:pt>
                <c:pt idx="143">
                  <c:v>1.312659</c:v>
                </c:pt>
                <c:pt idx="144">
                  <c:v>0.20641900000000168</c:v>
                </c:pt>
                <c:pt idx="145">
                  <c:v>0.19378200000000004</c:v>
                </c:pt>
                <c:pt idx="146">
                  <c:v>1.2999459999999998</c:v>
                </c:pt>
                <c:pt idx="147">
                  <c:v>1.300106</c:v>
                </c:pt>
                <c:pt idx="148">
                  <c:v>0.43056100000000008</c:v>
                </c:pt>
                <c:pt idx="149">
                  <c:v>0.20647000000000001</c:v>
                </c:pt>
                <c:pt idx="150">
                  <c:v>0.20653700000000041</c:v>
                </c:pt>
                <c:pt idx="151">
                  <c:v>5.8966000000000122E-2</c:v>
                </c:pt>
                <c:pt idx="152">
                  <c:v>0.20658199999999999</c:v>
                </c:pt>
                <c:pt idx="153">
                  <c:v>0.19406200000000004</c:v>
                </c:pt>
                <c:pt idx="154">
                  <c:v>0.24994000000000188</c:v>
                </c:pt>
                <c:pt idx="155">
                  <c:v>1.300144</c:v>
                </c:pt>
                <c:pt idx="156">
                  <c:v>1.3002209999999998</c:v>
                </c:pt>
                <c:pt idx="157">
                  <c:v>5.9080000000000132E-2</c:v>
                </c:pt>
                <c:pt idx="158">
                  <c:v>1.3002549999999999</c:v>
                </c:pt>
                <c:pt idx="159">
                  <c:v>1.3001639999999999</c:v>
                </c:pt>
                <c:pt idx="160">
                  <c:v>0.19405500000000003</c:v>
                </c:pt>
                <c:pt idx="161">
                  <c:v>1.3002530000000001</c:v>
                </c:pt>
                <c:pt idx="162">
                  <c:v>1.3003039999999999</c:v>
                </c:pt>
                <c:pt idx="163">
                  <c:v>0.19413900000000003</c:v>
                </c:pt>
                <c:pt idx="164">
                  <c:v>1.3003750000000001</c:v>
                </c:pt>
                <c:pt idx="165">
                  <c:v>1.300381</c:v>
                </c:pt>
                <c:pt idx="166">
                  <c:v>0.19403700000000004</c:v>
                </c:pt>
                <c:pt idx="167">
                  <c:v>0.19413600000000003</c:v>
                </c:pt>
                <c:pt idx="168">
                  <c:v>1.300422</c:v>
                </c:pt>
                <c:pt idx="169">
                  <c:v>0.19422400000000004</c:v>
                </c:pt>
                <c:pt idx="170">
                  <c:v>0.22655800000000004</c:v>
                </c:pt>
                <c:pt idx="171">
                  <c:v>-8.1257000000000065E-2</c:v>
                </c:pt>
                <c:pt idx="172">
                  <c:v>5.3701000000000013E-2</c:v>
                </c:pt>
                <c:pt idx="173">
                  <c:v>-0.21613800000000041</c:v>
                </c:pt>
                <c:pt idx="174">
                  <c:v>-8.1253000000000006E-2</c:v>
                </c:pt>
                <c:pt idx="175">
                  <c:v>-0.21604300000000146</c:v>
                </c:pt>
                <c:pt idx="176">
                  <c:v>-0.21610099999999999</c:v>
                </c:pt>
                <c:pt idx="177">
                  <c:v>-0.21603800000000126</c:v>
                </c:pt>
                <c:pt idx="178">
                  <c:v>-0.21604100000000145</c:v>
                </c:pt>
                <c:pt idx="179">
                  <c:v>-0.21612799999999999</c:v>
                </c:pt>
                <c:pt idx="180">
                  <c:v>-8.1092000000000025E-2</c:v>
                </c:pt>
                <c:pt idx="181">
                  <c:v>-8.1057000000000046E-2</c:v>
                </c:pt>
                <c:pt idx="182">
                  <c:v>-8.1044000000000047E-2</c:v>
                </c:pt>
                <c:pt idx="183">
                  <c:v>-8.1142999999999993E-2</c:v>
                </c:pt>
                <c:pt idx="184">
                  <c:v>5.3771000000000013E-2</c:v>
                </c:pt>
                <c:pt idx="185">
                  <c:v>5.3851000000000003E-2</c:v>
                </c:pt>
                <c:pt idx="186">
                  <c:v>5.3825000000000012E-2</c:v>
                </c:pt>
                <c:pt idx="187">
                  <c:v>5.3939000000000008E-2</c:v>
                </c:pt>
                <c:pt idx="188">
                  <c:v>5.3916000000000033E-2</c:v>
                </c:pt>
                <c:pt idx="189">
                  <c:v>-8.1003000000000033E-2</c:v>
                </c:pt>
                <c:pt idx="190">
                  <c:v>-8.1022000000000038E-2</c:v>
                </c:pt>
                <c:pt idx="191">
                  <c:v>-0.21581600000000126</c:v>
                </c:pt>
                <c:pt idx="192">
                  <c:v>-0.21592200000000109</c:v>
                </c:pt>
                <c:pt idx="193">
                  <c:v>-0.21583500000000044</c:v>
                </c:pt>
                <c:pt idx="194">
                  <c:v>-0.21577900000000041</c:v>
                </c:pt>
                <c:pt idx="195">
                  <c:v>-8.0957000000000223E-2</c:v>
                </c:pt>
                <c:pt idx="196">
                  <c:v>-0.21586100000000041</c:v>
                </c:pt>
                <c:pt idx="197">
                  <c:v>-8.0987000000000003E-2</c:v>
                </c:pt>
                <c:pt idx="198">
                  <c:v>-7.575400000000003E-2</c:v>
                </c:pt>
                <c:pt idx="199">
                  <c:v>-0.45244400000000001</c:v>
                </c:pt>
                <c:pt idx="200">
                  <c:v>-0.45246900000000001</c:v>
                </c:pt>
                <c:pt idx="201">
                  <c:v>-0.45242800000000138</c:v>
                </c:pt>
                <c:pt idx="202">
                  <c:v>-0.45238200000000234</c:v>
                </c:pt>
                <c:pt idx="203">
                  <c:v>-0.45237600000000205</c:v>
                </c:pt>
                <c:pt idx="204">
                  <c:v>-0.4523330000000001</c:v>
                </c:pt>
                <c:pt idx="205">
                  <c:v>-0.45234200000000002</c:v>
                </c:pt>
                <c:pt idx="206">
                  <c:v>-0.45225299999999996</c:v>
                </c:pt>
                <c:pt idx="207">
                  <c:v>-0.45218700000000001</c:v>
                </c:pt>
                <c:pt idx="208">
                  <c:v>-7.5573000000000029E-2</c:v>
                </c:pt>
                <c:pt idx="209">
                  <c:v>-0.452102</c:v>
                </c:pt>
                <c:pt idx="210">
                  <c:v>-0.6091569999999995</c:v>
                </c:pt>
                <c:pt idx="211">
                  <c:v>0.4969890000000024</c:v>
                </c:pt>
                <c:pt idx="212">
                  <c:v>0.49718400000000251</c:v>
                </c:pt>
                <c:pt idx="213">
                  <c:v>0.38470900000000002</c:v>
                </c:pt>
                <c:pt idx="214">
                  <c:v>0.16333600000000004</c:v>
                </c:pt>
                <c:pt idx="215">
                  <c:v>-7.535200000000053E-2</c:v>
                </c:pt>
                <c:pt idx="216">
                  <c:v>-7.5340000000000018E-2</c:v>
                </c:pt>
                <c:pt idx="217">
                  <c:v>-0.60854799999999998</c:v>
                </c:pt>
                <c:pt idx="218">
                  <c:v>0.30046500000000032</c:v>
                </c:pt>
                <c:pt idx="219">
                  <c:v>0.38490300000000038</c:v>
                </c:pt>
                <c:pt idx="220">
                  <c:v>0.16340900000000044</c:v>
                </c:pt>
                <c:pt idx="221">
                  <c:v>-7.5208000000000011E-2</c:v>
                </c:pt>
                <c:pt idx="222">
                  <c:v>5.9739000000000132E-2</c:v>
                </c:pt>
                <c:pt idx="223">
                  <c:v>-1.220459</c:v>
                </c:pt>
                <c:pt idx="224">
                  <c:v>-0.14252899999999999</c:v>
                </c:pt>
                <c:pt idx="225">
                  <c:v>-7.5150000000000008E-2</c:v>
                </c:pt>
                <c:pt idx="226">
                  <c:v>-0.45178800000000002</c:v>
                </c:pt>
                <c:pt idx="227">
                  <c:v>0.27801500000000001</c:v>
                </c:pt>
                <c:pt idx="228">
                  <c:v>0.49762000000000234</c:v>
                </c:pt>
                <c:pt idx="229">
                  <c:v>0.49769400000000008</c:v>
                </c:pt>
                <c:pt idx="230">
                  <c:v>0.49775200000000008</c:v>
                </c:pt>
                <c:pt idx="231">
                  <c:v>0.27618700000000002</c:v>
                </c:pt>
                <c:pt idx="232">
                  <c:v>0.27614700000000003</c:v>
                </c:pt>
                <c:pt idx="233">
                  <c:v>5.449000000000051E-2</c:v>
                </c:pt>
                <c:pt idx="234">
                  <c:v>-7.5097000000000122E-2</c:v>
                </c:pt>
                <c:pt idx="235">
                  <c:v>-0.45168600000000031</c:v>
                </c:pt>
                <c:pt idx="236">
                  <c:v>0.49796200000000262</c:v>
                </c:pt>
                <c:pt idx="237">
                  <c:v>0.49800100000000008</c:v>
                </c:pt>
                <c:pt idx="238">
                  <c:v>0.38553600000000032</c:v>
                </c:pt>
                <c:pt idx="239">
                  <c:v>0.16375700000000004</c:v>
                </c:pt>
                <c:pt idx="240">
                  <c:v>-7.4933000000000194E-2</c:v>
                </c:pt>
                <c:pt idx="241">
                  <c:v>-0.89481900000000014</c:v>
                </c:pt>
                <c:pt idx="242">
                  <c:v>-1.5150000000000003E-3</c:v>
                </c:pt>
                <c:pt idx="243">
                  <c:v>-7.4984000000000023E-2</c:v>
                </c:pt>
                <c:pt idx="244">
                  <c:v>-0.89485000000000015</c:v>
                </c:pt>
                <c:pt idx="245">
                  <c:v>5.4686000000000033E-2</c:v>
                </c:pt>
                <c:pt idx="246">
                  <c:v>-0.14238400000000001</c:v>
                </c:pt>
                <c:pt idx="247">
                  <c:v>-7.4961000000000014E-2</c:v>
                </c:pt>
                <c:pt idx="248">
                  <c:v>-7.4873000000000023E-2</c:v>
                </c:pt>
                <c:pt idx="249">
                  <c:v>0.49816800000000205</c:v>
                </c:pt>
                <c:pt idx="250">
                  <c:v>0.32880800000000376</c:v>
                </c:pt>
                <c:pt idx="251">
                  <c:v>0.49837900000000263</c:v>
                </c:pt>
                <c:pt idx="252">
                  <c:v>0.16395300000000004</c:v>
                </c:pt>
                <c:pt idx="253">
                  <c:v>-7.4831000000000022E-2</c:v>
                </c:pt>
                <c:pt idx="254">
                  <c:v>-7.482900000000002E-2</c:v>
                </c:pt>
                <c:pt idx="255">
                  <c:v>-7.4833000000000524E-2</c:v>
                </c:pt>
                <c:pt idx="256">
                  <c:v>-7.4880000000000113E-2</c:v>
                </c:pt>
                <c:pt idx="257">
                  <c:v>-7.4885000000000021E-2</c:v>
                </c:pt>
                <c:pt idx="258">
                  <c:v>-7.4795000000000597E-2</c:v>
                </c:pt>
                <c:pt idx="259">
                  <c:v>-7.4791000000000607E-2</c:v>
                </c:pt>
                <c:pt idx="260">
                  <c:v>-7.4688000000000018E-2</c:v>
                </c:pt>
                <c:pt idx="261">
                  <c:v>-7.4743000000000184E-2</c:v>
                </c:pt>
                <c:pt idx="262">
                  <c:v>-7.4633000000000033E-2</c:v>
                </c:pt>
                <c:pt idx="263">
                  <c:v>-7.4761000000000133E-2</c:v>
                </c:pt>
                <c:pt idx="264">
                  <c:v>-0.45121100000000003</c:v>
                </c:pt>
                <c:pt idx="265">
                  <c:v>0.49852700000000205</c:v>
                </c:pt>
                <c:pt idx="266">
                  <c:v>0.41369300000000003</c:v>
                </c:pt>
                <c:pt idx="267">
                  <c:v>0.35755600000000032</c:v>
                </c:pt>
                <c:pt idx="268">
                  <c:v>0.30150700000000002</c:v>
                </c:pt>
                <c:pt idx="269">
                  <c:v>0.16430700000000004</c:v>
                </c:pt>
                <c:pt idx="270">
                  <c:v>-7.4567000000000133E-2</c:v>
                </c:pt>
                <c:pt idx="271">
                  <c:v>-7.4596000000000634E-2</c:v>
                </c:pt>
                <c:pt idx="272">
                  <c:v>0.14429500000000126</c:v>
                </c:pt>
                <c:pt idx="273">
                  <c:v>0.49876500000000001</c:v>
                </c:pt>
                <c:pt idx="274">
                  <c:v>0.49892800000000348</c:v>
                </c:pt>
                <c:pt idx="275">
                  <c:v>0.49891500000000188</c:v>
                </c:pt>
                <c:pt idx="276">
                  <c:v>0.27707300000000001</c:v>
                </c:pt>
                <c:pt idx="277">
                  <c:v>0.27708900000000031</c:v>
                </c:pt>
                <c:pt idx="278">
                  <c:v>-1.0850000000000041E-3</c:v>
                </c:pt>
                <c:pt idx="279">
                  <c:v>-1.0839999999999999E-3</c:v>
                </c:pt>
                <c:pt idx="280">
                  <c:v>-7.4599000000000013E-2</c:v>
                </c:pt>
                <c:pt idx="281">
                  <c:v>-0.45085700000000001</c:v>
                </c:pt>
                <c:pt idx="282">
                  <c:v>0.49920300000000001</c:v>
                </c:pt>
                <c:pt idx="283">
                  <c:v>0.49925000000000008</c:v>
                </c:pt>
                <c:pt idx="284">
                  <c:v>0.38674400000000031</c:v>
                </c:pt>
                <c:pt idx="285">
                  <c:v>-7.4431000000000094E-2</c:v>
                </c:pt>
                <c:pt idx="286">
                  <c:v>-7.4400000000000133E-2</c:v>
                </c:pt>
                <c:pt idx="287">
                  <c:v>-0.69081200000000009</c:v>
                </c:pt>
                <c:pt idx="288">
                  <c:v>0.41438900000000234</c:v>
                </c:pt>
                <c:pt idx="289">
                  <c:v>0.16482400000000003</c:v>
                </c:pt>
                <c:pt idx="290">
                  <c:v>-7.4428000000000022E-2</c:v>
                </c:pt>
                <c:pt idx="291">
                  <c:v>-7.428300000000003E-2</c:v>
                </c:pt>
                <c:pt idx="292">
                  <c:v>-2.9702000000000006E-2</c:v>
                </c:pt>
                <c:pt idx="293">
                  <c:v>-7.4274000000000021E-2</c:v>
                </c:pt>
                <c:pt idx="294">
                  <c:v>-7.4355000000000032E-2</c:v>
                </c:pt>
                <c:pt idx="295">
                  <c:v>0.49954700000000002</c:v>
                </c:pt>
                <c:pt idx="296">
                  <c:v>-7.4214000000000113E-2</c:v>
                </c:pt>
                <c:pt idx="297">
                  <c:v>0.106368</c:v>
                </c:pt>
                <c:pt idx="298">
                  <c:v>-7.428300000000003E-2</c:v>
                </c:pt>
                <c:pt idx="299">
                  <c:v>-7.4185000000000029E-2</c:v>
                </c:pt>
                <c:pt idx="300">
                  <c:v>0.41456500000000002</c:v>
                </c:pt>
                <c:pt idx="301">
                  <c:v>0.32955100000000032</c:v>
                </c:pt>
                <c:pt idx="302">
                  <c:v>0.44338200000000211</c:v>
                </c:pt>
                <c:pt idx="303">
                  <c:v>0.16503800000000021</c:v>
                </c:pt>
                <c:pt idx="304">
                  <c:v>-7.409800000000058E-2</c:v>
                </c:pt>
                <c:pt idx="305">
                  <c:v>-7.4069000000000024E-2</c:v>
                </c:pt>
                <c:pt idx="306">
                  <c:v>-7.4086000000000582E-2</c:v>
                </c:pt>
                <c:pt idx="307">
                  <c:v>-7.420400000000002E-2</c:v>
                </c:pt>
                <c:pt idx="308">
                  <c:v>-7.4052000000000534E-2</c:v>
                </c:pt>
                <c:pt idx="309">
                  <c:v>-7.4067000000000563E-2</c:v>
                </c:pt>
                <c:pt idx="310">
                  <c:v>-7.4056000000000524E-2</c:v>
                </c:pt>
                <c:pt idx="311">
                  <c:v>-7.3978000000000002E-2</c:v>
                </c:pt>
                <c:pt idx="312">
                  <c:v>-7.4033000000000557E-2</c:v>
                </c:pt>
                <c:pt idx="313">
                  <c:v>-7.4057000000000123E-2</c:v>
                </c:pt>
                <c:pt idx="314">
                  <c:v>-7.3984000000000008E-2</c:v>
                </c:pt>
                <c:pt idx="315">
                  <c:v>-7.4060000000000514E-2</c:v>
                </c:pt>
                <c:pt idx="316">
                  <c:v>-5.2439000000000013E-2</c:v>
                </c:pt>
                <c:pt idx="317">
                  <c:v>0.32963500000000001</c:v>
                </c:pt>
                <c:pt idx="318">
                  <c:v>0.41483600000000032</c:v>
                </c:pt>
                <c:pt idx="319">
                  <c:v>0.41484600000000038</c:v>
                </c:pt>
                <c:pt idx="320">
                  <c:v>-7.3969999999999994E-2</c:v>
                </c:pt>
                <c:pt idx="321">
                  <c:v>-7.3951000000000003E-2</c:v>
                </c:pt>
                <c:pt idx="322">
                  <c:v>0.14541800000000168</c:v>
                </c:pt>
                <c:pt idx="323">
                  <c:v>0.41496000000000038</c:v>
                </c:pt>
                <c:pt idx="324">
                  <c:v>0.50020900000000001</c:v>
                </c:pt>
                <c:pt idx="325">
                  <c:v>0.50028399999999451</c:v>
                </c:pt>
                <c:pt idx="326">
                  <c:v>0.19285000000000002</c:v>
                </c:pt>
                <c:pt idx="327">
                  <c:v>0.27797800000000206</c:v>
                </c:pt>
                <c:pt idx="328">
                  <c:v>-5.2900000000000451E-4</c:v>
                </c:pt>
                <c:pt idx="329">
                  <c:v>-4.5200000000000014E-4</c:v>
                </c:pt>
                <c:pt idx="330">
                  <c:v>-7.3824000000000028E-2</c:v>
                </c:pt>
                <c:pt idx="331">
                  <c:v>-7.377400000000002E-2</c:v>
                </c:pt>
                <c:pt idx="332">
                  <c:v>0.50035499999999589</c:v>
                </c:pt>
                <c:pt idx="333">
                  <c:v>0.50049399999999589</c:v>
                </c:pt>
                <c:pt idx="334">
                  <c:v>0.16560300000000003</c:v>
                </c:pt>
                <c:pt idx="335">
                  <c:v>-7.3824000000000028E-2</c:v>
                </c:pt>
                <c:pt idx="336">
                  <c:v>-0.45012400000000002</c:v>
                </c:pt>
                <c:pt idx="337">
                  <c:v>-0.50862600000000002</c:v>
                </c:pt>
                <c:pt idx="338">
                  <c:v>4.3676000000000006E-2</c:v>
                </c:pt>
                <c:pt idx="339">
                  <c:v>0.50069300000000005</c:v>
                </c:pt>
                <c:pt idx="340">
                  <c:v>0.33014000000000032</c:v>
                </c:pt>
                <c:pt idx="341">
                  <c:v>0.41548800000000263</c:v>
                </c:pt>
                <c:pt idx="342">
                  <c:v>0.38824200000000031</c:v>
                </c:pt>
                <c:pt idx="343">
                  <c:v>0.38841700000000234</c:v>
                </c:pt>
                <c:pt idx="344">
                  <c:v>0.38848500000000263</c:v>
                </c:pt>
                <c:pt idx="345">
                  <c:v>-7.3553000000000021E-2</c:v>
                </c:pt>
                <c:pt idx="346">
                  <c:v>-0.70661799999999997</c:v>
                </c:pt>
                <c:pt idx="347">
                  <c:v>-0.66668100000000663</c:v>
                </c:pt>
                <c:pt idx="348">
                  <c:v>-2.9311000000000011E-2</c:v>
                </c:pt>
                <c:pt idx="349">
                  <c:v>-7.3536000000000032E-2</c:v>
                </c:pt>
                <c:pt idx="350">
                  <c:v>-0.44983700000000015</c:v>
                </c:pt>
                <c:pt idx="351">
                  <c:v>0.41568000000000038</c:v>
                </c:pt>
                <c:pt idx="352">
                  <c:v>0.5010519999999995</c:v>
                </c:pt>
                <c:pt idx="353">
                  <c:v>0.5011949999999995</c:v>
                </c:pt>
                <c:pt idx="354">
                  <c:v>0.38875900000000002</c:v>
                </c:pt>
                <c:pt idx="355">
                  <c:v>0.38877500000000031</c:v>
                </c:pt>
                <c:pt idx="356">
                  <c:v>0.38879400000000008</c:v>
                </c:pt>
                <c:pt idx="357">
                  <c:v>0.16629300000000041</c:v>
                </c:pt>
                <c:pt idx="358">
                  <c:v>0.16616999999999998</c:v>
                </c:pt>
                <c:pt idx="359">
                  <c:v>-7.3462000000000124E-2</c:v>
                </c:pt>
                <c:pt idx="360">
                  <c:v>-0.84035499999999996</c:v>
                </c:pt>
                <c:pt idx="361">
                  <c:v>5.5991000000000013E-2</c:v>
                </c:pt>
                <c:pt idx="362">
                  <c:v>-8.3000000000001191E-5</c:v>
                </c:pt>
                <c:pt idx="363">
                  <c:v>-7.3458000000000009E-2</c:v>
                </c:pt>
                <c:pt idx="364">
                  <c:v>-7.3441999999999993E-2</c:v>
                </c:pt>
                <c:pt idx="365">
                  <c:v>0.28132100000000032</c:v>
                </c:pt>
                <c:pt idx="366">
                  <c:v>0.33062600000000303</c:v>
                </c:pt>
                <c:pt idx="367">
                  <c:v>0.50151499999999405</c:v>
                </c:pt>
                <c:pt idx="368">
                  <c:v>0.27884600000000032</c:v>
                </c:pt>
                <c:pt idx="369">
                  <c:v>5.6075E-2</c:v>
                </c:pt>
                <c:pt idx="370">
                  <c:v>-6.2000000000000707E-5</c:v>
                </c:pt>
                <c:pt idx="371">
                  <c:v>-7.3353000000000113E-2</c:v>
                </c:pt>
                <c:pt idx="372">
                  <c:v>-7.3332000000000133E-2</c:v>
                </c:pt>
                <c:pt idx="373">
                  <c:v>-7.3311000000000084E-2</c:v>
                </c:pt>
                <c:pt idx="374">
                  <c:v>-7.3217000000000018E-2</c:v>
                </c:pt>
                <c:pt idx="375">
                  <c:v>-7.3224999999999998E-2</c:v>
                </c:pt>
                <c:pt idx="376">
                  <c:v>-7.3303000000000104E-2</c:v>
                </c:pt>
                <c:pt idx="377">
                  <c:v>-7.3271000000000003E-2</c:v>
                </c:pt>
                <c:pt idx="378">
                  <c:v>-7.3235000000000008E-2</c:v>
                </c:pt>
                <c:pt idx="379">
                  <c:v>-7.315300000000001E-2</c:v>
                </c:pt>
                <c:pt idx="380">
                  <c:v>-7.3206999999999994E-2</c:v>
                </c:pt>
                <c:pt idx="381">
                  <c:v>-7.3227000000000014E-2</c:v>
                </c:pt>
                <c:pt idx="382">
                  <c:v>-7.3089000000000015E-2</c:v>
                </c:pt>
                <c:pt idx="383">
                  <c:v>-0.60135000000000005</c:v>
                </c:pt>
                <c:pt idx="384">
                  <c:v>-0.77316799999999986</c:v>
                </c:pt>
                <c:pt idx="385">
                  <c:v>-0.77313500000000446</c:v>
                </c:pt>
                <c:pt idx="386">
                  <c:v>-0.77304300000000514</c:v>
                </c:pt>
                <c:pt idx="387">
                  <c:v>-0.68761799999999951</c:v>
                </c:pt>
                <c:pt idx="388">
                  <c:v>-0.60184500000000618</c:v>
                </c:pt>
                <c:pt idx="389">
                  <c:v>-0.60162100000000618</c:v>
                </c:pt>
                <c:pt idx="390">
                  <c:v>-0.601414</c:v>
                </c:pt>
                <c:pt idx="391">
                  <c:v>-7.2958000000000009E-2</c:v>
                </c:pt>
                <c:pt idx="392">
                  <c:v>-0.44890500000000005</c:v>
                </c:pt>
                <c:pt idx="393">
                  <c:v>-8.9315000000000047E-2</c:v>
                </c:pt>
                <c:pt idx="394">
                  <c:v>0.41672900000000002</c:v>
                </c:pt>
                <c:pt idx="395">
                  <c:v>0.50240499999999588</c:v>
                </c:pt>
                <c:pt idx="396">
                  <c:v>0.50240899999999589</c:v>
                </c:pt>
                <c:pt idx="397">
                  <c:v>-7.2816000000000713E-2</c:v>
                </c:pt>
                <c:pt idx="398">
                  <c:v>-0.89470400000000061</c:v>
                </c:pt>
                <c:pt idx="399">
                  <c:v>-0.11458400000000003</c:v>
                </c:pt>
                <c:pt idx="400">
                  <c:v>-7.2809000000000013E-2</c:v>
                </c:pt>
                <c:pt idx="401">
                  <c:v>-7.2812000000000696E-2</c:v>
                </c:pt>
                <c:pt idx="402">
                  <c:v>-0.60043100000000005</c:v>
                </c:pt>
                <c:pt idx="403">
                  <c:v>-0.77204600000000445</c:v>
                </c:pt>
                <c:pt idx="404">
                  <c:v>-0.77193699999999987</c:v>
                </c:pt>
                <c:pt idx="405">
                  <c:v>-0.77192700000000514</c:v>
                </c:pt>
                <c:pt idx="406">
                  <c:v>-0.77181199999999994</c:v>
                </c:pt>
                <c:pt idx="407">
                  <c:v>-0.68620400000000015</c:v>
                </c:pt>
                <c:pt idx="408">
                  <c:v>-0.600356</c:v>
                </c:pt>
                <c:pt idx="409">
                  <c:v>-0.60003499999999999</c:v>
                </c:pt>
                <c:pt idx="410">
                  <c:v>-7.251100000000002E-2</c:v>
                </c:pt>
                <c:pt idx="411">
                  <c:v>-7.2601000000000013E-2</c:v>
                </c:pt>
                <c:pt idx="412">
                  <c:v>-0.33019200000000032</c:v>
                </c:pt>
                <c:pt idx="413">
                  <c:v>-0.77122900000000516</c:v>
                </c:pt>
                <c:pt idx="414">
                  <c:v>-0.68539600000000012</c:v>
                </c:pt>
                <c:pt idx="415">
                  <c:v>-0.65569600000000561</c:v>
                </c:pt>
                <c:pt idx="416">
                  <c:v>-0.59907400000000011</c:v>
                </c:pt>
                <c:pt idx="417">
                  <c:v>-0.59880000000000011</c:v>
                </c:pt>
                <c:pt idx="418">
                  <c:v>-0.59849999999999959</c:v>
                </c:pt>
                <c:pt idx="419">
                  <c:v>-0.65442800000000456</c:v>
                </c:pt>
                <c:pt idx="420">
                  <c:v>-7.2127000000000011E-2</c:v>
                </c:pt>
                <c:pt idx="421">
                  <c:v>-0.44790900000000006</c:v>
                </c:pt>
                <c:pt idx="422">
                  <c:v>0.50370999999999999</c:v>
                </c:pt>
                <c:pt idx="423">
                  <c:v>0.4477000000000001</c:v>
                </c:pt>
                <c:pt idx="424">
                  <c:v>0.39162300000000205</c:v>
                </c:pt>
                <c:pt idx="425">
                  <c:v>0.16824200000000111</c:v>
                </c:pt>
                <c:pt idx="426">
                  <c:v>-7.1984999999999993E-2</c:v>
                </c:pt>
                <c:pt idx="427">
                  <c:v>-0.67353799999999997</c:v>
                </c:pt>
                <c:pt idx="428">
                  <c:v>-2.8857000000000011E-2</c:v>
                </c:pt>
                <c:pt idx="429">
                  <c:v>-7.2021000000000029E-2</c:v>
                </c:pt>
                <c:pt idx="430">
                  <c:v>-7.1951000000000001E-2</c:v>
                </c:pt>
                <c:pt idx="431">
                  <c:v>0.33185300000000234</c:v>
                </c:pt>
                <c:pt idx="432">
                  <c:v>0.503992</c:v>
                </c:pt>
                <c:pt idx="433">
                  <c:v>0.50406199999999957</c:v>
                </c:pt>
                <c:pt idx="434">
                  <c:v>0.44801300000000016</c:v>
                </c:pt>
                <c:pt idx="435">
                  <c:v>0.16840300000000041</c:v>
                </c:pt>
                <c:pt idx="436">
                  <c:v>0.16846800000000128</c:v>
                </c:pt>
                <c:pt idx="437">
                  <c:v>-7.1898000000000031E-2</c:v>
                </c:pt>
                <c:pt idx="438">
                  <c:v>-7.1844000000000019E-2</c:v>
                </c:pt>
                <c:pt idx="439">
                  <c:v>-7.1910000000000029E-2</c:v>
                </c:pt>
                <c:pt idx="440">
                  <c:v>-7.1795000000000012E-2</c:v>
                </c:pt>
                <c:pt idx="441">
                  <c:v>-7.191400000000002E-2</c:v>
                </c:pt>
                <c:pt idx="442">
                  <c:v>-7.1818000000000021E-2</c:v>
                </c:pt>
                <c:pt idx="443">
                  <c:v>-7.1735000000000021E-2</c:v>
                </c:pt>
                <c:pt idx="444">
                  <c:v>-7.1859999999999993E-2</c:v>
                </c:pt>
                <c:pt idx="445">
                  <c:v>-7.1831999999999993E-2</c:v>
                </c:pt>
                <c:pt idx="446">
                  <c:v>-7.1732000000000434E-2</c:v>
                </c:pt>
                <c:pt idx="447">
                  <c:v>-7.1674000000000002E-2</c:v>
                </c:pt>
                <c:pt idx="448">
                  <c:v>-7.1669999999999998E-2</c:v>
                </c:pt>
                <c:pt idx="449">
                  <c:v>-0.59843299999999189</c:v>
                </c:pt>
                <c:pt idx="450">
                  <c:v>-0.76929300000000456</c:v>
                </c:pt>
                <c:pt idx="451">
                  <c:v>-0.76918900000000456</c:v>
                </c:pt>
                <c:pt idx="452">
                  <c:v>-0.7692329999999995</c:v>
                </c:pt>
                <c:pt idx="453">
                  <c:v>-0.68306999999999951</c:v>
                </c:pt>
                <c:pt idx="454">
                  <c:v>-0.59660400000000013</c:v>
                </c:pt>
                <c:pt idx="455">
                  <c:v>-0.59636899999999415</c:v>
                </c:pt>
                <c:pt idx="456">
                  <c:v>-0.59610999999999958</c:v>
                </c:pt>
                <c:pt idx="457">
                  <c:v>-7.1397000000000113E-2</c:v>
                </c:pt>
                <c:pt idx="458">
                  <c:v>-7.150200000000001E-2</c:v>
                </c:pt>
                <c:pt idx="459">
                  <c:v>-0.59792600000000007</c:v>
                </c:pt>
                <c:pt idx="460">
                  <c:v>-0.76846499999999951</c:v>
                </c:pt>
                <c:pt idx="461">
                  <c:v>-0.76825200000000005</c:v>
                </c:pt>
                <c:pt idx="462">
                  <c:v>-0.76824400000000526</c:v>
                </c:pt>
                <c:pt idx="463">
                  <c:v>-0.76814400000000538</c:v>
                </c:pt>
                <c:pt idx="464">
                  <c:v>-0.68195100000000064</c:v>
                </c:pt>
                <c:pt idx="465">
                  <c:v>-0.59542499999999543</c:v>
                </c:pt>
                <c:pt idx="466">
                  <c:v>-0.59523499999999485</c:v>
                </c:pt>
                <c:pt idx="467">
                  <c:v>-7.1289000000000005E-2</c:v>
                </c:pt>
                <c:pt idx="468">
                  <c:v>-7.1165999999999993E-2</c:v>
                </c:pt>
                <c:pt idx="469">
                  <c:v>-0.59731699999999166</c:v>
                </c:pt>
                <c:pt idx="470">
                  <c:v>-0.76760100000000731</c:v>
                </c:pt>
                <c:pt idx="471">
                  <c:v>-0.68131199999999958</c:v>
                </c:pt>
                <c:pt idx="472">
                  <c:v>-0.59468399999999599</c:v>
                </c:pt>
                <c:pt idx="473">
                  <c:v>-0.59442899999999554</c:v>
                </c:pt>
                <c:pt idx="474">
                  <c:v>-0.594077999999996</c:v>
                </c:pt>
                <c:pt idx="475">
                  <c:v>-0.59378399999999543</c:v>
                </c:pt>
                <c:pt idx="476">
                  <c:v>-0.5934939999999953</c:v>
                </c:pt>
                <c:pt idx="477">
                  <c:v>-0.51880499999999996</c:v>
                </c:pt>
                <c:pt idx="478">
                  <c:v>-0.51883299999999588</c:v>
                </c:pt>
                <c:pt idx="479">
                  <c:v>-0.4612190000000001</c:v>
                </c:pt>
                <c:pt idx="480">
                  <c:v>-0.76640000000000064</c:v>
                </c:pt>
                <c:pt idx="481">
                  <c:v>-0.76621799999999951</c:v>
                </c:pt>
                <c:pt idx="482">
                  <c:v>-0.67972300000000618</c:v>
                </c:pt>
                <c:pt idx="483">
                  <c:v>-0.5929179999999945</c:v>
                </c:pt>
                <c:pt idx="484">
                  <c:v>-0.59261799999999543</c:v>
                </c:pt>
                <c:pt idx="485">
                  <c:v>-0.70401100000000005</c:v>
                </c:pt>
                <c:pt idx="486">
                  <c:v>-0.70361300000000004</c:v>
                </c:pt>
                <c:pt idx="487">
                  <c:v>-0.51885300000000001</c:v>
                </c:pt>
                <c:pt idx="488">
                  <c:v>-0.51888199999999951</c:v>
                </c:pt>
                <c:pt idx="489">
                  <c:v>-0.76517400000000468</c:v>
                </c:pt>
                <c:pt idx="490">
                  <c:v>-0.76521600000000001</c:v>
                </c:pt>
                <c:pt idx="491">
                  <c:v>-0.67830000000000457</c:v>
                </c:pt>
                <c:pt idx="492">
                  <c:v>-0.59134999999999949</c:v>
                </c:pt>
                <c:pt idx="493">
                  <c:v>-0.70263500000000456</c:v>
                </c:pt>
                <c:pt idx="494">
                  <c:v>-1.1510849999999999</c:v>
                </c:pt>
                <c:pt idx="495">
                  <c:v>-1.1508080000000001</c:v>
                </c:pt>
                <c:pt idx="496">
                  <c:v>-1.1504449999999999</c:v>
                </c:pt>
                <c:pt idx="497">
                  <c:v>-0.518737</c:v>
                </c:pt>
                <c:pt idx="498">
                  <c:v>-0.51868300000000001</c:v>
                </c:pt>
                <c:pt idx="499">
                  <c:v>-3.6137000000000016E-2</c:v>
                </c:pt>
                <c:pt idx="500">
                  <c:v>0.33308700000000263</c:v>
                </c:pt>
                <c:pt idx="501">
                  <c:v>0.50730799999999532</c:v>
                </c:pt>
                <c:pt idx="502">
                  <c:v>0.39574800000000032</c:v>
                </c:pt>
                <c:pt idx="503">
                  <c:v>0.39579000000000031</c:v>
                </c:pt>
                <c:pt idx="504">
                  <c:v>0.17140100000000041</c:v>
                </c:pt>
                <c:pt idx="505">
                  <c:v>-0.51878299999999589</c:v>
                </c:pt>
                <c:pt idx="506">
                  <c:v>-0.51890400000000003</c:v>
                </c:pt>
                <c:pt idx="507">
                  <c:v>0.33335700000000246</c:v>
                </c:pt>
                <c:pt idx="508">
                  <c:v>0.42041700000000032</c:v>
                </c:pt>
                <c:pt idx="509">
                  <c:v>0.45179299999999994</c:v>
                </c:pt>
                <c:pt idx="510">
                  <c:v>0.39605200000000251</c:v>
                </c:pt>
                <c:pt idx="511">
                  <c:v>0.39609200000000205</c:v>
                </c:pt>
                <c:pt idx="512">
                  <c:v>0.39616100000000032</c:v>
                </c:pt>
                <c:pt idx="513">
                  <c:v>5.8468000000000013E-2</c:v>
                </c:pt>
                <c:pt idx="514">
                  <c:v>-6.9690000000000113E-2</c:v>
                </c:pt>
                <c:pt idx="515">
                  <c:v>-6.9798000000000596E-2</c:v>
                </c:pt>
                <c:pt idx="516">
                  <c:v>6.2144000000000012E-2</c:v>
                </c:pt>
                <c:pt idx="517">
                  <c:v>0.33351300000000222</c:v>
                </c:pt>
                <c:pt idx="518">
                  <c:v>0.94812900000000411</c:v>
                </c:pt>
                <c:pt idx="519">
                  <c:v>0.948102</c:v>
                </c:pt>
                <c:pt idx="520">
                  <c:v>0.723584</c:v>
                </c:pt>
                <c:pt idx="521">
                  <c:v>0.38724400000000031</c:v>
                </c:pt>
                <c:pt idx="522">
                  <c:v>0.38718800000000303</c:v>
                </c:pt>
                <c:pt idx="523">
                  <c:v>0.38727400000000234</c:v>
                </c:pt>
                <c:pt idx="524">
                  <c:v>1.2987759999999999</c:v>
                </c:pt>
                <c:pt idx="525">
                  <c:v>0.41848000000000263</c:v>
                </c:pt>
                <c:pt idx="526">
                  <c:v>0.79356399999999405</c:v>
                </c:pt>
                <c:pt idx="527">
                  <c:v>-6.9630000000000011E-2</c:v>
                </c:pt>
                <c:pt idx="528">
                  <c:v>0.56141599999999958</c:v>
                </c:pt>
                <c:pt idx="529">
                  <c:v>0.20164599999999999</c:v>
                </c:pt>
                <c:pt idx="530">
                  <c:v>-6.9727000000000122E-2</c:v>
                </c:pt>
                <c:pt idx="531">
                  <c:v>0.20172899999999999</c:v>
                </c:pt>
                <c:pt idx="532">
                  <c:v>9.6744000000000066E-2</c:v>
                </c:pt>
                <c:pt idx="533">
                  <c:v>0.22965000000000002</c:v>
                </c:pt>
                <c:pt idx="534">
                  <c:v>0.31662500000000032</c:v>
                </c:pt>
                <c:pt idx="535">
                  <c:v>0.53672600000000004</c:v>
                </c:pt>
                <c:pt idx="536">
                  <c:v>-7.7623000000000011E-2</c:v>
                </c:pt>
                <c:pt idx="537">
                  <c:v>-0.73429199999999994</c:v>
                </c:pt>
                <c:pt idx="538">
                  <c:v>-8.0633000000000038E-2</c:v>
                </c:pt>
                <c:pt idx="539">
                  <c:v>-7.9111000000000112E-2</c:v>
                </c:pt>
                <c:pt idx="540">
                  <c:v>-7.9172000000000034E-2</c:v>
                </c:pt>
                <c:pt idx="541">
                  <c:v>0.19402800000000003</c:v>
                </c:pt>
                <c:pt idx="542">
                  <c:v>-0.16769100000000003</c:v>
                </c:pt>
                <c:pt idx="543">
                  <c:v>-0.16634900000000041</c:v>
                </c:pt>
                <c:pt idx="544">
                  <c:v>0.42292800000000291</c:v>
                </c:pt>
                <c:pt idx="545">
                  <c:v>-0.16788300000000003</c:v>
                </c:pt>
                <c:pt idx="546">
                  <c:v>-0.16657000000000002</c:v>
                </c:pt>
                <c:pt idx="547">
                  <c:v>-0.16653900000000021</c:v>
                </c:pt>
                <c:pt idx="548">
                  <c:v>8.2936000000000024E-2</c:v>
                </c:pt>
                <c:pt idx="549">
                  <c:v>-9.5295000000000046E-2</c:v>
                </c:pt>
                <c:pt idx="550">
                  <c:v>0.27346200000000032</c:v>
                </c:pt>
                <c:pt idx="551">
                  <c:v>0.20160700000000001</c:v>
                </c:pt>
                <c:pt idx="552">
                  <c:v>0.38707900000000234</c:v>
                </c:pt>
                <c:pt idx="553">
                  <c:v>-8.4360000000000025E-3</c:v>
                </c:pt>
                <c:pt idx="554">
                  <c:v>0.27353900000000003</c:v>
                </c:pt>
                <c:pt idx="555">
                  <c:v>0.6987330000000006</c:v>
                </c:pt>
                <c:pt idx="556">
                  <c:v>-8.4170000000000043E-3</c:v>
                </c:pt>
                <c:pt idx="557">
                  <c:v>-9.5472000000000015E-2</c:v>
                </c:pt>
                <c:pt idx="558">
                  <c:v>0.41797700000000032</c:v>
                </c:pt>
                <c:pt idx="559">
                  <c:v>-6.7106000000000013E-2</c:v>
                </c:pt>
                <c:pt idx="560">
                  <c:v>-8.0974000000000046E-2</c:v>
                </c:pt>
                <c:pt idx="561">
                  <c:v>-0.15416400000000041</c:v>
                </c:pt>
                <c:pt idx="562">
                  <c:v>-6.7136000000000112E-2</c:v>
                </c:pt>
                <c:pt idx="563">
                  <c:v>7.5100000000000123E-3</c:v>
                </c:pt>
                <c:pt idx="564">
                  <c:v>-6.712300000000003E-2</c:v>
                </c:pt>
                <c:pt idx="565">
                  <c:v>-8.0857000000000068E-2</c:v>
                </c:pt>
                <c:pt idx="566">
                  <c:v>-0.16685200000000003</c:v>
                </c:pt>
                <c:pt idx="567">
                  <c:v>0.20171400000000117</c:v>
                </c:pt>
                <c:pt idx="568">
                  <c:v>-6.6992000000000024E-2</c:v>
                </c:pt>
                <c:pt idx="569">
                  <c:v>-0.16680100000000003</c:v>
                </c:pt>
                <c:pt idx="570">
                  <c:v>-0.39345400000000291</c:v>
                </c:pt>
                <c:pt idx="571">
                  <c:v>-6.7134000000000013E-2</c:v>
                </c:pt>
                <c:pt idx="572">
                  <c:v>-0.16702600000000004</c:v>
                </c:pt>
                <c:pt idx="573">
                  <c:v>-7.8647000000000009E-2</c:v>
                </c:pt>
                <c:pt idx="574">
                  <c:v>-0.6246440000000073</c:v>
                </c:pt>
                <c:pt idx="575">
                  <c:v>-0.71539500000000456</c:v>
                </c:pt>
                <c:pt idx="576">
                  <c:v>-0.49536100000000038</c:v>
                </c:pt>
                <c:pt idx="577">
                  <c:v>0.20177600000000001</c:v>
                </c:pt>
                <c:pt idx="578">
                  <c:v>-0.22753600000000004</c:v>
                </c:pt>
                <c:pt idx="579">
                  <c:v>-0.62469100000000821</c:v>
                </c:pt>
                <c:pt idx="580">
                  <c:v>-0.71554700000000004</c:v>
                </c:pt>
                <c:pt idx="581">
                  <c:v>-0.17328399999999999</c:v>
                </c:pt>
                <c:pt idx="582">
                  <c:v>-0.62478699999999998</c:v>
                </c:pt>
                <c:pt idx="583">
                  <c:v>-0.71559499999999998</c:v>
                </c:pt>
                <c:pt idx="584">
                  <c:v>-0.67899800000000765</c:v>
                </c:pt>
                <c:pt idx="585">
                  <c:v>-6.7274E-2</c:v>
                </c:pt>
                <c:pt idx="586">
                  <c:v>-8.1331000000000001E-2</c:v>
                </c:pt>
                <c:pt idx="587">
                  <c:v>-6.7232000000000014E-2</c:v>
                </c:pt>
                <c:pt idx="588">
                  <c:v>-6.7167000000000032E-2</c:v>
                </c:pt>
                <c:pt idx="589">
                  <c:v>2.1163999999999999E-2</c:v>
                </c:pt>
                <c:pt idx="590">
                  <c:v>-6.7232000000000014E-2</c:v>
                </c:pt>
                <c:pt idx="591">
                  <c:v>-6.7190000000000014E-2</c:v>
                </c:pt>
                <c:pt idx="592">
                  <c:v>0.13884800000000044</c:v>
                </c:pt>
                <c:pt idx="593">
                  <c:v>-6.7102000000000023E-2</c:v>
                </c:pt>
                <c:pt idx="594">
                  <c:v>-6.712700000000002E-2</c:v>
                </c:pt>
                <c:pt idx="595">
                  <c:v>-0.16753300000000004</c:v>
                </c:pt>
                <c:pt idx="596">
                  <c:v>0.14072200000000001</c:v>
                </c:pt>
                <c:pt idx="597">
                  <c:v>0.20192599999999999</c:v>
                </c:pt>
                <c:pt idx="598">
                  <c:v>7.1090000000000441E-3</c:v>
                </c:pt>
                <c:pt idx="599">
                  <c:v>-7.9341000000000023E-2</c:v>
                </c:pt>
                <c:pt idx="600">
                  <c:v>1.4452E-2</c:v>
                </c:pt>
                <c:pt idx="601">
                  <c:v>-8.1300000000000011E-2</c:v>
                </c:pt>
                <c:pt idx="602">
                  <c:v>-7.9463000000000672E-2</c:v>
                </c:pt>
                <c:pt idx="603">
                  <c:v>0.42166300000000001</c:v>
                </c:pt>
                <c:pt idx="604">
                  <c:v>0.18517700000000001</c:v>
                </c:pt>
                <c:pt idx="605">
                  <c:v>0.20201600000000094</c:v>
                </c:pt>
                <c:pt idx="606">
                  <c:v>0.20202400000000001</c:v>
                </c:pt>
                <c:pt idx="607">
                  <c:v>0.20203599999999999</c:v>
                </c:pt>
                <c:pt idx="608">
                  <c:v>9.7160000000000024E-2</c:v>
                </c:pt>
                <c:pt idx="609">
                  <c:v>0.20213999999999999</c:v>
                </c:pt>
                <c:pt idx="610">
                  <c:v>0.20229200000000044</c:v>
                </c:pt>
                <c:pt idx="611">
                  <c:v>0.20229700000000123</c:v>
                </c:pt>
                <c:pt idx="612">
                  <c:v>-0.17285300000000001</c:v>
                </c:pt>
                <c:pt idx="613">
                  <c:v>0.20247699999999999</c:v>
                </c:pt>
                <c:pt idx="614">
                  <c:v>0.20238100000000001</c:v>
                </c:pt>
                <c:pt idx="615">
                  <c:v>-0.23219400000000001</c:v>
                </c:pt>
                <c:pt idx="616">
                  <c:v>-6.714100000000002E-2</c:v>
                </c:pt>
                <c:pt idx="617">
                  <c:v>-0.28612800000000038</c:v>
                </c:pt>
                <c:pt idx="618">
                  <c:v>-6.7113000000000034E-2</c:v>
                </c:pt>
                <c:pt idx="619">
                  <c:v>0.20264799999999999</c:v>
                </c:pt>
                <c:pt idx="620">
                  <c:v>0.32808200000000365</c:v>
                </c:pt>
                <c:pt idx="621">
                  <c:v>0.20272599999999999</c:v>
                </c:pt>
                <c:pt idx="622">
                  <c:v>0.20272599999999999</c:v>
                </c:pt>
                <c:pt idx="623">
                  <c:v>0.58778599999999959</c:v>
                </c:pt>
                <c:pt idx="624">
                  <c:v>0.28475800000000001</c:v>
                </c:pt>
                <c:pt idx="625">
                  <c:v>-7.9706000000000735E-2</c:v>
                </c:pt>
                <c:pt idx="626">
                  <c:v>0.20290600000000109</c:v>
                </c:pt>
                <c:pt idx="627">
                  <c:v>0.20291000000000126</c:v>
                </c:pt>
                <c:pt idx="628">
                  <c:v>-0.89931199999999956</c:v>
                </c:pt>
                <c:pt idx="629">
                  <c:v>0.20301900000000125</c:v>
                </c:pt>
                <c:pt idx="630">
                  <c:v>6.6829E-2</c:v>
                </c:pt>
                <c:pt idx="631">
                  <c:v>-6.9347000000000034E-2</c:v>
                </c:pt>
                <c:pt idx="632">
                  <c:v>-0.715503</c:v>
                </c:pt>
                <c:pt idx="633">
                  <c:v>0.203124</c:v>
                </c:pt>
                <c:pt idx="634">
                  <c:v>0.20313600000000001</c:v>
                </c:pt>
                <c:pt idx="635">
                  <c:v>-6.9346000000000504E-2</c:v>
                </c:pt>
                <c:pt idx="636">
                  <c:v>-0.52288999999999997</c:v>
                </c:pt>
                <c:pt idx="637">
                  <c:v>0.20331500000000041</c:v>
                </c:pt>
                <c:pt idx="638">
                  <c:v>-6.9189000000000014E-2</c:v>
                </c:pt>
                <c:pt idx="639">
                  <c:v>-1.174361</c:v>
                </c:pt>
                <c:pt idx="640">
                  <c:v>-0.17191800000000149</c:v>
                </c:pt>
                <c:pt idx="641">
                  <c:v>-6.9179000000000004E-2</c:v>
                </c:pt>
                <c:pt idx="642">
                  <c:v>-6.9271000000000013E-2</c:v>
                </c:pt>
                <c:pt idx="643">
                  <c:v>-1.1742950000000001</c:v>
                </c:pt>
                <c:pt idx="644">
                  <c:v>-0.17179000000000041</c:v>
                </c:pt>
                <c:pt idx="645">
                  <c:v>1.6017000000000003E-2</c:v>
                </c:pt>
                <c:pt idx="646">
                  <c:v>-6.9051000000000029E-2</c:v>
                </c:pt>
                <c:pt idx="647">
                  <c:v>-0.67777500000000912</c:v>
                </c:pt>
                <c:pt idx="648">
                  <c:v>-0.17151000000000041</c:v>
                </c:pt>
                <c:pt idx="649">
                  <c:v>-6.9100000000000023E-2</c:v>
                </c:pt>
                <c:pt idx="650">
                  <c:v>-6.6192000000000084E-2</c:v>
                </c:pt>
                <c:pt idx="651">
                  <c:v>2.1337000000000012E-2</c:v>
                </c:pt>
                <c:pt idx="652">
                  <c:v>-6.6312000000000523E-2</c:v>
                </c:pt>
                <c:pt idx="653">
                  <c:v>-6.685300000000001E-2</c:v>
                </c:pt>
                <c:pt idx="654">
                  <c:v>-6.6843000000000014E-2</c:v>
                </c:pt>
                <c:pt idx="655">
                  <c:v>2.1366E-2</c:v>
                </c:pt>
                <c:pt idx="656">
                  <c:v>-0.15440100000000143</c:v>
                </c:pt>
                <c:pt idx="657">
                  <c:v>-6.6795000000000021E-2</c:v>
                </c:pt>
                <c:pt idx="658">
                  <c:v>-0.15440200000000145</c:v>
                </c:pt>
                <c:pt idx="659">
                  <c:v>-6.6786000000000123E-2</c:v>
                </c:pt>
                <c:pt idx="660">
                  <c:v>-6.6781999999999994E-2</c:v>
                </c:pt>
                <c:pt idx="661">
                  <c:v>-8.0995000000000067E-2</c:v>
                </c:pt>
                <c:pt idx="662">
                  <c:v>-6.6717000000000123E-2</c:v>
                </c:pt>
                <c:pt idx="663">
                  <c:v>-0.15448000000000126</c:v>
                </c:pt>
                <c:pt idx="664">
                  <c:v>-8.0983000000000013E-2</c:v>
                </c:pt>
                <c:pt idx="665">
                  <c:v>-6.672800000000001E-2</c:v>
                </c:pt>
                <c:pt idx="666">
                  <c:v>-0.15437200000000001</c:v>
                </c:pt>
                <c:pt idx="667">
                  <c:v>6.0332000000000531E-2</c:v>
                </c:pt>
                <c:pt idx="668">
                  <c:v>-8.0184000000000047E-2</c:v>
                </c:pt>
                <c:pt idx="669">
                  <c:v>0.20390900000000126</c:v>
                </c:pt>
                <c:pt idx="670">
                  <c:v>-0.10695200000000002</c:v>
                </c:pt>
                <c:pt idx="671">
                  <c:v>-0.16829500000000044</c:v>
                </c:pt>
                <c:pt idx="672">
                  <c:v>0.20396100000000109</c:v>
                </c:pt>
                <c:pt idx="673">
                  <c:v>-0.16839000000000004</c:v>
                </c:pt>
                <c:pt idx="674">
                  <c:v>0.15554500000000168</c:v>
                </c:pt>
                <c:pt idx="675">
                  <c:v>-2.4201000000000052E-2</c:v>
                </c:pt>
                <c:pt idx="676">
                  <c:v>-0.16856700000000024</c:v>
                </c:pt>
                <c:pt idx="677">
                  <c:v>0.20380400000000001</c:v>
                </c:pt>
                <c:pt idx="678">
                  <c:v>-0.16873900000000044</c:v>
                </c:pt>
                <c:pt idx="679">
                  <c:v>-0.39154900000000031</c:v>
                </c:pt>
                <c:pt idx="680">
                  <c:v>-2.4424999999999999E-2</c:v>
                </c:pt>
                <c:pt idx="681">
                  <c:v>-1.1459239999999917</c:v>
                </c:pt>
                <c:pt idx="682">
                  <c:v>-1.1212309999999999</c:v>
                </c:pt>
                <c:pt idx="683">
                  <c:v>-0.43466500000000002</c:v>
                </c:pt>
                <c:pt idx="684">
                  <c:v>-0.57860299999999998</c:v>
                </c:pt>
                <c:pt idx="685">
                  <c:v>0.92228100000000002</c:v>
                </c:pt>
                <c:pt idx="686">
                  <c:v>6.7740000000000022E-2</c:v>
                </c:pt>
                <c:pt idx="687">
                  <c:v>-6.685300000000001E-2</c:v>
                </c:pt>
                <c:pt idx="688">
                  <c:v>5.8857000000000013E-2</c:v>
                </c:pt>
                <c:pt idx="689">
                  <c:v>0.86601399999999951</c:v>
                </c:pt>
                <c:pt idx="690">
                  <c:v>0.20421200000000123</c:v>
                </c:pt>
                <c:pt idx="691">
                  <c:v>-0.16134900000000021</c:v>
                </c:pt>
                <c:pt idx="692">
                  <c:v>-0.57840100000000005</c:v>
                </c:pt>
                <c:pt idx="693">
                  <c:v>0.20428199999999999</c:v>
                </c:pt>
                <c:pt idx="694">
                  <c:v>-0.46421400000000002</c:v>
                </c:pt>
                <c:pt idx="695">
                  <c:v>-0.35828200000000032</c:v>
                </c:pt>
                <c:pt idx="696">
                  <c:v>0.20442900000000044</c:v>
                </c:pt>
                <c:pt idx="697">
                  <c:v>-6.8694000000000019E-2</c:v>
                </c:pt>
                <c:pt idx="698">
                  <c:v>-0.4641570000000001</c:v>
                </c:pt>
                <c:pt idx="699">
                  <c:v>-0.35810400000000031</c:v>
                </c:pt>
                <c:pt idx="700">
                  <c:v>0.14848900000000131</c:v>
                </c:pt>
                <c:pt idx="701">
                  <c:v>0.20457</c:v>
                </c:pt>
                <c:pt idx="702">
                  <c:v>-0.44588600000000239</c:v>
                </c:pt>
                <c:pt idx="703">
                  <c:v>-0.35785500000000031</c:v>
                </c:pt>
                <c:pt idx="704">
                  <c:v>0.20485700000000001</c:v>
                </c:pt>
                <c:pt idx="705">
                  <c:v>0.233872</c:v>
                </c:pt>
                <c:pt idx="706">
                  <c:v>-0.79775700000000005</c:v>
                </c:pt>
                <c:pt idx="707">
                  <c:v>-0.44390900000000005</c:v>
                </c:pt>
                <c:pt idx="708">
                  <c:v>-0.44391200000000008</c:v>
                </c:pt>
                <c:pt idx="709">
                  <c:v>-0.44391100000000006</c:v>
                </c:pt>
                <c:pt idx="710">
                  <c:v>-0.44389100000000009</c:v>
                </c:pt>
                <c:pt idx="711">
                  <c:v>-0.66903200000000063</c:v>
                </c:pt>
                <c:pt idx="712">
                  <c:v>-0.88929700000000012</c:v>
                </c:pt>
                <c:pt idx="713">
                  <c:v>-1.114519</c:v>
                </c:pt>
                <c:pt idx="714">
                  <c:v>-1.3347789999999999</c:v>
                </c:pt>
                <c:pt idx="715">
                  <c:v>-1.3348959999999999</c:v>
                </c:pt>
                <c:pt idx="716">
                  <c:v>-1.334937</c:v>
                </c:pt>
                <c:pt idx="717">
                  <c:v>-1.3350489999999999</c:v>
                </c:pt>
                <c:pt idx="718">
                  <c:v>-1.3349599999999999</c:v>
                </c:pt>
                <c:pt idx="719">
                  <c:v>-6.8441000000000002E-2</c:v>
                </c:pt>
                <c:pt idx="720">
                  <c:v>-6.8299000000000012E-2</c:v>
                </c:pt>
                <c:pt idx="721">
                  <c:v>0.30863200000000002</c:v>
                </c:pt>
                <c:pt idx="722">
                  <c:v>-6.8369000000000013E-2</c:v>
                </c:pt>
                <c:pt idx="723">
                  <c:v>0.24528400000000108</c:v>
                </c:pt>
                <c:pt idx="724">
                  <c:v>-0.87247600000000003</c:v>
                </c:pt>
                <c:pt idx="725">
                  <c:v>6.0527000000000011E-2</c:v>
                </c:pt>
                <c:pt idx="726">
                  <c:v>-0.17227400000000001</c:v>
                </c:pt>
                <c:pt idx="727">
                  <c:v>-0.14005300000000001</c:v>
                </c:pt>
                <c:pt idx="728">
                  <c:v>-0.14524200000000134</c:v>
                </c:pt>
                <c:pt idx="729">
                  <c:v>-0.11588500000000002</c:v>
                </c:pt>
                <c:pt idx="730">
                  <c:v>-0.11591100000000001</c:v>
                </c:pt>
                <c:pt idx="731">
                  <c:v>6.0511000000000023E-2</c:v>
                </c:pt>
                <c:pt idx="732">
                  <c:v>6.0550000000000014E-2</c:v>
                </c:pt>
                <c:pt idx="733">
                  <c:v>-6.8214000000000011E-2</c:v>
                </c:pt>
                <c:pt idx="734">
                  <c:v>8.2630000000000047E-3</c:v>
                </c:pt>
                <c:pt idx="735">
                  <c:v>-6.8165000000000003E-2</c:v>
                </c:pt>
                <c:pt idx="736">
                  <c:v>-6.8214000000000011E-2</c:v>
                </c:pt>
                <c:pt idx="737">
                  <c:v>-6.8185000000000009E-2</c:v>
                </c:pt>
                <c:pt idx="738">
                  <c:v>0.19597200000000004</c:v>
                </c:pt>
                <c:pt idx="739">
                  <c:v>-6.818600000000001E-2</c:v>
                </c:pt>
                <c:pt idx="740">
                  <c:v>-6.8126999999999993E-2</c:v>
                </c:pt>
                <c:pt idx="741">
                  <c:v>-6.8178000000000002E-2</c:v>
                </c:pt>
                <c:pt idx="742">
                  <c:v>-6.8033000000000024E-2</c:v>
                </c:pt>
                <c:pt idx="743">
                  <c:v>0.64005600000000062</c:v>
                </c:pt>
                <c:pt idx="744">
                  <c:v>-6.8112000000000034E-2</c:v>
                </c:pt>
                <c:pt idx="745">
                  <c:v>-0.30673800000000001</c:v>
                </c:pt>
                <c:pt idx="746">
                  <c:v>-8.203700000000004E-2</c:v>
                </c:pt>
                <c:pt idx="747">
                  <c:v>-6.797300000000002E-2</c:v>
                </c:pt>
                <c:pt idx="748">
                  <c:v>0.64785800000000526</c:v>
                </c:pt>
                <c:pt idx="749">
                  <c:v>-8.2093000000000013E-2</c:v>
                </c:pt>
                <c:pt idx="750">
                  <c:v>-6.800500000000001E-2</c:v>
                </c:pt>
                <c:pt idx="751">
                  <c:v>-6.8124000000000004E-2</c:v>
                </c:pt>
                <c:pt idx="752">
                  <c:v>-8.2111999999999991E-2</c:v>
                </c:pt>
                <c:pt idx="753">
                  <c:v>2.1513000000000011E-2</c:v>
                </c:pt>
                <c:pt idx="754">
                  <c:v>2.1402000000000011E-2</c:v>
                </c:pt>
                <c:pt idx="755">
                  <c:v>-6.8058000000000007E-2</c:v>
                </c:pt>
                <c:pt idx="756">
                  <c:v>2.1508000000000006E-2</c:v>
                </c:pt>
                <c:pt idx="757">
                  <c:v>0.44642900000000008</c:v>
                </c:pt>
                <c:pt idx="758">
                  <c:v>0.70200600000000002</c:v>
                </c:pt>
                <c:pt idx="759">
                  <c:v>0.28857000000000038</c:v>
                </c:pt>
                <c:pt idx="760">
                  <c:v>-0.12826100000000001</c:v>
                </c:pt>
                <c:pt idx="761">
                  <c:v>-1.0304039999999999</c:v>
                </c:pt>
                <c:pt idx="762">
                  <c:v>-1.0301959999999999</c:v>
                </c:pt>
                <c:pt idx="763">
                  <c:v>6.0966000000000124E-2</c:v>
                </c:pt>
                <c:pt idx="764">
                  <c:v>6.0993000000000124E-2</c:v>
                </c:pt>
                <c:pt idx="765">
                  <c:v>-1.030035</c:v>
                </c:pt>
                <c:pt idx="766">
                  <c:v>-1.0299749999999896</c:v>
                </c:pt>
                <c:pt idx="767">
                  <c:v>6.1123000000000004E-2</c:v>
                </c:pt>
                <c:pt idx="768">
                  <c:v>4.8149999999999998E-3</c:v>
                </c:pt>
                <c:pt idx="769">
                  <c:v>6.108800000000001E-2</c:v>
                </c:pt>
                <c:pt idx="770">
                  <c:v>6.100400000000001E-2</c:v>
                </c:pt>
                <c:pt idx="771">
                  <c:v>-0.83890600000000004</c:v>
                </c:pt>
                <c:pt idx="772">
                  <c:v>-0.39445100000000038</c:v>
                </c:pt>
                <c:pt idx="773">
                  <c:v>-0.17235400000000001</c:v>
                </c:pt>
                <c:pt idx="774">
                  <c:v>8.033000000000004E-2</c:v>
                </c:pt>
                <c:pt idx="775">
                  <c:v>-8.4120000000000566E-3</c:v>
                </c:pt>
                <c:pt idx="776">
                  <c:v>-0.56290200000000001</c:v>
                </c:pt>
                <c:pt idx="777">
                  <c:v>-0.67273300000000524</c:v>
                </c:pt>
                <c:pt idx="778">
                  <c:v>-0.11603900000000002</c:v>
                </c:pt>
                <c:pt idx="779">
                  <c:v>8.0175000000000066E-2</c:v>
                </c:pt>
                <c:pt idx="780">
                  <c:v>-8.4150000000000266E-3</c:v>
                </c:pt>
                <c:pt idx="781">
                  <c:v>0.15808300000000094</c:v>
                </c:pt>
                <c:pt idx="782">
                  <c:v>-1.1179489999999999</c:v>
                </c:pt>
                <c:pt idx="783">
                  <c:v>-0.85089500000000606</c:v>
                </c:pt>
                <c:pt idx="784">
                  <c:v>-6.7538000000000029E-2</c:v>
                </c:pt>
                <c:pt idx="785">
                  <c:v>-6.7528000000000019E-2</c:v>
                </c:pt>
                <c:pt idx="786">
                  <c:v>-6.7493000000000594E-2</c:v>
                </c:pt>
                <c:pt idx="787">
                  <c:v>-0.67187900000000877</c:v>
                </c:pt>
                <c:pt idx="788">
                  <c:v>-0.7281339999999995</c:v>
                </c:pt>
                <c:pt idx="789">
                  <c:v>-0.90678999999999998</c:v>
                </c:pt>
                <c:pt idx="790">
                  <c:v>-6.7481000000000013E-2</c:v>
                </c:pt>
                <c:pt idx="791">
                  <c:v>-6.7400000000000029E-2</c:v>
                </c:pt>
                <c:pt idx="792">
                  <c:v>-6.7337000000000133E-2</c:v>
                </c:pt>
                <c:pt idx="793">
                  <c:v>-0.11694400000000003</c:v>
                </c:pt>
                <c:pt idx="794">
                  <c:v>-1.028616</c:v>
                </c:pt>
                <c:pt idx="795">
                  <c:v>-0.36113100000000004</c:v>
                </c:pt>
                <c:pt idx="796">
                  <c:v>-6.7241000000000009E-2</c:v>
                </c:pt>
                <c:pt idx="797">
                  <c:v>-6.7271999999999998E-2</c:v>
                </c:pt>
                <c:pt idx="798">
                  <c:v>-6.7236000000000032E-2</c:v>
                </c:pt>
                <c:pt idx="799">
                  <c:v>-1.028289</c:v>
                </c:pt>
                <c:pt idx="800">
                  <c:v>-1.0281800000000001</c:v>
                </c:pt>
                <c:pt idx="801">
                  <c:v>-0.48332300000000206</c:v>
                </c:pt>
                <c:pt idx="802">
                  <c:v>-6.7082000000000114E-2</c:v>
                </c:pt>
                <c:pt idx="803">
                  <c:v>-6.7081000000000029E-2</c:v>
                </c:pt>
                <c:pt idx="804">
                  <c:v>0.20701600000000125</c:v>
                </c:pt>
                <c:pt idx="805">
                  <c:v>-0.126276</c:v>
                </c:pt>
                <c:pt idx="806">
                  <c:v>6.1899000000000023E-2</c:v>
                </c:pt>
                <c:pt idx="807">
                  <c:v>-0.51250199999999957</c:v>
                </c:pt>
                <c:pt idx="808">
                  <c:v>-1.11696</c:v>
                </c:pt>
                <c:pt idx="809">
                  <c:v>-1.0278239999999894</c:v>
                </c:pt>
                <c:pt idx="810">
                  <c:v>6.1893000000000024E-2</c:v>
                </c:pt>
                <c:pt idx="811">
                  <c:v>6.1952000000000014E-2</c:v>
                </c:pt>
                <c:pt idx="812">
                  <c:v>-0.51228699999999405</c:v>
                </c:pt>
                <c:pt idx="813">
                  <c:v>-1.1167499999999999</c:v>
                </c:pt>
                <c:pt idx="814">
                  <c:v>-1.0275529999999999</c:v>
                </c:pt>
                <c:pt idx="815">
                  <c:v>6.2012000000000636E-2</c:v>
                </c:pt>
                <c:pt idx="816">
                  <c:v>6.2017000000000523E-2</c:v>
                </c:pt>
                <c:pt idx="817">
                  <c:v>-6.6891999999999993E-2</c:v>
                </c:pt>
                <c:pt idx="818">
                  <c:v>-6.6858000000000015E-2</c:v>
                </c:pt>
                <c:pt idx="819">
                  <c:v>0.20739900000000044</c:v>
                </c:pt>
                <c:pt idx="820">
                  <c:v>6.2137000000000032E-2</c:v>
                </c:pt>
                <c:pt idx="821">
                  <c:v>6.2042000000000104E-2</c:v>
                </c:pt>
                <c:pt idx="822">
                  <c:v>-6.6786000000000123E-2</c:v>
                </c:pt>
                <c:pt idx="823">
                  <c:v>0.29679900000000004</c:v>
                </c:pt>
                <c:pt idx="824">
                  <c:v>-0.11349099999999998</c:v>
                </c:pt>
                <c:pt idx="825">
                  <c:v>-6.6767000000000104E-2</c:v>
                </c:pt>
                <c:pt idx="826">
                  <c:v>-6.6733000000000084E-2</c:v>
                </c:pt>
                <c:pt idx="827">
                  <c:v>-6.6768000000000022E-2</c:v>
                </c:pt>
                <c:pt idx="828">
                  <c:v>0.20772499999999999</c:v>
                </c:pt>
                <c:pt idx="829">
                  <c:v>6.2139000000000014E-2</c:v>
                </c:pt>
                <c:pt idx="830">
                  <c:v>6.2172000000000033E-2</c:v>
                </c:pt>
                <c:pt idx="831">
                  <c:v>-6.6573999999999994E-2</c:v>
                </c:pt>
                <c:pt idx="832">
                  <c:v>-6.6623000000000002E-2</c:v>
                </c:pt>
                <c:pt idx="833">
                  <c:v>-6.6678999999999988E-2</c:v>
                </c:pt>
                <c:pt idx="834">
                  <c:v>-6.6658999999999996E-2</c:v>
                </c:pt>
                <c:pt idx="835">
                  <c:v>7.0603000000000013E-2</c:v>
                </c:pt>
                <c:pt idx="836">
                  <c:v>6.2371000000000024E-2</c:v>
                </c:pt>
                <c:pt idx="837">
                  <c:v>6.2358000000000122E-2</c:v>
                </c:pt>
                <c:pt idx="838">
                  <c:v>6.2379000000000011E-2</c:v>
                </c:pt>
                <c:pt idx="839">
                  <c:v>-6.6591000000000011E-2</c:v>
                </c:pt>
                <c:pt idx="840">
                  <c:v>-0.51503399999999588</c:v>
                </c:pt>
                <c:pt idx="841">
                  <c:v>-0.51491399999999532</c:v>
                </c:pt>
                <c:pt idx="842">
                  <c:v>2.2992000000000002E-2</c:v>
                </c:pt>
                <c:pt idx="843">
                  <c:v>-1.1452519999999999</c:v>
                </c:pt>
                <c:pt idx="844">
                  <c:v>6.2210000000000034E-3</c:v>
                </c:pt>
                <c:pt idx="845">
                  <c:v>6.2427000000000024E-2</c:v>
                </c:pt>
                <c:pt idx="846">
                  <c:v>-6.6350999999999993E-2</c:v>
                </c:pt>
                <c:pt idx="847">
                  <c:v>-1.0556369999999917</c:v>
                </c:pt>
                <c:pt idx="848">
                  <c:v>6.3640000000000007E-3</c:v>
                </c:pt>
                <c:pt idx="849">
                  <c:v>6.3680000000000013E-3</c:v>
                </c:pt>
                <c:pt idx="850">
                  <c:v>-6.625700000000001E-2</c:v>
                </c:pt>
                <c:pt idx="851">
                  <c:v>-0.15424800000000188</c:v>
                </c:pt>
                <c:pt idx="852">
                  <c:v>-1.4940229999999999</c:v>
                </c:pt>
                <c:pt idx="853">
                  <c:v>-0.11047000000000001</c:v>
                </c:pt>
                <c:pt idx="854">
                  <c:v>0.11119500000000022</c:v>
                </c:pt>
                <c:pt idx="855">
                  <c:v>0.22730300000000003</c:v>
                </c:pt>
                <c:pt idx="856">
                  <c:v>2.3181000000000004E-2</c:v>
                </c:pt>
                <c:pt idx="857">
                  <c:v>2.3281000000000052E-2</c:v>
                </c:pt>
                <c:pt idx="858">
                  <c:v>-0.57570100000000468</c:v>
                </c:pt>
                <c:pt idx="859">
                  <c:v>6.2723000000000112E-2</c:v>
                </c:pt>
                <c:pt idx="860">
                  <c:v>-0.50051399999999269</c:v>
                </c:pt>
                <c:pt idx="861">
                  <c:v>6.2773000000000023E-2</c:v>
                </c:pt>
                <c:pt idx="862">
                  <c:v>-0.78193999999999997</c:v>
                </c:pt>
                <c:pt idx="863">
                  <c:v>6.5750000000000504E-3</c:v>
                </c:pt>
                <c:pt idx="864">
                  <c:v>-0.59410699999999428</c:v>
                </c:pt>
                <c:pt idx="865">
                  <c:v>6.4940000000000024E-3</c:v>
                </c:pt>
                <c:pt idx="866">
                  <c:v>4.7570000000000008E-2</c:v>
                </c:pt>
                <c:pt idx="867">
                  <c:v>-0.11634799999999931</c:v>
                </c:pt>
                <c:pt idx="868">
                  <c:v>0.24165400000000001</c:v>
                </c:pt>
                <c:pt idx="869">
                  <c:v>6.2873000000000012E-2</c:v>
                </c:pt>
                <c:pt idx="870">
                  <c:v>-0.16635600000000003</c:v>
                </c:pt>
                <c:pt idx="871">
                  <c:v>6.2869000000000022E-2</c:v>
                </c:pt>
                <c:pt idx="872">
                  <c:v>-0.35937300000000205</c:v>
                </c:pt>
                <c:pt idx="873">
                  <c:v>-0.23735500000000001</c:v>
                </c:pt>
                <c:pt idx="874">
                  <c:v>6.2876000000000112E-2</c:v>
                </c:pt>
                <c:pt idx="875">
                  <c:v>-0.22895000000000004</c:v>
                </c:pt>
                <c:pt idx="876">
                  <c:v>5.2855000000000013E-2</c:v>
                </c:pt>
                <c:pt idx="877">
                  <c:v>-0.13920299999999999</c:v>
                </c:pt>
                <c:pt idx="878">
                  <c:v>-9.1542000000000026E-2</c:v>
                </c:pt>
                <c:pt idx="879">
                  <c:v>-0.59488000000000008</c:v>
                </c:pt>
                <c:pt idx="880">
                  <c:v>6.3241000000000006E-2</c:v>
                </c:pt>
                <c:pt idx="881">
                  <c:v>7.2290000000000488E-3</c:v>
                </c:pt>
                <c:pt idx="882">
                  <c:v>0.127475</c:v>
                </c:pt>
                <c:pt idx="883">
                  <c:v>-0.16680500000000004</c:v>
                </c:pt>
                <c:pt idx="884">
                  <c:v>-0.16680800000000004</c:v>
                </c:pt>
                <c:pt idx="885">
                  <c:v>-0.16665800000000003</c:v>
                </c:pt>
                <c:pt idx="886">
                  <c:v>-6.5751000000000018E-2</c:v>
                </c:pt>
                <c:pt idx="887">
                  <c:v>-6.5713000000000563E-2</c:v>
                </c:pt>
                <c:pt idx="888">
                  <c:v>0.20945600000000109</c:v>
                </c:pt>
                <c:pt idx="889">
                  <c:v>0.20941300000000154</c:v>
                </c:pt>
                <c:pt idx="890">
                  <c:v>0.20945400000000094</c:v>
                </c:pt>
                <c:pt idx="891">
                  <c:v>0.20950700000000044</c:v>
                </c:pt>
                <c:pt idx="892">
                  <c:v>0.20972099999999999</c:v>
                </c:pt>
                <c:pt idx="893">
                  <c:v>0.51392899999999997</c:v>
                </c:pt>
                <c:pt idx="894">
                  <c:v>1.330611</c:v>
                </c:pt>
                <c:pt idx="895">
                  <c:v>1.3307530000000001</c:v>
                </c:pt>
                <c:pt idx="896">
                  <c:v>1.3307500000000001</c:v>
                </c:pt>
                <c:pt idx="897">
                  <c:v>1.33094</c:v>
                </c:pt>
                <c:pt idx="898">
                  <c:v>0.67304500000000878</c:v>
                </c:pt>
                <c:pt idx="899">
                  <c:v>0.32689900000000038</c:v>
                </c:pt>
                <c:pt idx="900">
                  <c:v>-0.20744000000000146</c:v>
                </c:pt>
                <c:pt idx="901">
                  <c:v>1.143065</c:v>
                </c:pt>
                <c:pt idx="902">
                  <c:v>0.89061400000000013</c:v>
                </c:pt>
                <c:pt idx="903">
                  <c:v>1.3312139999999999</c:v>
                </c:pt>
                <c:pt idx="904">
                  <c:v>0.51457699999999462</c:v>
                </c:pt>
                <c:pt idx="905">
                  <c:v>1.3313120000000001</c:v>
                </c:pt>
                <c:pt idx="906">
                  <c:v>1.1433489999999999</c:v>
                </c:pt>
                <c:pt idx="907">
                  <c:v>1.3315039999999998</c:v>
                </c:pt>
                <c:pt idx="908">
                  <c:v>1.3315439999999998</c:v>
                </c:pt>
                <c:pt idx="909">
                  <c:v>1.331645</c:v>
                </c:pt>
                <c:pt idx="910">
                  <c:v>0.51484099999999999</c:v>
                </c:pt>
                <c:pt idx="911">
                  <c:v>0.78842699999999588</c:v>
                </c:pt>
                <c:pt idx="912">
                  <c:v>0.78870399999999996</c:v>
                </c:pt>
                <c:pt idx="913">
                  <c:v>0.89157399999999543</c:v>
                </c:pt>
                <c:pt idx="914">
                  <c:v>0.89161299999999599</c:v>
                </c:pt>
                <c:pt idx="915">
                  <c:v>1.3321880000000001</c:v>
                </c:pt>
                <c:pt idx="916">
                  <c:v>0.51534100000000005</c:v>
                </c:pt>
                <c:pt idx="917">
                  <c:v>-0.30224000000000001</c:v>
                </c:pt>
                <c:pt idx="918">
                  <c:v>0.21012</c:v>
                </c:pt>
                <c:pt idx="919">
                  <c:v>-0.23019100000000001</c:v>
                </c:pt>
                <c:pt idx="920">
                  <c:v>1.3324480000000001</c:v>
                </c:pt>
                <c:pt idx="921">
                  <c:v>7.436000000000078E-3</c:v>
                </c:pt>
                <c:pt idx="922">
                  <c:v>0.89209500000000064</c:v>
                </c:pt>
                <c:pt idx="923">
                  <c:v>0.89207400000000014</c:v>
                </c:pt>
                <c:pt idx="924">
                  <c:v>1.3326370000000001</c:v>
                </c:pt>
                <c:pt idx="925">
                  <c:v>1.1444239999999999</c:v>
                </c:pt>
                <c:pt idx="926">
                  <c:v>0.5157659999999995</c:v>
                </c:pt>
                <c:pt idx="927">
                  <c:v>0.51579600000000003</c:v>
                </c:pt>
                <c:pt idx="928">
                  <c:v>1.3329120000000001</c:v>
                </c:pt>
                <c:pt idx="929">
                  <c:v>1.3330229999999998</c:v>
                </c:pt>
                <c:pt idx="930">
                  <c:v>7.4810000000000787E-3</c:v>
                </c:pt>
                <c:pt idx="931">
                  <c:v>-6.5114000000000019E-2</c:v>
                </c:pt>
                <c:pt idx="932">
                  <c:v>-6.5092000000000524E-2</c:v>
                </c:pt>
                <c:pt idx="933">
                  <c:v>-6.5104000000000009E-2</c:v>
                </c:pt>
                <c:pt idx="934">
                  <c:v>-6.5189000000000011E-2</c:v>
                </c:pt>
                <c:pt idx="935">
                  <c:v>-6.516000000000001E-2</c:v>
                </c:pt>
                <c:pt idx="936">
                  <c:v>-6.5155000000000018E-2</c:v>
                </c:pt>
                <c:pt idx="937">
                  <c:v>-6.4994000000000024E-2</c:v>
                </c:pt>
                <c:pt idx="938">
                  <c:v>-6.5112000000000114E-2</c:v>
                </c:pt>
                <c:pt idx="939">
                  <c:v>-6.500000000000003E-2</c:v>
                </c:pt>
                <c:pt idx="940">
                  <c:v>-6.4966000000000579E-2</c:v>
                </c:pt>
                <c:pt idx="941">
                  <c:v>0.21044800000000188</c:v>
                </c:pt>
                <c:pt idx="942">
                  <c:v>-1.232402</c:v>
                </c:pt>
                <c:pt idx="943">
                  <c:v>-1.0217099999999908</c:v>
                </c:pt>
                <c:pt idx="944">
                  <c:v>6.4255999999999994E-2</c:v>
                </c:pt>
                <c:pt idx="945">
                  <c:v>0.126607</c:v>
                </c:pt>
                <c:pt idx="946">
                  <c:v>-1.2168649999999896</c:v>
                </c:pt>
                <c:pt idx="947">
                  <c:v>-1.1680680000000001</c:v>
                </c:pt>
                <c:pt idx="948">
                  <c:v>6.4333000000000598E-2</c:v>
                </c:pt>
                <c:pt idx="949">
                  <c:v>3.682400000000001E-2</c:v>
                </c:pt>
                <c:pt idx="950">
                  <c:v>-1.201371999999991</c:v>
                </c:pt>
                <c:pt idx="951">
                  <c:v>-1.2243470000000001</c:v>
                </c:pt>
                <c:pt idx="952">
                  <c:v>6.4349000000000017E-2</c:v>
                </c:pt>
                <c:pt idx="953">
                  <c:v>0.89295100000000061</c:v>
                </c:pt>
                <c:pt idx="954">
                  <c:v>1.507417</c:v>
                </c:pt>
                <c:pt idx="955">
                  <c:v>0.95671600000000001</c:v>
                </c:pt>
                <c:pt idx="956">
                  <c:v>1.4920549999999999</c:v>
                </c:pt>
                <c:pt idx="957">
                  <c:v>1.4919809999999998</c:v>
                </c:pt>
                <c:pt idx="958">
                  <c:v>1.4919129999999998</c:v>
                </c:pt>
                <c:pt idx="959">
                  <c:v>1.4765279999999998</c:v>
                </c:pt>
                <c:pt idx="960">
                  <c:v>1.4204539999999999</c:v>
                </c:pt>
                <c:pt idx="961">
                  <c:v>1.2321880000000001</c:v>
                </c:pt>
                <c:pt idx="962">
                  <c:v>0.95685299999999951</c:v>
                </c:pt>
                <c:pt idx="963">
                  <c:v>0.70463200000000004</c:v>
                </c:pt>
                <c:pt idx="964">
                  <c:v>0.70471600000000001</c:v>
                </c:pt>
                <c:pt idx="965">
                  <c:v>0.89312700000000012</c:v>
                </c:pt>
                <c:pt idx="966">
                  <c:v>1.3337299999999896</c:v>
                </c:pt>
                <c:pt idx="967">
                  <c:v>0.95708099999999996</c:v>
                </c:pt>
                <c:pt idx="968">
                  <c:v>0.98035799999999462</c:v>
                </c:pt>
                <c:pt idx="969">
                  <c:v>1.4208529999999999</c:v>
                </c:pt>
                <c:pt idx="970">
                  <c:v>1.232386</c:v>
                </c:pt>
                <c:pt idx="971">
                  <c:v>1.4208319999999897</c:v>
                </c:pt>
                <c:pt idx="972">
                  <c:v>1.3340870000000102</c:v>
                </c:pt>
                <c:pt idx="973">
                  <c:v>1.1456759999999999</c:v>
                </c:pt>
                <c:pt idx="974">
                  <c:v>1.334114</c:v>
                </c:pt>
                <c:pt idx="975">
                  <c:v>0.92568499999999998</c:v>
                </c:pt>
                <c:pt idx="976">
                  <c:v>0.95749099999999998</c:v>
                </c:pt>
                <c:pt idx="977">
                  <c:v>0.37759700000000002</c:v>
                </c:pt>
                <c:pt idx="978">
                  <c:v>1.4920819999999999</c:v>
                </c:pt>
                <c:pt idx="979">
                  <c:v>0.95754600000000001</c:v>
                </c:pt>
                <c:pt idx="980">
                  <c:v>1.3344039999999999</c:v>
                </c:pt>
                <c:pt idx="981">
                  <c:v>1.1461220000000001</c:v>
                </c:pt>
                <c:pt idx="982">
                  <c:v>1.146104</c:v>
                </c:pt>
                <c:pt idx="983">
                  <c:v>1.4920869999999999</c:v>
                </c:pt>
                <c:pt idx="984">
                  <c:v>1.476378</c:v>
                </c:pt>
                <c:pt idx="985">
                  <c:v>1.3196029999999999</c:v>
                </c:pt>
                <c:pt idx="986">
                  <c:v>1.3346209999999998</c:v>
                </c:pt>
                <c:pt idx="987">
                  <c:v>1.3346849999999999</c:v>
                </c:pt>
                <c:pt idx="988">
                  <c:v>0.95797900000000513</c:v>
                </c:pt>
                <c:pt idx="989">
                  <c:v>1.492211</c:v>
                </c:pt>
                <c:pt idx="990">
                  <c:v>1.4214549999999908</c:v>
                </c:pt>
                <c:pt idx="991">
                  <c:v>1.319717</c:v>
                </c:pt>
                <c:pt idx="992">
                  <c:v>1.3348009999999999</c:v>
                </c:pt>
                <c:pt idx="993">
                  <c:v>1.421484999999991</c:v>
                </c:pt>
                <c:pt idx="994">
                  <c:v>0.9581440000000041</c:v>
                </c:pt>
                <c:pt idx="995">
                  <c:v>1.334927</c:v>
                </c:pt>
                <c:pt idx="996">
                  <c:v>1.4216819999999908</c:v>
                </c:pt>
                <c:pt idx="997">
                  <c:v>1.4216379999999917</c:v>
                </c:pt>
                <c:pt idx="998">
                  <c:v>1.3350979999999999</c:v>
                </c:pt>
                <c:pt idx="999">
                  <c:v>1.067755</c:v>
                </c:pt>
                <c:pt idx="1000">
                  <c:v>1.2876379999999998</c:v>
                </c:pt>
                <c:pt idx="1001">
                  <c:v>0.75404700000000491</c:v>
                </c:pt>
                <c:pt idx="1002">
                  <c:v>1.297218</c:v>
                </c:pt>
                <c:pt idx="1003">
                  <c:v>1.2973429999999999</c:v>
                </c:pt>
                <c:pt idx="1004">
                  <c:v>1.2973399999999917</c:v>
                </c:pt>
                <c:pt idx="1005">
                  <c:v>-8.6666000000000243E-2</c:v>
                </c:pt>
                <c:pt idx="1006">
                  <c:v>-8.3903000000000047E-2</c:v>
                </c:pt>
                <c:pt idx="1007">
                  <c:v>-6.504900000000001E-2</c:v>
                </c:pt>
                <c:pt idx="1008">
                  <c:v>-0.14604500000000126</c:v>
                </c:pt>
                <c:pt idx="1009">
                  <c:v>-0.11404599999999998</c:v>
                </c:pt>
                <c:pt idx="1010">
                  <c:v>-0.22806500000000021</c:v>
                </c:pt>
                <c:pt idx="1011">
                  <c:v>-0.11400900000000001</c:v>
                </c:pt>
                <c:pt idx="1012">
                  <c:v>-0.17108999999999999</c:v>
                </c:pt>
                <c:pt idx="1013">
                  <c:v>-0.13841000000000125</c:v>
                </c:pt>
                <c:pt idx="1014">
                  <c:v>-0.17111999999999999</c:v>
                </c:pt>
                <c:pt idx="1015">
                  <c:v>-0.22806300000000004</c:v>
                </c:pt>
                <c:pt idx="1016">
                  <c:v>-0.22805000000000003</c:v>
                </c:pt>
                <c:pt idx="1017">
                  <c:v>0.77900600000000064</c:v>
                </c:pt>
                <c:pt idx="1018">
                  <c:v>0.77905600000000064</c:v>
                </c:pt>
                <c:pt idx="1019">
                  <c:v>0.77900000000000513</c:v>
                </c:pt>
                <c:pt idx="1020">
                  <c:v>-0.11403700000000001</c:v>
                </c:pt>
                <c:pt idx="1021">
                  <c:v>-0.11414000000000003</c:v>
                </c:pt>
                <c:pt idx="1022">
                  <c:v>-0.11417200000000002</c:v>
                </c:pt>
                <c:pt idx="1023">
                  <c:v>0.64117200000000063</c:v>
                </c:pt>
                <c:pt idx="1024">
                  <c:v>0.77895800000000515</c:v>
                </c:pt>
                <c:pt idx="1025">
                  <c:v>0.77904400000000595</c:v>
                </c:pt>
                <c:pt idx="1026">
                  <c:v>0.77895700000000445</c:v>
                </c:pt>
                <c:pt idx="1027">
                  <c:v>0.95837099999999997</c:v>
                </c:pt>
                <c:pt idx="1028">
                  <c:v>0.958565</c:v>
                </c:pt>
                <c:pt idx="1029">
                  <c:v>-0.13859900000000044</c:v>
                </c:pt>
                <c:pt idx="1030">
                  <c:v>-0.13857</c:v>
                </c:pt>
                <c:pt idx="1031">
                  <c:v>-0.13855300000000001</c:v>
                </c:pt>
                <c:pt idx="1032">
                  <c:v>0.77923199999999992</c:v>
                </c:pt>
                <c:pt idx="1033">
                  <c:v>0.77913599999999994</c:v>
                </c:pt>
                <c:pt idx="1034">
                  <c:v>0.95871099999999998</c:v>
                </c:pt>
                <c:pt idx="1035">
                  <c:v>-0.13847899999999999</c:v>
                </c:pt>
                <c:pt idx="1036">
                  <c:v>-0.13851600000000044</c:v>
                </c:pt>
                <c:pt idx="1037">
                  <c:v>-0.13860700000000001</c:v>
                </c:pt>
                <c:pt idx="1038">
                  <c:v>7.3171E-2</c:v>
                </c:pt>
                <c:pt idx="1039">
                  <c:v>0.21090100000000125</c:v>
                </c:pt>
                <c:pt idx="1040">
                  <c:v>0.21099000000000145</c:v>
                </c:pt>
                <c:pt idx="1041">
                  <c:v>-0.11415500000000003</c:v>
                </c:pt>
                <c:pt idx="1042">
                  <c:v>-0.17122999999999999</c:v>
                </c:pt>
                <c:pt idx="1043">
                  <c:v>-0.13853599999999999</c:v>
                </c:pt>
                <c:pt idx="1044">
                  <c:v>-8.1576000000000065E-2</c:v>
                </c:pt>
                <c:pt idx="1045">
                  <c:v>-0.28418400000000038</c:v>
                </c:pt>
                <c:pt idx="1046">
                  <c:v>-0.11413600000000022</c:v>
                </c:pt>
                <c:pt idx="1047">
                  <c:v>-0.11411000000000002</c:v>
                </c:pt>
                <c:pt idx="1048">
                  <c:v>-0.11418700000000001</c:v>
                </c:pt>
                <c:pt idx="1049">
                  <c:v>-0.22826800000000044</c:v>
                </c:pt>
                <c:pt idx="1050">
                  <c:v>-0.22832400000000003</c:v>
                </c:pt>
                <c:pt idx="1051">
                  <c:v>-0.18698400000000145</c:v>
                </c:pt>
                <c:pt idx="1052">
                  <c:v>-7.2782000000000624E-2</c:v>
                </c:pt>
                <c:pt idx="1053">
                  <c:v>6.5145000000000008E-2</c:v>
                </c:pt>
                <c:pt idx="1054">
                  <c:v>-6.4719000000000124E-2</c:v>
                </c:pt>
                <c:pt idx="1055">
                  <c:v>-6.464700000000001E-2</c:v>
                </c:pt>
                <c:pt idx="1056">
                  <c:v>8.0860000000000046E-3</c:v>
                </c:pt>
                <c:pt idx="1057">
                  <c:v>-6.4757000000000134E-2</c:v>
                </c:pt>
                <c:pt idx="1058">
                  <c:v>-0.97656599999999949</c:v>
                </c:pt>
                <c:pt idx="1059">
                  <c:v>-1.314049</c:v>
                </c:pt>
                <c:pt idx="1060">
                  <c:v>-0.13848400000000041</c:v>
                </c:pt>
                <c:pt idx="1061">
                  <c:v>-6.4585000000000017E-2</c:v>
                </c:pt>
                <c:pt idx="1062">
                  <c:v>-0.22828500000000004</c:v>
                </c:pt>
                <c:pt idx="1063">
                  <c:v>-0.22824900000000128</c:v>
                </c:pt>
                <c:pt idx="1064">
                  <c:v>-0.22836300000000004</c:v>
                </c:pt>
                <c:pt idx="1065">
                  <c:v>-0.22821200000000041</c:v>
                </c:pt>
                <c:pt idx="1066">
                  <c:v>-0.22824600000000123</c:v>
                </c:pt>
                <c:pt idx="1067">
                  <c:v>-0.13854100000000041</c:v>
                </c:pt>
                <c:pt idx="1068">
                  <c:v>-0.13861499999999999</c:v>
                </c:pt>
                <c:pt idx="1069">
                  <c:v>-0.13851600000000044</c:v>
                </c:pt>
                <c:pt idx="1070">
                  <c:v>-0.13852800000000001</c:v>
                </c:pt>
                <c:pt idx="1071">
                  <c:v>-0.138604</c:v>
                </c:pt>
                <c:pt idx="1072">
                  <c:v>-6.4600000000000019E-2</c:v>
                </c:pt>
                <c:pt idx="1073">
                  <c:v>-6.4609000000000014E-2</c:v>
                </c:pt>
                <c:pt idx="1074">
                  <c:v>-0.40168700000000002</c:v>
                </c:pt>
                <c:pt idx="1075">
                  <c:v>-0.22826200000000021</c:v>
                </c:pt>
                <c:pt idx="1076">
                  <c:v>-0.22829300000000041</c:v>
                </c:pt>
                <c:pt idx="1077">
                  <c:v>-0.22841300000000128</c:v>
                </c:pt>
                <c:pt idx="1078">
                  <c:v>-0.22840900000000094</c:v>
                </c:pt>
                <c:pt idx="1079">
                  <c:v>-0.22830300000000003</c:v>
                </c:pt>
                <c:pt idx="1080">
                  <c:v>-6.4617000000000133E-2</c:v>
                </c:pt>
                <c:pt idx="1081">
                  <c:v>-1.0470639999999998</c:v>
                </c:pt>
                <c:pt idx="1082">
                  <c:v>-1.0470729999999999</c:v>
                </c:pt>
                <c:pt idx="1083">
                  <c:v>-1.0471229999999998</c:v>
                </c:pt>
                <c:pt idx="1084">
                  <c:v>-1.0471139999999999</c:v>
                </c:pt>
                <c:pt idx="1085">
                  <c:v>-0.50430399999999531</c:v>
                </c:pt>
                <c:pt idx="1086">
                  <c:v>-0.50438599999999956</c:v>
                </c:pt>
                <c:pt idx="1087">
                  <c:v>-0.50447199999999959</c:v>
                </c:pt>
                <c:pt idx="1088">
                  <c:v>-0.504494</c:v>
                </c:pt>
                <c:pt idx="1089">
                  <c:v>-0.50459199999999949</c:v>
                </c:pt>
                <c:pt idx="1090">
                  <c:v>-0.50467099999999998</c:v>
                </c:pt>
                <c:pt idx="1091">
                  <c:v>-6.4809000000000019E-2</c:v>
                </c:pt>
                <c:pt idx="1092">
                  <c:v>-0.50484499999999999</c:v>
                </c:pt>
                <c:pt idx="1093">
                  <c:v>-0.50491299999999451</c:v>
                </c:pt>
                <c:pt idx="1094">
                  <c:v>-0.51167399999999996</c:v>
                </c:pt>
                <c:pt idx="1095">
                  <c:v>-1.1468570000000091</c:v>
                </c:pt>
                <c:pt idx="1096">
                  <c:v>-1.3926970000000001</c:v>
                </c:pt>
                <c:pt idx="1097">
                  <c:v>-1.5039109999999998</c:v>
                </c:pt>
                <c:pt idx="1098">
                  <c:v>-1.590239</c:v>
                </c:pt>
                <c:pt idx="1099">
                  <c:v>-1.590144</c:v>
                </c:pt>
                <c:pt idx="1100">
                  <c:v>-1.5902069999999999</c:v>
                </c:pt>
                <c:pt idx="1101">
                  <c:v>-6.4701000000000022E-2</c:v>
                </c:pt>
                <c:pt idx="1102">
                  <c:v>-1.4174929999999908</c:v>
                </c:pt>
                <c:pt idx="1103">
                  <c:v>-1.5900830000000001</c:v>
                </c:pt>
                <c:pt idx="1104">
                  <c:v>-1.5900510000000001</c:v>
                </c:pt>
                <c:pt idx="1105">
                  <c:v>-1.5900810000000001</c:v>
                </c:pt>
                <c:pt idx="1106">
                  <c:v>-1.5899799999999917</c:v>
                </c:pt>
                <c:pt idx="1107">
                  <c:v>-1.59009</c:v>
                </c:pt>
                <c:pt idx="1108">
                  <c:v>-1.5899489999999998</c:v>
                </c:pt>
                <c:pt idx="1109">
                  <c:v>-1.589982</c:v>
                </c:pt>
                <c:pt idx="1110">
                  <c:v>-1.5899059999999998</c:v>
                </c:pt>
                <c:pt idx="1111">
                  <c:v>-1.5899299999999896</c:v>
                </c:pt>
                <c:pt idx="1112">
                  <c:v>-6.4480000000000023E-2</c:v>
                </c:pt>
                <c:pt idx="1113">
                  <c:v>-1.5898139999999998</c:v>
                </c:pt>
                <c:pt idx="1114">
                  <c:v>-1.5898089999999998</c:v>
                </c:pt>
                <c:pt idx="1115">
                  <c:v>-6.4410000000000134E-2</c:v>
                </c:pt>
                <c:pt idx="1116">
                  <c:v>-0.29098600000000263</c:v>
                </c:pt>
                <c:pt idx="1117">
                  <c:v>-0.92630400000000002</c:v>
                </c:pt>
                <c:pt idx="1118">
                  <c:v>-1.3924120000000091</c:v>
                </c:pt>
                <c:pt idx="1119">
                  <c:v>-1.4495879999999999</c:v>
                </c:pt>
                <c:pt idx="1120">
                  <c:v>-1.4171889999999998</c:v>
                </c:pt>
                <c:pt idx="1121">
                  <c:v>-1.5034149999999917</c:v>
                </c:pt>
                <c:pt idx="1122">
                  <c:v>-6.4386000000000609E-2</c:v>
                </c:pt>
                <c:pt idx="1123">
                  <c:v>-1.4497489999999917</c:v>
                </c:pt>
                <c:pt idx="1124">
                  <c:v>-1.4497429999999998</c:v>
                </c:pt>
                <c:pt idx="1125">
                  <c:v>-1.4497369999999883</c:v>
                </c:pt>
                <c:pt idx="1126">
                  <c:v>-1.4498389999999899</c:v>
                </c:pt>
                <c:pt idx="1127">
                  <c:v>-1.4498849999999897</c:v>
                </c:pt>
                <c:pt idx="1128">
                  <c:v>-1.4499629999999908</c:v>
                </c:pt>
                <c:pt idx="1129">
                  <c:v>-1.450107</c:v>
                </c:pt>
                <c:pt idx="1130">
                  <c:v>-1.4502079999999999</c:v>
                </c:pt>
                <c:pt idx="1131">
                  <c:v>-1.4502889999999999</c:v>
                </c:pt>
                <c:pt idx="1132">
                  <c:v>-1.4502699999999917</c:v>
                </c:pt>
                <c:pt idx="1133">
                  <c:v>-6.4019000000000034E-2</c:v>
                </c:pt>
                <c:pt idx="1134">
                  <c:v>-1.4503439999999999</c:v>
                </c:pt>
                <c:pt idx="1135">
                  <c:v>-1.4504039999999998</c:v>
                </c:pt>
                <c:pt idx="1136">
                  <c:v>-6.4118000000000022E-2</c:v>
                </c:pt>
                <c:pt idx="1137">
                  <c:v>-6.4087000000000033E-2</c:v>
                </c:pt>
                <c:pt idx="1138">
                  <c:v>-0.51139900000000005</c:v>
                </c:pt>
                <c:pt idx="1139">
                  <c:v>-1.147508</c:v>
                </c:pt>
                <c:pt idx="1140">
                  <c:v>-1.3932420000000001</c:v>
                </c:pt>
                <c:pt idx="1141">
                  <c:v>-1.4505699999999908</c:v>
                </c:pt>
                <c:pt idx="1142">
                  <c:v>-1.4505859999999999</c:v>
                </c:pt>
                <c:pt idx="1143">
                  <c:v>-6.3858000000000012E-2</c:v>
                </c:pt>
                <c:pt idx="1144">
                  <c:v>-0.76396399999999998</c:v>
                </c:pt>
                <c:pt idx="1145">
                  <c:v>-1.1729970000000001</c:v>
                </c:pt>
                <c:pt idx="1146">
                  <c:v>-1.2301289999999998</c:v>
                </c:pt>
                <c:pt idx="1147">
                  <c:v>-1.4508349999999897</c:v>
                </c:pt>
                <c:pt idx="1148">
                  <c:v>-1.4508719999999917</c:v>
                </c:pt>
                <c:pt idx="1149">
                  <c:v>-1.451017</c:v>
                </c:pt>
                <c:pt idx="1150">
                  <c:v>-1.622495</c:v>
                </c:pt>
                <c:pt idx="1151">
                  <c:v>-1.4511049999999897</c:v>
                </c:pt>
                <c:pt idx="1152">
                  <c:v>-1.451066999999991</c:v>
                </c:pt>
                <c:pt idx="1153">
                  <c:v>-1.4512109999999998</c:v>
                </c:pt>
                <c:pt idx="1154">
                  <c:v>-6.3722000000000084E-2</c:v>
                </c:pt>
                <c:pt idx="1155">
                  <c:v>-1.4512599999999998</c:v>
                </c:pt>
                <c:pt idx="1156">
                  <c:v>-1.4513309999999917</c:v>
                </c:pt>
                <c:pt idx="1157">
                  <c:v>-6.3677000000000011E-2</c:v>
                </c:pt>
                <c:pt idx="1158">
                  <c:v>-6.3643000000000019E-2</c:v>
                </c:pt>
                <c:pt idx="1159">
                  <c:v>-6.361200000000003E-2</c:v>
                </c:pt>
                <c:pt idx="1160">
                  <c:v>-6.3594000000000012E-2</c:v>
                </c:pt>
                <c:pt idx="1161">
                  <c:v>-6.3678999999999999E-2</c:v>
                </c:pt>
                <c:pt idx="1162">
                  <c:v>-0.29098200000000263</c:v>
                </c:pt>
                <c:pt idx="1163">
                  <c:v>-0.70701199999999997</c:v>
                </c:pt>
                <c:pt idx="1164">
                  <c:v>-6.3553000000000012E-2</c:v>
                </c:pt>
                <c:pt idx="1165">
                  <c:v>-0.25592800000000032</c:v>
                </c:pt>
                <c:pt idx="1166">
                  <c:v>-0.25612000000000001</c:v>
                </c:pt>
                <c:pt idx="1167">
                  <c:v>-0.25620600000000004</c:v>
                </c:pt>
                <c:pt idx="1168">
                  <c:v>-0.25651800000000002</c:v>
                </c:pt>
                <c:pt idx="1169">
                  <c:v>-0.37139000000000205</c:v>
                </c:pt>
                <c:pt idx="1170">
                  <c:v>-0.37175900000000001</c:v>
                </c:pt>
                <c:pt idx="1171">
                  <c:v>-0.37200600000000211</c:v>
                </c:pt>
                <c:pt idx="1172">
                  <c:v>-0.23326500000000044</c:v>
                </c:pt>
                <c:pt idx="1173">
                  <c:v>-0.14225199999999999</c:v>
                </c:pt>
                <c:pt idx="1174">
                  <c:v>-3.4850000000000215E-3</c:v>
                </c:pt>
                <c:pt idx="1175">
                  <c:v>-6.3847000000000015E-2</c:v>
                </c:pt>
                <c:pt idx="1176">
                  <c:v>-3.5160000000000005E-3</c:v>
                </c:pt>
                <c:pt idx="1177">
                  <c:v>-3.6180000000000092E-3</c:v>
                </c:pt>
                <c:pt idx="1178">
                  <c:v>-0.29146800000000234</c:v>
                </c:pt>
                <c:pt idx="1179">
                  <c:v>-0.51202499999999951</c:v>
                </c:pt>
                <c:pt idx="1180">
                  <c:v>-0.51193900000000003</c:v>
                </c:pt>
                <c:pt idx="1181">
                  <c:v>-0.19966900000000004</c:v>
                </c:pt>
                <c:pt idx="1182">
                  <c:v>0.34007800000000032</c:v>
                </c:pt>
                <c:pt idx="1183">
                  <c:v>-6.9271000000000013E-2</c:v>
                </c:pt>
                <c:pt idx="1184">
                  <c:v>-6.9490000000000524E-2</c:v>
                </c:pt>
                <c:pt idx="1185">
                  <c:v>-6.3997000000000012E-2</c:v>
                </c:pt>
                <c:pt idx="1186">
                  <c:v>-0.25826900000000003</c:v>
                </c:pt>
                <c:pt idx="1187">
                  <c:v>-0.25858700000000001</c:v>
                </c:pt>
                <c:pt idx="1188">
                  <c:v>-0.25866100000000003</c:v>
                </c:pt>
                <c:pt idx="1189">
                  <c:v>-0.258913</c:v>
                </c:pt>
                <c:pt idx="1190">
                  <c:v>-0.31655500000000031</c:v>
                </c:pt>
                <c:pt idx="1191">
                  <c:v>-0.31676400000000032</c:v>
                </c:pt>
                <c:pt idx="1192">
                  <c:v>-0.31708200000000303</c:v>
                </c:pt>
                <c:pt idx="1193">
                  <c:v>-0.31732000000000377</c:v>
                </c:pt>
                <c:pt idx="1194">
                  <c:v>-0.37522300000000008</c:v>
                </c:pt>
                <c:pt idx="1195">
                  <c:v>-0.37541200000000263</c:v>
                </c:pt>
                <c:pt idx="1196">
                  <c:v>-0.29214800000000002</c:v>
                </c:pt>
                <c:pt idx="1197">
                  <c:v>-0.37565500000000002</c:v>
                </c:pt>
                <c:pt idx="1198">
                  <c:v>-0.37608200000000308</c:v>
                </c:pt>
                <c:pt idx="1199">
                  <c:v>-0.51275099999999996</c:v>
                </c:pt>
                <c:pt idx="1200">
                  <c:v>-0.51280800000000004</c:v>
                </c:pt>
                <c:pt idx="1201">
                  <c:v>-0.70150100000000004</c:v>
                </c:pt>
                <c:pt idx="1202">
                  <c:v>2.6202000000000052E-2</c:v>
                </c:pt>
                <c:pt idx="1203">
                  <c:v>0.33710900000000038</c:v>
                </c:pt>
                <c:pt idx="1204">
                  <c:v>0.56504500000000468</c:v>
                </c:pt>
                <c:pt idx="1205">
                  <c:v>0.33702900000000263</c:v>
                </c:pt>
                <c:pt idx="1206">
                  <c:v>-6.4372000000000124E-2</c:v>
                </c:pt>
                <c:pt idx="1207">
                  <c:v>-0.37392100000000217</c:v>
                </c:pt>
                <c:pt idx="1208">
                  <c:v>-0.60085800000000456</c:v>
                </c:pt>
                <c:pt idx="1209">
                  <c:v>-0.60079500000000663</c:v>
                </c:pt>
                <c:pt idx="1210">
                  <c:v>-0.509023</c:v>
                </c:pt>
                <c:pt idx="1211">
                  <c:v>-0.60043800000000003</c:v>
                </c:pt>
                <c:pt idx="1212">
                  <c:v>-0.91331799999999486</c:v>
                </c:pt>
                <c:pt idx="1213">
                  <c:v>-1.1020909999999999</c:v>
                </c:pt>
                <c:pt idx="1214">
                  <c:v>-1.1019729999999999</c:v>
                </c:pt>
                <c:pt idx="1215">
                  <c:v>-0.73947900000000411</c:v>
                </c:pt>
                <c:pt idx="1216">
                  <c:v>-0.64791699999999997</c:v>
                </c:pt>
                <c:pt idx="1217">
                  <c:v>-6.3917000000000029E-2</c:v>
                </c:pt>
                <c:pt idx="1218">
                  <c:v>-0.52946699999999358</c:v>
                </c:pt>
                <c:pt idx="1219">
                  <c:v>-0.47176000000000001</c:v>
                </c:pt>
                <c:pt idx="1220">
                  <c:v>-6.3853999999999994E-2</c:v>
                </c:pt>
                <c:pt idx="1221">
                  <c:v>-6.3916000000000014E-2</c:v>
                </c:pt>
                <c:pt idx="1222">
                  <c:v>2.7836000000000246E-2</c:v>
                </c:pt>
                <c:pt idx="1223">
                  <c:v>0.16752100000000003</c:v>
                </c:pt>
                <c:pt idx="1224">
                  <c:v>0.10472099999999999</c:v>
                </c:pt>
                <c:pt idx="1225">
                  <c:v>8.6829000000000045E-2</c:v>
                </c:pt>
                <c:pt idx="1226">
                  <c:v>-0.22598700000000024</c:v>
                </c:pt>
                <c:pt idx="1227">
                  <c:v>-0.44134300000000015</c:v>
                </c:pt>
                <c:pt idx="1228">
                  <c:v>-0.44127600000000006</c:v>
                </c:pt>
                <c:pt idx="1229">
                  <c:v>-0.44123699999999999</c:v>
                </c:pt>
                <c:pt idx="1230">
                  <c:v>-0.44108800000000031</c:v>
                </c:pt>
                <c:pt idx="1231">
                  <c:v>-0.44117800000000007</c:v>
                </c:pt>
                <c:pt idx="1232">
                  <c:v>0.37671200000000032</c:v>
                </c:pt>
                <c:pt idx="1233">
                  <c:v>-0.16162399999999988</c:v>
                </c:pt>
                <c:pt idx="1234">
                  <c:v>0.77527400000000446</c:v>
                </c:pt>
                <c:pt idx="1235">
                  <c:v>0.91503299999999543</c:v>
                </c:pt>
                <c:pt idx="1236">
                  <c:v>0.915072</c:v>
                </c:pt>
                <c:pt idx="1237">
                  <c:v>0.91504900000000433</c:v>
                </c:pt>
                <c:pt idx="1238">
                  <c:v>-0.44109100000000001</c:v>
                </c:pt>
                <c:pt idx="1239">
                  <c:v>0.83002799999999999</c:v>
                </c:pt>
                <c:pt idx="1240">
                  <c:v>0.83008199999999999</c:v>
                </c:pt>
                <c:pt idx="1241">
                  <c:v>-0.4410780000000003</c:v>
                </c:pt>
                <c:pt idx="1242">
                  <c:v>-0.44096700000000005</c:v>
                </c:pt>
                <c:pt idx="1243">
                  <c:v>-0.44086900000000007</c:v>
                </c:pt>
                <c:pt idx="1244">
                  <c:v>-0.44087000000000032</c:v>
                </c:pt>
                <c:pt idx="1245">
                  <c:v>-0.44095300000000009</c:v>
                </c:pt>
                <c:pt idx="1246">
                  <c:v>-0.44082800000000211</c:v>
                </c:pt>
                <c:pt idx="1247">
                  <c:v>0.37687800000000377</c:v>
                </c:pt>
                <c:pt idx="1248">
                  <c:v>-6.3532000000000033E-2</c:v>
                </c:pt>
                <c:pt idx="1249">
                  <c:v>-1.623407</c:v>
                </c:pt>
                <c:pt idx="1250">
                  <c:v>-1.4533289999999894</c:v>
                </c:pt>
                <c:pt idx="1251">
                  <c:v>-1.4534369999999897</c:v>
                </c:pt>
                <c:pt idx="1252">
                  <c:v>-1.4536289999999892</c:v>
                </c:pt>
                <c:pt idx="1253">
                  <c:v>-1.4536629999999917</c:v>
                </c:pt>
                <c:pt idx="1254">
                  <c:v>-1.4537339999999894</c:v>
                </c:pt>
                <c:pt idx="1255">
                  <c:v>-1.623583</c:v>
                </c:pt>
                <c:pt idx="1256">
                  <c:v>-1.6236039999999998</c:v>
                </c:pt>
                <c:pt idx="1257">
                  <c:v>-1.623556</c:v>
                </c:pt>
                <c:pt idx="1258">
                  <c:v>-1.6236269999999917</c:v>
                </c:pt>
                <c:pt idx="1259">
                  <c:v>-6.3265000000000002E-2</c:v>
                </c:pt>
                <c:pt idx="1260">
                  <c:v>-1.6234759999999999</c:v>
                </c:pt>
                <c:pt idx="1261">
                  <c:v>-1.4538319999999874</c:v>
                </c:pt>
                <c:pt idx="1262">
                  <c:v>-6.3195000000000015E-2</c:v>
                </c:pt>
                <c:pt idx="1263">
                  <c:v>-6.3233000000000011E-2</c:v>
                </c:pt>
                <c:pt idx="1264">
                  <c:v>-1.149772</c:v>
                </c:pt>
                <c:pt idx="1265">
                  <c:v>-1.3962319999999999</c:v>
                </c:pt>
                <c:pt idx="1266">
                  <c:v>-1.4539469999999903</c:v>
                </c:pt>
                <c:pt idx="1267">
                  <c:v>-1.538689</c:v>
                </c:pt>
                <c:pt idx="1268">
                  <c:v>-1.454107</c:v>
                </c:pt>
                <c:pt idx="1269">
                  <c:v>-6.3098000000000029E-2</c:v>
                </c:pt>
                <c:pt idx="1270">
                  <c:v>-1.4541359999999999</c:v>
                </c:pt>
                <c:pt idx="1271">
                  <c:v>-1.4542239999999917</c:v>
                </c:pt>
                <c:pt idx="1272">
                  <c:v>-1.45434</c:v>
                </c:pt>
                <c:pt idx="1273">
                  <c:v>-1.4543520000000001</c:v>
                </c:pt>
                <c:pt idx="1274">
                  <c:v>-1.454512</c:v>
                </c:pt>
                <c:pt idx="1275">
                  <c:v>-1.4545239999999917</c:v>
                </c:pt>
                <c:pt idx="1276">
                  <c:v>-1.4545570000000001</c:v>
                </c:pt>
                <c:pt idx="1277">
                  <c:v>-1.623829999999991</c:v>
                </c:pt>
                <c:pt idx="1278">
                  <c:v>-1.6238239999999917</c:v>
                </c:pt>
                <c:pt idx="1279">
                  <c:v>-1.6237269999999908</c:v>
                </c:pt>
                <c:pt idx="1280">
                  <c:v>-6.287100000000001E-2</c:v>
                </c:pt>
                <c:pt idx="1281">
                  <c:v>-1.6237939999999917</c:v>
                </c:pt>
                <c:pt idx="1282">
                  <c:v>-1.623748</c:v>
                </c:pt>
                <c:pt idx="1283">
                  <c:v>-6.2793000000000626E-2</c:v>
                </c:pt>
                <c:pt idx="1284">
                  <c:v>-6.2818000000000124E-2</c:v>
                </c:pt>
                <c:pt idx="1285">
                  <c:v>-6.2870000000000009E-2</c:v>
                </c:pt>
                <c:pt idx="1286">
                  <c:v>-0.70086700000000002</c:v>
                </c:pt>
                <c:pt idx="1287">
                  <c:v>-1.150363</c:v>
                </c:pt>
                <c:pt idx="1288">
                  <c:v>-1.4547089999999998</c:v>
                </c:pt>
                <c:pt idx="1289">
                  <c:v>-1.4548929999999998</c:v>
                </c:pt>
                <c:pt idx="1290">
                  <c:v>-6.2793000000000626E-2</c:v>
                </c:pt>
                <c:pt idx="1291">
                  <c:v>1.3834470000000001</c:v>
                </c:pt>
                <c:pt idx="1292">
                  <c:v>1.3834989999999998</c:v>
                </c:pt>
                <c:pt idx="1293">
                  <c:v>1.4019549999999896</c:v>
                </c:pt>
                <c:pt idx="1294">
                  <c:v>1.4020909999999998</c:v>
                </c:pt>
                <c:pt idx="1295">
                  <c:v>0.97114299999999987</c:v>
                </c:pt>
                <c:pt idx="1296">
                  <c:v>0.61334500000000525</c:v>
                </c:pt>
                <c:pt idx="1297">
                  <c:v>0.61336299999999588</c:v>
                </c:pt>
                <c:pt idx="1298">
                  <c:v>0.70635800000000004</c:v>
                </c:pt>
                <c:pt idx="1299">
                  <c:v>0.25667600000000002</c:v>
                </c:pt>
                <c:pt idx="1300">
                  <c:v>6.804700000000001E-2</c:v>
                </c:pt>
                <c:pt idx="1301">
                  <c:v>-6.263500000000001E-2</c:v>
                </c:pt>
                <c:pt idx="1302">
                  <c:v>6.7978000000000011E-2</c:v>
                </c:pt>
                <c:pt idx="1303">
                  <c:v>1.0213000000000002E-2</c:v>
                </c:pt>
                <c:pt idx="1304">
                  <c:v>-6.2597000000000139E-2</c:v>
                </c:pt>
                <c:pt idx="1305">
                  <c:v>-6.2587000000000031E-2</c:v>
                </c:pt>
                <c:pt idx="1306">
                  <c:v>-6.2687999999999994E-2</c:v>
                </c:pt>
                <c:pt idx="1307">
                  <c:v>-6.2699000000000019E-2</c:v>
                </c:pt>
                <c:pt idx="1308">
                  <c:v>0.21780600000000044</c:v>
                </c:pt>
                <c:pt idx="1309">
                  <c:v>0.21786300000000094</c:v>
                </c:pt>
                <c:pt idx="1310">
                  <c:v>1.290762</c:v>
                </c:pt>
                <c:pt idx="1311">
                  <c:v>-0.44013199999999997</c:v>
                </c:pt>
                <c:pt idx="1312">
                  <c:v>0.22252800000000003</c:v>
                </c:pt>
                <c:pt idx="1313">
                  <c:v>1.0319E-2</c:v>
                </c:pt>
                <c:pt idx="1314">
                  <c:v>-6.2531000000000017E-2</c:v>
                </c:pt>
                <c:pt idx="1315">
                  <c:v>-6.2549999999999994E-2</c:v>
                </c:pt>
                <c:pt idx="1316">
                  <c:v>-6.2482000000000516E-2</c:v>
                </c:pt>
                <c:pt idx="1317">
                  <c:v>-6.2510000000000024E-2</c:v>
                </c:pt>
                <c:pt idx="1318">
                  <c:v>7.7638000000000013E-2</c:v>
                </c:pt>
                <c:pt idx="1319">
                  <c:v>0.21794300000000191</c:v>
                </c:pt>
                <c:pt idx="1320">
                  <c:v>1.062046</c:v>
                </c:pt>
                <c:pt idx="1321">
                  <c:v>0.73732600000000004</c:v>
                </c:pt>
                <c:pt idx="1322">
                  <c:v>-6.2547000000000019E-2</c:v>
                </c:pt>
                <c:pt idx="1323">
                  <c:v>-1.4233949999999846</c:v>
                </c:pt>
                <c:pt idx="1324">
                  <c:v>-1.423352</c:v>
                </c:pt>
                <c:pt idx="1325">
                  <c:v>-1.2274749999999897</c:v>
                </c:pt>
                <c:pt idx="1326">
                  <c:v>-1.142944</c:v>
                </c:pt>
                <c:pt idx="1327">
                  <c:v>-1.2274009999999917</c:v>
                </c:pt>
                <c:pt idx="1328">
                  <c:v>-1.5078639999999894</c:v>
                </c:pt>
                <c:pt idx="1329">
                  <c:v>-1.5078409999999998</c:v>
                </c:pt>
                <c:pt idx="1330">
                  <c:v>-1.2275799999999908</c:v>
                </c:pt>
                <c:pt idx="1331">
                  <c:v>-1.2274829999999999</c:v>
                </c:pt>
                <c:pt idx="1332">
                  <c:v>-1.2275409999999998</c:v>
                </c:pt>
                <c:pt idx="1333">
                  <c:v>-6.2353000000000471E-2</c:v>
                </c:pt>
                <c:pt idx="1334">
                  <c:v>-1.2275099999999903</c:v>
                </c:pt>
                <c:pt idx="1335">
                  <c:v>-1.1428469999999999</c:v>
                </c:pt>
                <c:pt idx="1336">
                  <c:v>-1.338951</c:v>
                </c:pt>
                <c:pt idx="1337">
                  <c:v>-1.338943</c:v>
                </c:pt>
                <c:pt idx="1338">
                  <c:v>-1.4234259999999894</c:v>
                </c:pt>
                <c:pt idx="1339">
                  <c:v>-1.4234619999999856</c:v>
                </c:pt>
                <c:pt idx="1340">
                  <c:v>-1.3389929999999999</c:v>
                </c:pt>
                <c:pt idx="1341">
                  <c:v>-1.5078789999999958</c:v>
                </c:pt>
                <c:pt idx="1342">
                  <c:v>-1.058532</c:v>
                </c:pt>
                <c:pt idx="1343">
                  <c:v>-6.2302000000000586E-2</c:v>
                </c:pt>
                <c:pt idx="1344">
                  <c:v>-0.61705900000000502</c:v>
                </c:pt>
                <c:pt idx="1345">
                  <c:v>-0.70156199999999957</c:v>
                </c:pt>
                <c:pt idx="1346">
                  <c:v>-0.61703300000000005</c:v>
                </c:pt>
                <c:pt idx="1347">
                  <c:v>-0.70156499999999589</c:v>
                </c:pt>
                <c:pt idx="1348">
                  <c:v>-0.78608</c:v>
                </c:pt>
                <c:pt idx="1349">
                  <c:v>-1.0665720000000001</c:v>
                </c:pt>
                <c:pt idx="1350">
                  <c:v>-1.0664670000000001</c:v>
                </c:pt>
                <c:pt idx="1351">
                  <c:v>-0.61687400000000525</c:v>
                </c:pt>
                <c:pt idx="1352">
                  <c:v>-0.78593599999999997</c:v>
                </c:pt>
                <c:pt idx="1353">
                  <c:v>-0.70126500000000003</c:v>
                </c:pt>
                <c:pt idx="1354">
                  <c:v>-6.2241000000000005E-2</c:v>
                </c:pt>
                <c:pt idx="1355">
                  <c:v>-0.78575200000000001</c:v>
                </c:pt>
                <c:pt idx="1356">
                  <c:v>-0.78581400000000001</c:v>
                </c:pt>
                <c:pt idx="1357">
                  <c:v>-0.29103800000000002</c:v>
                </c:pt>
                <c:pt idx="1358">
                  <c:v>-0.89734100000000061</c:v>
                </c:pt>
                <c:pt idx="1359">
                  <c:v>-0.89725100000000013</c:v>
                </c:pt>
                <c:pt idx="1360">
                  <c:v>-0.89736399999999417</c:v>
                </c:pt>
                <c:pt idx="1361">
                  <c:v>-0.8973989999999995</c:v>
                </c:pt>
                <c:pt idx="1362">
                  <c:v>-0.75709000000000526</c:v>
                </c:pt>
                <c:pt idx="1363">
                  <c:v>-0.75710500000000525</c:v>
                </c:pt>
                <c:pt idx="1364">
                  <c:v>-6.2145000000000006E-2</c:v>
                </c:pt>
                <c:pt idx="1365">
                  <c:v>-1.5863020000000001</c:v>
                </c:pt>
                <c:pt idx="1366">
                  <c:v>-1.5862849999999999</c:v>
                </c:pt>
                <c:pt idx="1367">
                  <c:v>-1.586344</c:v>
                </c:pt>
                <c:pt idx="1368">
                  <c:v>-1.58622</c:v>
                </c:pt>
                <c:pt idx="1369">
                  <c:v>-1.5862799999999999</c:v>
                </c:pt>
                <c:pt idx="1370">
                  <c:v>-1.225299999999989</c:v>
                </c:pt>
                <c:pt idx="1371">
                  <c:v>-1.0502670000000001</c:v>
                </c:pt>
                <c:pt idx="1372">
                  <c:v>-1.050128</c:v>
                </c:pt>
                <c:pt idx="1373">
                  <c:v>-1.0875059999999999</c:v>
                </c:pt>
                <c:pt idx="1374">
                  <c:v>-1.087583</c:v>
                </c:pt>
                <c:pt idx="1375">
                  <c:v>-1.1501969999999999</c:v>
                </c:pt>
                <c:pt idx="1376">
                  <c:v>-1.0877679999999998</c:v>
                </c:pt>
                <c:pt idx="1377">
                  <c:v>-1.0878019999999917</c:v>
                </c:pt>
                <c:pt idx="1378">
                  <c:v>-1.539237</c:v>
                </c:pt>
                <c:pt idx="1379">
                  <c:v>-1.6238079999999999</c:v>
                </c:pt>
                <c:pt idx="1380">
                  <c:v>-1.5862120000000082</c:v>
                </c:pt>
                <c:pt idx="1381">
                  <c:v>-1.586295</c:v>
                </c:pt>
                <c:pt idx="1382">
                  <c:v>-1.586133</c:v>
                </c:pt>
                <c:pt idx="1383">
                  <c:v>-1.58616</c:v>
                </c:pt>
                <c:pt idx="1384">
                  <c:v>-1.5861989999999999</c:v>
                </c:pt>
                <c:pt idx="1385">
                  <c:v>-6.1824000000000004E-2</c:v>
                </c:pt>
                <c:pt idx="1386">
                  <c:v>-1.6236870000000001</c:v>
                </c:pt>
                <c:pt idx="1387">
                  <c:v>-1.5859809999999999</c:v>
                </c:pt>
                <c:pt idx="1388">
                  <c:v>-1.5860870000000105</c:v>
                </c:pt>
                <c:pt idx="1389">
                  <c:v>-1.5860000000000001</c:v>
                </c:pt>
                <c:pt idx="1390">
                  <c:v>-1.5859679999999998</c:v>
                </c:pt>
                <c:pt idx="1391">
                  <c:v>-1.5860019999999999</c:v>
                </c:pt>
                <c:pt idx="1392">
                  <c:v>-1.6234979999999999</c:v>
                </c:pt>
                <c:pt idx="1393">
                  <c:v>-1.6235170000000001</c:v>
                </c:pt>
                <c:pt idx="1394">
                  <c:v>-1.5858389999999998</c:v>
                </c:pt>
                <c:pt idx="1395">
                  <c:v>-1.5858229999999998</c:v>
                </c:pt>
                <c:pt idx="1396">
                  <c:v>-0.29062600000000038</c:v>
                </c:pt>
                <c:pt idx="1397">
                  <c:v>-1.6046870000000084</c:v>
                </c:pt>
                <c:pt idx="1398">
                  <c:v>-1.5857589999999999</c:v>
                </c:pt>
                <c:pt idx="1399">
                  <c:v>-1.1501510000000001</c:v>
                </c:pt>
                <c:pt idx="1400">
                  <c:v>-1.3968820000000082</c:v>
                </c:pt>
                <c:pt idx="1401">
                  <c:v>-1.4547129999999999</c:v>
                </c:pt>
                <c:pt idx="1402">
                  <c:v>-1.539113</c:v>
                </c:pt>
                <c:pt idx="1403">
                  <c:v>-1.6235299999999908</c:v>
                </c:pt>
                <c:pt idx="1404">
                  <c:v>-1.454882</c:v>
                </c:pt>
                <c:pt idx="1405">
                  <c:v>-1.6234899999999999</c:v>
                </c:pt>
                <c:pt idx="1406">
                  <c:v>0.21965499999999999</c:v>
                </c:pt>
                <c:pt idx="1407">
                  <c:v>0.21972300000000108</c:v>
                </c:pt>
                <c:pt idx="1408">
                  <c:v>3.0888000000000016E-2</c:v>
                </c:pt>
                <c:pt idx="1409">
                  <c:v>-1.1737289999999998</c:v>
                </c:pt>
                <c:pt idx="1410">
                  <c:v>0.21991000000000183</c:v>
                </c:pt>
                <c:pt idx="1411">
                  <c:v>0.9124989999999995</c:v>
                </c:pt>
                <c:pt idx="1412">
                  <c:v>0.33798200000000439</c:v>
                </c:pt>
                <c:pt idx="1413">
                  <c:v>9.0119000000000005E-2</c:v>
                </c:pt>
                <c:pt idx="1414">
                  <c:v>7.9251000000000016E-2</c:v>
                </c:pt>
                <c:pt idx="1415">
                  <c:v>7.9341000000000023E-2</c:v>
                </c:pt>
                <c:pt idx="1416">
                  <c:v>-1.3041860000000001</c:v>
                </c:pt>
                <c:pt idx="1417">
                  <c:v>-1.5012139999999998</c:v>
                </c:pt>
                <c:pt idx="1418">
                  <c:v>-6.1322000000000022E-2</c:v>
                </c:pt>
                <c:pt idx="1419">
                  <c:v>-1.5854379999999999</c:v>
                </c:pt>
                <c:pt idx="1420">
                  <c:v>-6.1159000000000005E-2</c:v>
                </c:pt>
                <c:pt idx="1421">
                  <c:v>-1.304028</c:v>
                </c:pt>
                <c:pt idx="1422">
                  <c:v>-0.50287099999999996</c:v>
                </c:pt>
                <c:pt idx="1423">
                  <c:v>-0.43901800000000263</c:v>
                </c:pt>
                <c:pt idx="1424">
                  <c:v>-0.29302300000000031</c:v>
                </c:pt>
                <c:pt idx="1425">
                  <c:v>-2.4571000000000016E-2</c:v>
                </c:pt>
                <c:pt idx="1426">
                  <c:v>6.8962000000000023E-2</c:v>
                </c:pt>
                <c:pt idx="1427">
                  <c:v>0.17841300000000163</c:v>
                </c:pt>
                <c:pt idx="1428">
                  <c:v>-1.0007729999999999</c:v>
                </c:pt>
                <c:pt idx="1429">
                  <c:v>-0.65121799999999996</c:v>
                </c:pt>
                <c:pt idx="1430">
                  <c:v>-0.17025199999999999</c:v>
                </c:pt>
                <c:pt idx="1431">
                  <c:v>-1.0003659999999999</c:v>
                </c:pt>
                <c:pt idx="1432">
                  <c:v>-1.1158629999999998</c:v>
                </c:pt>
                <c:pt idx="1433">
                  <c:v>6.9131000000000012E-2</c:v>
                </c:pt>
                <c:pt idx="1434">
                  <c:v>6.9132000000000124E-2</c:v>
                </c:pt>
                <c:pt idx="1435">
                  <c:v>6.9295000000000023E-2</c:v>
                </c:pt>
                <c:pt idx="1436">
                  <c:v>1.1438000000000002E-2</c:v>
                </c:pt>
                <c:pt idx="1437">
                  <c:v>6.9301000000000113E-2</c:v>
                </c:pt>
                <c:pt idx="1438">
                  <c:v>6.9176000000000112E-2</c:v>
                </c:pt>
                <c:pt idx="1439">
                  <c:v>6.9270000000000012E-2</c:v>
                </c:pt>
                <c:pt idx="1440">
                  <c:v>1.1449000000000023E-2</c:v>
                </c:pt>
                <c:pt idx="1441">
                  <c:v>6.9326000000000568E-2</c:v>
                </c:pt>
                <c:pt idx="1442">
                  <c:v>1.1484000000000091E-2</c:v>
                </c:pt>
                <c:pt idx="1443">
                  <c:v>6.9297000000000122E-2</c:v>
                </c:pt>
                <c:pt idx="1444">
                  <c:v>1.1457000000000005E-2</c:v>
                </c:pt>
                <c:pt idx="1445">
                  <c:v>6.9265000000000021E-2</c:v>
                </c:pt>
                <c:pt idx="1446">
                  <c:v>1.1560000000000108E-2</c:v>
                </c:pt>
                <c:pt idx="1447">
                  <c:v>6.9278999999999993E-2</c:v>
                </c:pt>
                <c:pt idx="1448">
                  <c:v>1.1556000000000007E-2</c:v>
                </c:pt>
                <c:pt idx="1449">
                  <c:v>6.9461000000000023E-2</c:v>
                </c:pt>
                <c:pt idx="1450">
                  <c:v>1.1641000000000108E-2</c:v>
                </c:pt>
                <c:pt idx="1451">
                  <c:v>-0.66977500000000911</c:v>
                </c:pt>
                <c:pt idx="1452">
                  <c:v>-2.4436000000000006E-2</c:v>
                </c:pt>
                <c:pt idx="1453">
                  <c:v>6.9338000000000524E-2</c:v>
                </c:pt>
                <c:pt idx="1454">
                  <c:v>6.9339000000000123E-2</c:v>
                </c:pt>
                <c:pt idx="1455">
                  <c:v>-0.11840800000000001</c:v>
                </c:pt>
                <c:pt idx="1456">
                  <c:v>-0.11835699999999998</c:v>
                </c:pt>
                <c:pt idx="1457">
                  <c:v>-0.11842999999999998</c:v>
                </c:pt>
                <c:pt idx="1458">
                  <c:v>-0.11834600000000003</c:v>
                </c:pt>
                <c:pt idx="1459">
                  <c:v>-0.11846400000000012</c:v>
                </c:pt>
                <c:pt idx="1460">
                  <c:v>-0.11836099999999998</c:v>
                </c:pt>
                <c:pt idx="1461">
                  <c:v>6.9279999999999994E-2</c:v>
                </c:pt>
                <c:pt idx="1462">
                  <c:v>6.9420000000000023E-2</c:v>
                </c:pt>
                <c:pt idx="1463">
                  <c:v>-0.11842600000000029</c:v>
                </c:pt>
                <c:pt idx="1464">
                  <c:v>-0.11851700000000001</c:v>
                </c:pt>
                <c:pt idx="1465">
                  <c:v>-0.11842900000000003</c:v>
                </c:pt>
                <c:pt idx="1466">
                  <c:v>6.9447000000000023E-2</c:v>
                </c:pt>
                <c:pt idx="1467">
                  <c:v>1.1516999999999998E-2</c:v>
                </c:pt>
                <c:pt idx="1468">
                  <c:v>8.0008000000000037E-2</c:v>
                </c:pt>
                <c:pt idx="1469">
                  <c:v>-0.11844300000000003</c:v>
                </c:pt>
                <c:pt idx="1470">
                  <c:v>-0.11844499999999998</c:v>
                </c:pt>
                <c:pt idx="1471">
                  <c:v>-0.11845000000000001</c:v>
                </c:pt>
                <c:pt idx="1472">
                  <c:v>6.9382000000000679E-2</c:v>
                </c:pt>
                <c:pt idx="1473">
                  <c:v>6.9382000000000679E-2</c:v>
                </c:pt>
                <c:pt idx="1474">
                  <c:v>-0.11843099999999998</c:v>
                </c:pt>
                <c:pt idx="1475">
                  <c:v>-0.11859800000000002</c:v>
                </c:pt>
                <c:pt idx="1476">
                  <c:v>-0.11850900000000002</c:v>
                </c:pt>
                <c:pt idx="1477">
                  <c:v>0.78156799999999405</c:v>
                </c:pt>
                <c:pt idx="1478">
                  <c:v>0.96969700000000525</c:v>
                </c:pt>
                <c:pt idx="1479">
                  <c:v>0.9697730000000041</c:v>
                </c:pt>
                <c:pt idx="1480">
                  <c:v>6.9474000000000022E-2</c:v>
                </c:pt>
                <c:pt idx="1481">
                  <c:v>6.9496000000000738E-2</c:v>
                </c:pt>
                <c:pt idx="1482">
                  <c:v>6.9372000000000558E-2</c:v>
                </c:pt>
                <c:pt idx="1483">
                  <c:v>6.9501000000000021E-2</c:v>
                </c:pt>
                <c:pt idx="1484">
                  <c:v>-1.045115</c:v>
                </c:pt>
                <c:pt idx="1485">
                  <c:v>-0.46417600000000031</c:v>
                </c:pt>
                <c:pt idx="1486">
                  <c:v>-0.30317100000000002</c:v>
                </c:pt>
                <c:pt idx="1487">
                  <c:v>6.9378000000000023E-2</c:v>
                </c:pt>
                <c:pt idx="1488">
                  <c:v>1.1641000000000108E-2</c:v>
                </c:pt>
                <c:pt idx="1489">
                  <c:v>-0.11842100000000012</c:v>
                </c:pt>
                <c:pt idx="1490">
                  <c:v>-0.23435500000000001</c:v>
                </c:pt>
                <c:pt idx="1491">
                  <c:v>6.9500000000000034E-2</c:v>
                </c:pt>
                <c:pt idx="1492">
                  <c:v>1.1545000000000041E-2</c:v>
                </c:pt>
                <c:pt idx="1493">
                  <c:v>1.1588000000000001E-2</c:v>
                </c:pt>
                <c:pt idx="1494">
                  <c:v>0.96990399999999999</c:v>
                </c:pt>
                <c:pt idx="1495">
                  <c:v>0.97002100000000469</c:v>
                </c:pt>
                <c:pt idx="1496">
                  <c:v>1.1588780000000001</c:v>
                </c:pt>
                <c:pt idx="1497">
                  <c:v>1.2430779999999999</c:v>
                </c:pt>
                <c:pt idx="1498">
                  <c:v>1.158973</c:v>
                </c:pt>
                <c:pt idx="1499">
                  <c:v>0.97029199999999993</c:v>
                </c:pt>
                <c:pt idx="1500">
                  <c:v>0.71734299999999951</c:v>
                </c:pt>
                <c:pt idx="1501">
                  <c:v>1.1592819999999999</c:v>
                </c:pt>
                <c:pt idx="1502">
                  <c:v>0.52857100000000001</c:v>
                </c:pt>
                <c:pt idx="1503">
                  <c:v>1.1592929999999999</c:v>
                </c:pt>
                <c:pt idx="1504">
                  <c:v>1.1594439999999999</c:v>
                </c:pt>
                <c:pt idx="1505">
                  <c:v>0.5288079999999995</c:v>
                </c:pt>
                <c:pt idx="1506">
                  <c:v>0.97065800000000446</c:v>
                </c:pt>
                <c:pt idx="1507">
                  <c:v>0.97079000000000515</c:v>
                </c:pt>
                <c:pt idx="1508">
                  <c:v>1.159689</c:v>
                </c:pt>
                <c:pt idx="1509">
                  <c:v>1.1596329999999999</c:v>
                </c:pt>
                <c:pt idx="1510">
                  <c:v>1.1597420000000001</c:v>
                </c:pt>
                <c:pt idx="1511">
                  <c:v>0.97106699999999957</c:v>
                </c:pt>
                <c:pt idx="1512">
                  <c:v>1.1598889999999999</c:v>
                </c:pt>
                <c:pt idx="1513">
                  <c:v>1.1600110000000001</c:v>
                </c:pt>
                <c:pt idx="1514">
                  <c:v>0.97120899999999988</c:v>
                </c:pt>
                <c:pt idx="1515">
                  <c:v>1.4971439999999998</c:v>
                </c:pt>
                <c:pt idx="1516">
                  <c:v>1.497124999999988</c:v>
                </c:pt>
                <c:pt idx="1517">
                  <c:v>1.4972049999999908</c:v>
                </c:pt>
                <c:pt idx="1518">
                  <c:v>1.290146</c:v>
                </c:pt>
                <c:pt idx="1519">
                  <c:v>1.290141</c:v>
                </c:pt>
                <c:pt idx="1520">
                  <c:v>0.2987550000000001</c:v>
                </c:pt>
                <c:pt idx="1521">
                  <c:v>1.4777639999999894</c:v>
                </c:pt>
                <c:pt idx="1522">
                  <c:v>1.4777599999999917</c:v>
                </c:pt>
                <c:pt idx="1523">
                  <c:v>1.288872</c:v>
                </c:pt>
                <c:pt idx="1524">
                  <c:v>1.29044</c:v>
                </c:pt>
                <c:pt idx="1525">
                  <c:v>1.1150289999999998</c:v>
                </c:pt>
                <c:pt idx="1526">
                  <c:v>0.29880600000000263</c:v>
                </c:pt>
                <c:pt idx="1527">
                  <c:v>1.4970999999999897</c:v>
                </c:pt>
                <c:pt idx="1528">
                  <c:v>1.4971269999999897</c:v>
                </c:pt>
                <c:pt idx="1529">
                  <c:v>1.4778619999999862</c:v>
                </c:pt>
                <c:pt idx="1530">
                  <c:v>0.93981800000000004</c:v>
                </c:pt>
                <c:pt idx="1531">
                  <c:v>1.2907329999999999</c:v>
                </c:pt>
                <c:pt idx="1532">
                  <c:v>0.65864600000000606</c:v>
                </c:pt>
                <c:pt idx="1533">
                  <c:v>1.4969329999999998</c:v>
                </c:pt>
                <c:pt idx="1534">
                  <c:v>1.4969939999999917</c:v>
                </c:pt>
                <c:pt idx="1535">
                  <c:v>1.4779309999999908</c:v>
                </c:pt>
                <c:pt idx="1536">
                  <c:v>0.58015799999999462</c:v>
                </c:pt>
                <c:pt idx="1537">
                  <c:v>0.58017999999999958</c:v>
                </c:pt>
                <c:pt idx="1538">
                  <c:v>-6.0902000000000123E-2</c:v>
                </c:pt>
                <c:pt idx="1539">
                  <c:v>1.4779589999999998</c:v>
                </c:pt>
                <c:pt idx="1540">
                  <c:v>1.4778449999999896</c:v>
                </c:pt>
                <c:pt idx="1541">
                  <c:v>1.4778859999999998</c:v>
                </c:pt>
                <c:pt idx="1542">
                  <c:v>1.2913399999999917</c:v>
                </c:pt>
                <c:pt idx="1543">
                  <c:v>1.310398</c:v>
                </c:pt>
                <c:pt idx="1544">
                  <c:v>0.83470900000000525</c:v>
                </c:pt>
                <c:pt idx="1545">
                  <c:v>-6.0864000000000112E-2</c:v>
                </c:pt>
                <c:pt idx="1546">
                  <c:v>-0.96111199999999997</c:v>
                </c:pt>
                <c:pt idx="1547">
                  <c:v>-1.3390219999999917</c:v>
                </c:pt>
                <c:pt idx="1548">
                  <c:v>-1.3390169999999999</c:v>
                </c:pt>
                <c:pt idx="1549">
                  <c:v>-1.2474269999999896</c:v>
                </c:pt>
                <c:pt idx="1550">
                  <c:v>-1.2723959999999999</c:v>
                </c:pt>
                <c:pt idx="1551">
                  <c:v>0.22031300000000004</c:v>
                </c:pt>
                <c:pt idx="1552">
                  <c:v>0.103814</c:v>
                </c:pt>
                <c:pt idx="1553">
                  <c:v>-6.5839000000000009E-2</c:v>
                </c:pt>
                <c:pt idx="1554">
                  <c:v>6.9726000000000579E-2</c:v>
                </c:pt>
                <c:pt idx="1555">
                  <c:v>6.9824000000000039E-2</c:v>
                </c:pt>
                <c:pt idx="1556">
                  <c:v>-6.0780000000000133E-2</c:v>
                </c:pt>
                <c:pt idx="1557">
                  <c:v>-1.3391249999999908</c:v>
                </c:pt>
                <c:pt idx="1558">
                  <c:v>-1.3390550000000001</c:v>
                </c:pt>
                <c:pt idx="1559">
                  <c:v>-0.803786</c:v>
                </c:pt>
                <c:pt idx="1560">
                  <c:v>6.9859000000000032E-2</c:v>
                </c:pt>
                <c:pt idx="1561">
                  <c:v>-0.26860400000000001</c:v>
                </c:pt>
                <c:pt idx="1562">
                  <c:v>-0.15527800000000044</c:v>
                </c:pt>
                <c:pt idx="1563">
                  <c:v>-0.15549600000000188</c:v>
                </c:pt>
                <c:pt idx="1564">
                  <c:v>-4.2810000000000133E-2</c:v>
                </c:pt>
                <c:pt idx="1565">
                  <c:v>6.9708000000000034E-2</c:v>
                </c:pt>
                <c:pt idx="1566">
                  <c:v>6.9790000000000643E-2</c:v>
                </c:pt>
                <c:pt idx="1567">
                  <c:v>6.9768000000000524E-2</c:v>
                </c:pt>
                <c:pt idx="1568">
                  <c:v>6.9743000000000124E-2</c:v>
                </c:pt>
                <c:pt idx="1569">
                  <c:v>6.9811000000000123E-2</c:v>
                </c:pt>
                <c:pt idx="1570">
                  <c:v>6.9863000000000577E-2</c:v>
                </c:pt>
                <c:pt idx="1571">
                  <c:v>1.1621000000000102E-2</c:v>
                </c:pt>
                <c:pt idx="1572">
                  <c:v>1.1625000000000081E-2</c:v>
                </c:pt>
                <c:pt idx="1573">
                  <c:v>1.1692000000000001E-2</c:v>
                </c:pt>
                <c:pt idx="1574">
                  <c:v>1.1698000000000005E-2</c:v>
                </c:pt>
                <c:pt idx="1575">
                  <c:v>-0.15545200000000126</c:v>
                </c:pt>
                <c:pt idx="1576">
                  <c:v>-2.340600000000001E-2</c:v>
                </c:pt>
                <c:pt idx="1577">
                  <c:v>6.9795000000000523E-2</c:v>
                </c:pt>
                <c:pt idx="1578">
                  <c:v>6.9822000000000134E-2</c:v>
                </c:pt>
                <c:pt idx="1579">
                  <c:v>1.1707000000000021E-2</c:v>
                </c:pt>
                <c:pt idx="1580">
                  <c:v>1.1663000000000104E-2</c:v>
                </c:pt>
                <c:pt idx="1581">
                  <c:v>1.1629000000000021E-2</c:v>
                </c:pt>
                <c:pt idx="1582">
                  <c:v>1.1740000000000113E-2</c:v>
                </c:pt>
                <c:pt idx="1583">
                  <c:v>6.9959999999999994E-2</c:v>
                </c:pt>
                <c:pt idx="1584">
                  <c:v>7.0007000000000014E-2</c:v>
                </c:pt>
                <c:pt idx="1585">
                  <c:v>7.004100000000002E-2</c:v>
                </c:pt>
                <c:pt idx="1586">
                  <c:v>6.9993000000000596E-2</c:v>
                </c:pt>
                <c:pt idx="1587">
                  <c:v>6.9974000000000008E-2</c:v>
                </c:pt>
                <c:pt idx="1588">
                  <c:v>7.0054000000000019E-2</c:v>
                </c:pt>
                <c:pt idx="1589">
                  <c:v>-0.43668400000000263</c:v>
                </c:pt>
                <c:pt idx="1590">
                  <c:v>-0.15554500000000168</c:v>
                </c:pt>
                <c:pt idx="1591">
                  <c:v>-6.2051000000000023E-2</c:v>
                </c:pt>
                <c:pt idx="1592">
                  <c:v>-4.2755000000000022E-2</c:v>
                </c:pt>
                <c:pt idx="1593">
                  <c:v>5.0691000000000014E-2</c:v>
                </c:pt>
                <c:pt idx="1594">
                  <c:v>6.9906000000000523E-2</c:v>
                </c:pt>
                <c:pt idx="1595">
                  <c:v>7.0041999999999993E-2</c:v>
                </c:pt>
                <c:pt idx="1596">
                  <c:v>6.9925000000000029E-2</c:v>
                </c:pt>
                <c:pt idx="1597">
                  <c:v>1.1789000000000023E-2</c:v>
                </c:pt>
                <c:pt idx="1598">
                  <c:v>1.1781000000000118E-2</c:v>
                </c:pt>
                <c:pt idx="1599">
                  <c:v>-0.15565100000000001</c:v>
                </c:pt>
                <c:pt idx="1600">
                  <c:v>1.1790000000000021E-2</c:v>
                </c:pt>
                <c:pt idx="1601">
                  <c:v>-2.3387999999999999E-2</c:v>
                </c:pt>
                <c:pt idx="1602">
                  <c:v>6.9939000000000029E-2</c:v>
                </c:pt>
                <c:pt idx="1603">
                  <c:v>7.0041999999999993E-2</c:v>
                </c:pt>
                <c:pt idx="1604">
                  <c:v>7.010700000000003E-2</c:v>
                </c:pt>
                <c:pt idx="1605">
                  <c:v>7.007300000000001E-2</c:v>
                </c:pt>
                <c:pt idx="1606">
                  <c:v>7.010700000000003E-2</c:v>
                </c:pt>
                <c:pt idx="1607">
                  <c:v>1.1830000000000005E-2</c:v>
                </c:pt>
                <c:pt idx="1608">
                  <c:v>-0.136153</c:v>
                </c:pt>
                <c:pt idx="1609">
                  <c:v>7.0127000000000009E-2</c:v>
                </c:pt>
                <c:pt idx="1610">
                  <c:v>7.004500000000001E-2</c:v>
                </c:pt>
                <c:pt idx="1611">
                  <c:v>-0.13626400000000041</c:v>
                </c:pt>
                <c:pt idx="1612">
                  <c:v>7.0097000000000034E-2</c:v>
                </c:pt>
                <c:pt idx="1613">
                  <c:v>7.0125999999999994E-2</c:v>
                </c:pt>
                <c:pt idx="1614">
                  <c:v>1.1873000000000003E-2</c:v>
                </c:pt>
                <c:pt idx="1615">
                  <c:v>1.1778000000000005E-2</c:v>
                </c:pt>
                <c:pt idx="1616">
                  <c:v>0.62477700000000524</c:v>
                </c:pt>
                <c:pt idx="1617">
                  <c:v>8.2854000000000066E-2</c:v>
                </c:pt>
                <c:pt idx="1618">
                  <c:v>-1.1559999999999999E-3</c:v>
                </c:pt>
                <c:pt idx="1619">
                  <c:v>8.2728000000000065E-2</c:v>
                </c:pt>
                <c:pt idx="1620">
                  <c:v>8.2714000000000024E-2</c:v>
                </c:pt>
                <c:pt idx="1621">
                  <c:v>8.2716000000000026E-2</c:v>
                </c:pt>
                <c:pt idx="1622">
                  <c:v>8.2750000000000046E-2</c:v>
                </c:pt>
                <c:pt idx="1623">
                  <c:v>8.2594000000000264E-2</c:v>
                </c:pt>
                <c:pt idx="1624">
                  <c:v>0.278505</c:v>
                </c:pt>
                <c:pt idx="1625">
                  <c:v>1.348962</c:v>
                </c:pt>
                <c:pt idx="1626">
                  <c:v>0.27895700000000001</c:v>
                </c:pt>
                <c:pt idx="1627">
                  <c:v>0.81414500000000456</c:v>
                </c:pt>
                <c:pt idx="1628">
                  <c:v>1.1745510000000001</c:v>
                </c:pt>
                <c:pt idx="1629">
                  <c:v>8.0168000000000045E-2</c:v>
                </c:pt>
                <c:pt idx="1630">
                  <c:v>0.22087799999999988</c:v>
                </c:pt>
                <c:pt idx="1631">
                  <c:v>0.22089800000000004</c:v>
                </c:pt>
                <c:pt idx="1632">
                  <c:v>0.22087099999999987</c:v>
                </c:pt>
                <c:pt idx="1633">
                  <c:v>0.22107399999999988</c:v>
                </c:pt>
                <c:pt idx="1634">
                  <c:v>1.34945</c:v>
                </c:pt>
                <c:pt idx="1635">
                  <c:v>0.97151599999999949</c:v>
                </c:pt>
                <c:pt idx="1636">
                  <c:v>0.97167200000000065</c:v>
                </c:pt>
                <c:pt idx="1637">
                  <c:v>0.97173900000000446</c:v>
                </c:pt>
                <c:pt idx="1638">
                  <c:v>0.97179300000000446</c:v>
                </c:pt>
                <c:pt idx="1639">
                  <c:v>0.22100300000000003</c:v>
                </c:pt>
                <c:pt idx="1640">
                  <c:v>-0.6659400000000073</c:v>
                </c:pt>
                <c:pt idx="1641">
                  <c:v>1.3800000000000167E-4</c:v>
                </c:pt>
                <c:pt idx="1642">
                  <c:v>-0.22095600000000004</c:v>
                </c:pt>
                <c:pt idx="1643">
                  <c:v>0.12487400000000012</c:v>
                </c:pt>
                <c:pt idx="1644">
                  <c:v>1.160868</c:v>
                </c:pt>
                <c:pt idx="1645">
                  <c:v>0.97188599999999992</c:v>
                </c:pt>
                <c:pt idx="1646">
                  <c:v>0.17459700000000108</c:v>
                </c:pt>
                <c:pt idx="1647">
                  <c:v>0.24164700000000044</c:v>
                </c:pt>
                <c:pt idx="1648">
                  <c:v>0.30033100000000001</c:v>
                </c:pt>
                <c:pt idx="1649">
                  <c:v>0.75093100000000468</c:v>
                </c:pt>
                <c:pt idx="1650">
                  <c:v>0.52996900000000002</c:v>
                </c:pt>
                <c:pt idx="1651">
                  <c:v>-0.18864800000000137</c:v>
                </c:pt>
                <c:pt idx="1652">
                  <c:v>-0.640262</c:v>
                </c:pt>
                <c:pt idx="1653">
                  <c:v>-0.10586400000000012</c:v>
                </c:pt>
                <c:pt idx="1654">
                  <c:v>-0.10586000000000002</c:v>
                </c:pt>
                <c:pt idx="1655">
                  <c:v>-1.2340000000000005E-2</c:v>
                </c:pt>
                <c:pt idx="1656">
                  <c:v>-1.2417999999999978E-2</c:v>
                </c:pt>
                <c:pt idx="1657">
                  <c:v>-0.1061940000000008</c:v>
                </c:pt>
                <c:pt idx="1658">
                  <c:v>0.97246099999999958</c:v>
                </c:pt>
                <c:pt idx="1659">
                  <c:v>0.97252999999999989</c:v>
                </c:pt>
                <c:pt idx="1660">
                  <c:v>0.30061000000000032</c:v>
                </c:pt>
                <c:pt idx="1661">
                  <c:v>0.24194100000000168</c:v>
                </c:pt>
                <c:pt idx="1662">
                  <c:v>1.2213E-2</c:v>
                </c:pt>
                <c:pt idx="1663">
                  <c:v>-0.79328399999999588</c:v>
                </c:pt>
                <c:pt idx="1664">
                  <c:v>-0.10646899999999998</c:v>
                </c:pt>
                <c:pt idx="1665">
                  <c:v>-0.10664700000000002</c:v>
                </c:pt>
                <c:pt idx="1666">
                  <c:v>-0.10679600000000107</c:v>
                </c:pt>
                <c:pt idx="1667">
                  <c:v>-0.10693400000000022</c:v>
                </c:pt>
                <c:pt idx="1668">
                  <c:v>-0.10701100000000002</c:v>
                </c:pt>
                <c:pt idx="1669">
                  <c:v>-0.1070950000000008</c:v>
                </c:pt>
                <c:pt idx="1670">
                  <c:v>0.9727970000000048</c:v>
                </c:pt>
                <c:pt idx="1671">
                  <c:v>-0.107388</c:v>
                </c:pt>
                <c:pt idx="1672">
                  <c:v>-1.3729000000000003E-2</c:v>
                </c:pt>
                <c:pt idx="1673">
                  <c:v>-1.3712000000000005E-2</c:v>
                </c:pt>
                <c:pt idx="1674">
                  <c:v>-0.10749100000000029</c:v>
                </c:pt>
                <c:pt idx="1675">
                  <c:v>-0.10772800000000063</c:v>
                </c:pt>
                <c:pt idx="1676">
                  <c:v>-0.10789799999999998</c:v>
                </c:pt>
                <c:pt idx="1677">
                  <c:v>-1.4185E-2</c:v>
                </c:pt>
                <c:pt idx="1678">
                  <c:v>-0.10807300000000022</c:v>
                </c:pt>
                <c:pt idx="1679">
                  <c:v>0.97306699999999957</c:v>
                </c:pt>
                <c:pt idx="1680">
                  <c:v>1.4341439999999999</c:v>
                </c:pt>
                <c:pt idx="1681">
                  <c:v>8.0142000000000033E-2</c:v>
                </c:pt>
                <c:pt idx="1682">
                  <c:v>1.4342309999999998</c:v>
                </c:pt>
                <c:pt idx="1683">
                  <c:v>1.1621110000000001</c:v>
                </c:pt>
                <c:pt idx="1684">
                  <c:v>0.97332399999999986</c:v>
                </c:pt>
                <c:pt idx="1685">
                  <c:v>1.233182</c:v>
                </c:pt>
                <c:pt idx="1686">
                  <c:v>0.41423499999999996</c:v>
                </c:pt>
                <c:pt idx="1687">
                  <c:v>-1.1066570000000091</c:v>
                </c:pt>
                <c:pt idx="1688">
                  <c:v>-0.39780900000000263</c:v>
                </c:pt>
                <c:pt idx="1689">
                  <c:v>-0.45690200000000031</c:v>
                </c:pt>
                <c:pt idx="1690">
                  <c:v>-0.39790500000000234</c:v>
                </c:pt>
                <c:pt idx="1691">
                  <c:v>-0.73291499999999998</c:v>
                </c:pt>
                <c:pt idx="1692">
                  <c:v>-0.51595299999999589</c:v>
                </c:pt>
                <c:pt idx="1693">
                  <c:v>-0.234073</c:v>
                </c:pt>
                <c:pt idx="1694">
                  <c:v>-0.51602400000000004</c:v>
                </c:pt>
                <c:pt idx="1695">
                  <c:v>-0.234122</c:v>
                </c:pt>
                <c:pt idx="1696">
                  <c:v>-0.23404600000000111</c:v>
                </c:pt>
                <c:pt idx="1697">
                  <c:v>-1.1659839999999999</c:v>
                </c:pt>
                <c:pt idx="1698">
                  <c:v>-0.51604799999999951</c:v>
                </c:pt>
                <c:pt idx="1699">
                  <c:v>-1.5071859999999999</c:v>
                </c:pt>
                <c:pt idx="1700">
                  <c:v>-1.234988</c:v>
                </c:pt>
                <c:pt idx="1701">
                  <c:v>-0.23424000000000109</c:v>
                </c:pt>
                <c:pt idx="1702">
                  <c:v>-1.3835039999999998</c:v>
                </c:pt>
                <c:pt idx="1703">
                  <c:v>-0.11605100000000002</c:v>
                </c:pt>
                <c:pt idx="1704">
                  <c:v>-0.11607500000000009</c:v>
                </c:pt>
                <c:pt idx="1705">
                  <c:v>-0.11604900000000001</c:v>
                </c:pt>
                <c:pt idx="1706">
                  <c:v>-0.11617500000000019</c:v>
                </c:pt>
                <c:pt idx="1707">
                  <c:v>-0.11615100000000002</c:v>
                </c:pt>
                <c:pt idx="1708">
                  <c:v>-0.11620300000000022</c:v>
                </c:pt>
                <c:pt idx="1709">
                  <c:v>-0.11622900000000012</c:v>
                </c:pt>
                <c:pt idx="1710">
                  <c:v>-0.11619900000000002</c:v>
                </c:pt>
                <c:pt idx="1711">
                  <c:v>-0.17526900000000126</c:v>
                </c:pt>
                <c:pt idx="1712">
                  <c:v>-0.11619300000000064</c:v>
                </c:pt>
                <c:pt idx="1713">
                  <c:v>-0.11614700000000001</c:v>
                </c:pt>
                <c:pt idx="1714">
                  <c:v>-0.11613100000000012</c:v>
                </c:pt>
                <c:pt idx="1715">
                  <c:v>-0.11627800000000003</c:v>
                </c:pt>
                <c:pt idx="1716">
                  <c:v>-0.11617600000000022</c:v>
                </c:pt>
                <c:pt idx="1717">
                  <c:v>-0.11617900000000002</c:v>
                </c:pt>
                <c:pt idx="1718">
                  <c:v>-0.11625900000000002</c:v>
                </c:pt>
                <c:pt idx="1719">
                  <c:v>-0.11624900000000003</c:v>
                </c:pt>
                <c:pt idx="1720">
                  <c:v>-0.11622900000000012</c:v>
                </c:pt>
                <c:pt idx="1721">
                  <c:v>-0.11621500000000012</c:v>
                </c:pt>
                <c:pt idx="1722">
                  <c:v>-0.11627100000000012</c:v>
                </c:pt>
                <c:pt idx="1723">
                  <c:v>-0.11622400000000073</c:v>
                </c:pt>
                <c:pt idx="1724">
                  <c:v>-0.11624900000000003</c:v>
                </c:pt>
                <c:pt idx="1725">
                  <c:v>-0.11635699999999995</c:v>
                </c:pt>
                <c:pt idx="1726">
                  <c:v>-0.11640300000000003</c:v>
                </c:pt>
                <c:pt idx="1727">
                  <c:v>-0.11635600000000001</c:v>
                </c:pt>
                <c:pt idx="1728">
                  <c:v>-0.11638500000000002</c:v>
                </c:pt>
                <c:pt idx="1729">
                  <c:v>-0.11639099999999998</c:v>
                </c:pt>
                <c:pt idx="1730">
                  <c:v>-0.11644699999999998</c:v>
                </c:pt>
                <c:pt idx="1731">
                  <c:v>-0.11632099999999998</c:v>
                </c:pt>
                <c:pt idx="1732">
                  <c:v>-0.11636000000000003</c:v>
                </c:pt>
                <c:pt idx="1733">
                  <c:v>-0.11639600000000012</c:v>
                </c:pt>
                <c:pt idx="1734">
                  <c:v>-0.11645999999999933</c:v>
                </c:pt>
                <c:pt idx="1735">
                  <c:v>-0.11644699999999998</c:v>
                </c:pt>
                <c:pt idx="1736">
                  <c:v>-0.11638999999999931</c:v>
                </c:pt>
                <c:pt idx="1737">
                  <c:v>-0.17544400000000168</c:v>
                </c:pt>
                <c:pt idx="1738">
                  <c:v>-0.11648400000000002</c:v>
                </c:pt>
                <c:pt idx="1739">
                  <c:v>-0.11647700000000001</c:v>
                </c:pt>
                <c:pt idx="1740">
                  <c:v>-0.11641200000000002</c:v>
                </c:pt>
                <c:pt idx="1741">
                  <c:v>-0.11647000000000002</c:v>
                </c:pt>
                <c:pt idx="1742">
                  <c:v>-0.11646600000000012</c:v>
                </c:pt>
                <c:pt idx="1743">
                  <c:v>-0.11648600000000003</c:v>
                </c:pt>
                <c:pt idx="1744">
                  <c:v>-0.11648200000000002</c:v>
                </c:pt>
                <c:pt idx="1745">
                  <c:v>-0.11655799999999936</c:v>
                </c:pt>
                <c:pt idx="1746">
                  <c:v>-0.11660300000000012</c:v>
                </c:pt>
                <c:pt idx="1747">
                  <c:v>-0.11664900000000002</c:v>
                </c:pt>
                <c:pt idx="1748">
                  <c:v>-0.11650300000000002</c:v>
                </c:pt>
                <c:pt idx="1749">
                  <c:v>-0.11659700000000003</c:v>
                </c:pt>
                <c:pt idx="1750">
                  <c:v>-0.11667400000000012</c:v>
                </c:pt>
                <c:pt idx="1751">
                  <c:v>-0.11657500000000012</c:v>
                </c:pt>
                <c:pt idx="1752">
                  <c:v>-0.11656700000000002</c:v>
                </c:pt>
                <c:pt idx="1753">
                  <c:v>-0.11663700000000002</c:v>
                </c:pt>
                <c:pt idx="1754">
                  <c:v>-0.11672600000000083</c:v>
                </c:pt>
                <c:pt idx="1755">
                  <c:v>-0.11666799999999998</c:v>
                </c:pt>
                <c:pt idx="1756">
                  <c:v>-0.11670999999999998</c:v>
                </c:pt>
                <c:pt idx="1757">
                  <c:v>-0.11673700000000002</c:v>
                </c:pt>
                <c:pt idx="1758">
                  <c:v>-0.11671100000000002</c:v>
                </c:pt>
                <c:pt idx="1759">
                  <c:v>-0.11666899999999998</c:v>
                </c:pt>
                <c:pt idx="1760">
                  <c:v>-0.11674300000000012</c:v>
                </c:pt>
                <c:pt idx="1761">
                  <c:v>-0.11678600000000022</c:v>
                </c:pt>
                <c:pt idx="1762">
                  <c:v>-0.11668199999999998</c:v>
                </c:pt>
                <c:pt idx="1763">
                  <c:v>-0.11672200000000073</c:v>
                </c:pt>
                <c:pt idx="1764">
                  <c:v>-0.11677100000000012</c:v>
                </c:pt>
                <c:pt idx="1765">
                  <c:v>-0.11672400000000074</c:v>
                </c:pt>
                <c:pt idx="1766">
                  <c:v>-0.11686100000000003</c:v>
                </c:pt>
                <c:pt idx="1767">
                  <c:v>-0.11687500000000003</c:v>
                </c:pt>
                <c:pt idx="1768">
                  <c:v>-0.11682900000000002</c:v>
                </c:pt>
                <c:pt idx="1769">
                  <c:v>-0.11684700000000001</c:v>
                </c:pt>
                <c:pt idx="1770">
                  <c:v>-0.11675199999999998</c:v>
                </c:pt>
                <c:pt idx="1771">
                  <c:v>-0.11691300000000002</c:v>
                </c:pt>
                <c:pt idx="1772">
                  <c:v>-0.11681600000000002</c:v>
                </c:pt>
                <c:pt idx="1773">
                  <c:v>-0.11684000000000001</c:v>
                </c:pt>
                <c:pt idx="1774">
                  <c:v>-0.11690399999999998</c:v>
                </c:pt>
                <c:pt idx="1775">
                  <c:v>-2.3184E-2</c:v>
                </c:pt>
                <c:pt idx="1776">
                  <c:v>-2.3160999999999977E-2</c:v>
                </c:pt>
                <c:pt idx="1777">
                  <c:v>-2.3065999999999993E-2</c:v>
                </c:pt>
                <c:pt idx="1778">
                  <c:v>-0.11690200000000003</c:v>
                </c:pt>
                <c:pt idx="1779">
                  <c:v>-0.11696600000000019</c:v>
                </c:pt>
                <c:pt idx="1780">
                  <c:v>-0.11698900000000001</c:v>
                </c:pt>
                <c:pt idx="1781">
                  <c:v>-0.11696500000000012</c:v>
                </c:pt>
                <c:pt idx="1782">
                  <c:v>-0.11696800000000002</c:v>
                </c:pt>
                <c:pt idx="1783">
                  <c:v>-0.11699700000000002</c:v>
                </c:pt>
                <c:pt idx="1784">
                  <c:v>-0.11695999999999934</c:v>
                </c:pt>
                <c:pt idx="1785">
                  <c:v>-0.11699100000000009</c:v>
                </c:pt>
                <c:pt idx="1786">
                  <c:v>-0.11706800000000003</c:v>
                </c:pt>
                <c:pt idx="1787">
                  <c:v>-0.11707800000000002</c:v>
                </c:pt>
                <c:pt idx="1788">
                  <c:v>-0.11697299999999998</c:v>
                </c:pt>
                <c:pt idx="1789">
                  <c:v>-2.3303000000000004E-2</c:v>
                </c:pt>
                <c:pt idx="1790">
                  <c:v>-0.11700300000000002</c:v>
                </c:pt>
                <c:pt idx="1791">
                  <c:v>-0.11704299999999998</c:v>
                </c:pt>
                <c:pt idx="1792">
                  <c:v>-0.11703900000000002</c:v>
                </c:pt>
                <c:pt idx="1793">
                  <c:v>-0.11713200000000012</c:v>
                </c:pt>
                <c:pt idx="1794">
                  <c:v>-0.11713600000000064</c:v>
                </c:pt>
                <c:pt idx="1795">
                  <c:v>-0.11716000000000019</c:v>
                </c:pt>
                <c:pt idx="1796">
                  <c:v>-0.11708900000000001</c:v>
                </c:pt>
                <c:pt idx="1797">
                  <c:v>-0.11704500000000002</c:v>
                </c:pt>
                <c:pt idx="1798">
                  <c:v>-0.137271</c:v>
                </c:pt>
                <c:pt idx="1799">
                  <c:v>-0.11720600000000064</c:v>
                </c:pt>
                <c:pt idx="1800">
                  <c:v>-0.11712500000000074</c:v>
                </c:pt>
                <c:pt idx="1801">
                  <c:v>-0.11720200000000019</c:v>
                </c:pt>
                <c:pt idx="1802">
                  <c:v>-0.11714500000000012</c:v>
                </c:pt>
                <c:pt idx="1803">
                  <c:v>7.0286000000000029E-2</c:v>
                </c:pt>
                <c:pt idx="1804">
                  <c:v>-0.11717800000000002</c:v>
                </c:pt>
                <c:pt idx="1805">
                  <c:v>-2.3427000000000003E-2</c:v>
                </c:pt>
                <c:pt idx="1806">
                  <c:v>-0.11718800000000001</c:v>
                </c:pt>
                <c:pt idx="1807">
                  <c:v>-0.11727600000000066</c:v>
                </c:pt>
                <c:pt idx="1808">
                  <c:v>7.0259000000000002E-2</c:v>
                </c:pt>
                <c:pt idx="1809">
                  <c:v>-2.3365999999999987E-2</c:v>
                </c:pt>
                <c:pt idx="1810">
                  <c:v>-0.11730900000000001</c:v>
                </c:pt>
                <c:pt idx="1811">
                  <c:v>-0.11729800000000012</c:v>
                </c:pt>
                <c:pt idx="1812">
                  <c:v>-2.3404000000000001E-2</c:v>
                </c:pt>
                <c:pt idx="1813">
                  <c:v>-0.11719200000000064</c:v>
                </c:pt>
                <c:pt idx="1814">
                  <c:v>-0.11729700000000012</c:v>
                </c:pt>
                <c:pt idx="1815">
                  <c:v>-0.11726900000000012</c:v>
                </c:pt>
                <c:pt idx="1816">
                  <c:v>-2.3383999999999999E-2</c:v>
                </c:pt>
                <c:pt idx="1817">
                  <c:v>-0.11720800000000003</c:v>
                </c:pt>
                <c:pt idx="1818">
                  <c:v>-0.11737900000000001</c:v>
                </c:pt>
                <c:pt idx="1819">
                  <c:v>-0.11738100000000001</c:v>
                </c:pt>
                <c:pt idx="1820">
                  <c:v>-0.11734799999999931</c:v>
                </c:pt>
                <c:pt idx="1821">
                  <c:v>-0.11735100000000001</c:v>
                </c:pt>
                <c:pt idx="1822">
                  <c:v>-0.11736700000000001</c:v>
                </c:pt>
                <c:pt idx="1823">
                  <c:v>-0.11743400000000002</c:v>
                </c:pt>
                <c:pt idx="1824">
                  <c:v>-0.11742700000000002</c:v>
                </c:pt>
                <c:pt idx="1825">
                  <c:v>-0.13758200000000001</c:v>
                </c:pt>
                <c:pt idx="1826">
                  <c:v>-0.13761999999999999</c:v>
                </c:pt>
                <c:pt idx="1827">
                  <c:v>-2.3496000000000003E-2</c:v>
                </c:pt>
                <c:pt idx="1828">
                  <c:v>-2.3549000000000004E-2</c:v>
                </c:pt>
                <c:pt idx="1829">
                  <c:v>-0.11743800000000001</c:v>
                </c:pt>
                <c:pt idx="1830">
                  <c:v>-0.11737400000000003</c:v>
                </c:pt>
                <c:pt idx="1831">
                  <c:v>-0.11748800000000001</c:v>
                </c:pt>
                <c:pt idx="1832">
                  <c:v>-0.11738300000000002</c:v>
                </c:pt>
                <c:pt idx="1833">
                  <c:v>-0.11743600000000012</c:v>
                </c:pt>
                <c:pt idx="1834">
                  <c:v>-0.11745999999999936</c:v>
                </c:pt>
                <c:pt idx="1835">
                  <c:v>-0.11751200000000003</c:v>
                </c:pt>
                <c:pt idx="1836">
                  <c:v>-0.11745700000000001</c:v>
                </c:pt>
                <c:pt idx="1837">
                  <c:v>-0.11755699999999998</c:v>
                </c:pt>
                <c:pt idx="1838">
                  <c:v>-0.11748699999999998</c:v>
                </c:pt>
                <c:pt idx="1839">
                  <c:v>-0.11759400000000064</c:v>
                </c:pt>
                <c:pt idx="1840">
                  <c:v>-0.11753500000000019</c:v>
                </c:pt>
                <c:pt idx="1841">
                  <c:v>-0.11758800000000001</c:v>
                </c:pt>
                <c:pt idx="1842">
                  <c:v>-0.11765299999999998</c:v>
                </c:pt>
                <c:pt idx="1843">
                  <c:v>-0.11750500000000012</c:v>
                </c:pt>
                <c:pt idx="1844">
                  <c:v>-0.11753100000000002</c:v>
                </c:pt>
                <c:pt idx="1845">
                  <c:v>-0.11758299999999998</c:v>
                </c:pt>
                <c:pt idx="1846">
                  <c:v>-0.11762200000000064</c:v>
                </c:pt>
                <c:pt idx="1847">
                  <c:v>-0.11758200000000003</c:v>
                </c:pt>
                <c:pt idx="1848">
                  <c:v>-0.11767500000000022</c:v>
                </c:pt>
                <c:pt idx="1849">
                  <c:v>-0.11758399999999998</c:v>
                </c:pt>
                <c:pt idx="1850">
                  <c:v>-0.13783200000000001</c:v>
                </c:pt>
                <c:pt idx="1851">
                  <c:v>-0.11775400000000009</c:v>
                </c:pt>
                <c:pt idx="1852">
                  <c:v>-0.11775300000000002</c:v>
                </c:pt>
                <c:pt idx="1853">
                  <c:v>-0.11763000000000012</c:v>
                </c:pt>
                <c:pt idx="1854">
                  <c:v>-0.11778800000000002</c:v>
                </c:pt>
                <c:pt idx="1855">
                  <c:v>-0.11766900000000002</c:v>
                </c:pt>
                <c:pt idx="1856">
                  <c:v>-0.11771500000000019</c:v>
                </c:pt>
                <c:pt idx="1857">
                  <c:v>-0.11782400000000012</c:v>
                </c:pt>
                <c:pt idx="1858">
                  <c:v>-0.11783900000000001</c:v>
                </c:pt>
                <c:pt idx="1859">
                  <c:v>-0.11768900000000002</c:v>
                </c:pt>
                <c:pt idx="1860">
                  <c:v>-0.11783700000000001</c:v>
                </c:pt>
                <c:pt idx="1861">
                  <c:v>-0.11775400000000009</c:v>
                </c:pt>
                <c:pt idx="1862">
                  <c:v>-0.11774200000000012</c:v>
                </c:pt>
                <c:pt idx="1863">
                  <c:v>-0.11776200000000067</c:v>
                </c:pt>
                <c:pt idx="1864">
                  <c:v>-0.11786600000000012</c:v>
                </c:pt>
                <c:pt idx="1865">
                  <c:v>-0.11790700000000001</c:v>
                </c:pt>
                <c:pt idx="1866">
                  <c:v>-0.11781200000000001</c:v>
                </c:pt>
                <c:pt idx="1867">
                  <c:v>-0.11788200000000001</c:v>
                </c:pt>
                <c:pt idx="1868">
                  <c:v>-0.13807</c:v>
                </c:pt>
                <c:pt idx="1869">
                  <c:v>-0.11792700000000002</c:v>
                </c:pt>
                <c:pt idx="1870">
                  <c:v>-0.11796200000000009</c:v>
                </c:pt>
                <c:pt idx="1871">
                  <c:v>-0.11786000000000003</c:v>
                </c:pt>
                <c:pt idx="1872">
                  <c:v>-0.11791100000000002</c:v>
                </c:pt>
                <c:pt idx="1873">
                  <c:v>-0.11790700000000001</c:v>
                </c:pt>
                <c:pt idx="1874">
                  <c:v>-0.11794800000000001</c:v>
                </c:pt>
                <c:pt idx="1875">
                  <c:v>-0.11798699999999998</c:v>
                </c:pt>
                <c:pt idx="1876">
                  <c:v>-0.11793800000000002</c:v>
                </c:pt>
                <c:pt idx="1877">
                  <c:v>-0.11805800000000001</c:v>
                </c:pt>
                <c:pt idx="1878">
                  <c:v>-0.11804199999999998</c:v>
                </c:pt>
                <c:pt idx="1879">
                  <c:v>-0.11808000000000002</c:v>
                </c:pt>
                <c:pt idx="1880">
                  <c:v>-0.11803600000000022</c:v>
                </c:pt>
                <c:pt idx="1881">
                  <c:v>-6.1312000000000519E-2</c:v>
                </c:pt>
                <c:pt idx="1882">
                  <c:v>-6.1250999999999986E-2</c:v>
                </c:pt>
                <c:pt idx="1883">
                  <c:v>-6.135100000000001E-2</c:v>
                </c:pt>
                <c:pt idx="1884">
                  <c:v>-0.57431500000000002</c:v>
                </c:pt>
                <c:pt idx="1885">
                  <c:v>-0.23522399999999999</c:v>
                </c:pt>
                <c:pt idx="1886">
                  <c:v>-0.42294100000000001</c:v>
                </c:pt>
                <c:pt idx="1887">
                  <c:v>-0.51687000000000005</c:v>
                </c:pt>
                <c:pt idx="1888">
                  <c:v>-0.23525499999999999</c:v>
                </c:pt>
                <c:pt idx="1889">
                  <c:v>-0.54705000000000004</c:v>
                </c:pt>
                <c:pt idx="1890">
                  <c:v>-0.39980300000000263</c:v>
                </c:pt>
                <c:pt idx="1891">
                  <c:v>-0.39975900000000031</c:v>
                </c:pt>
                <c:pt idx="1892">
                  <c:v>-0.11797199999999998</c:v>
                </c:pt>
                <c:pt idx="1893">
                  <c:v>-0.11806200000000019</c:v>
                </c:pt>
                <c:pt idx="1894">
                  <c:v>-0.11798800000000001</c:v>
                </c:pt>
                <c:pt idx="1895">
                  <c:v>-0.11801900000000001</c:v>
                </c:pt>
                <c:pt idx="1896">
                  <c:v>-0.11807900000000002</c:v>
                </c:pt>
                <c:pt idx="1897">
                  <c:v>-0.11812500000000072</c:v>
                </c:pt>
                <c:pt idx="1898">
                  <c:v>-0.11809500000000067</c:v>
                </c:pt>
                <c:pt idx="1899">
                  <c:v>-0.11812200000000064</c:v>
                </c:pt>
                <c:pt idx="1900">
                  <c:v>-0.11819700000000002</c:v>
                </c:pt>
                <c:pt idx="1901">
                  <c:v>-0.11811199999999998</c:v>
                </c:pt>
                <c:pt idx="1902">
                  <c:v>-0.11806899999999998</c:v>
                </c:pt>
                <c:pt idx="1903">
                  <c:v>-0.11812900000000012</c:v>
                </c:pt>
                <c:pt idx="1904">
                  <c:v>-0.11813700000000003</c:v>
                </c:pt>
                <c:pt idx="1905">
                  <c:v>-0.11823500000000074</c:v>
                </c:pt>
                <c:pt idx="1906">
                  <c:v>-0.11820600000000067</c:v>
                </c:pt>
                <c:pt idx="1907">
                  <c:v>-0.11817800000000003</c:v>
                </c:pt>
                <c:pt idx="1908">
                  <c:v>-0.11824700000000002</c:v>
                </c:pt>
                <c:pt idx="1909">
                  <c:v>-0.11824500000000022</c:v>
                </c:pt>
                <c:pt idx="1910">
                  <c:v>-0.11828900000000003</c:v>
                </c:pt>
                <c:pt idx="1911">
                  <c:v>-0.11820799999999998</c:v>
                </c:pt>
                <c:pt idx="1912">
                  <c:v>-0.11819700000000002</c:v>
                </c:pt>
                <c:pt idx="1913">
                  <c:v>-0.11823500000000074</c:v>
                </c:pt>
                <c:pt idx="1914">
                  <c:v>-0.11834699999999998</c:v>
                </c:pt>
                <c:pt idx="1915">
                  <c:v>-0.11829700000000012</c:v>
                </c:pt>
                <c:pt idx="1916">
                  <c:v>-0.11829100000000072</c:v>
                </c:pt>
                <c:pt idx="1917">
                  <c:v>-0.11834000000000001</c:v>
                </c:pt>
                <c:pt idx="1918">
                  <c:v>-0.11831600000000002</c:v>
                </c:pt>
                <c:pt idx="1919">
                  <c:v>-0.11832900000000002</c:v>
                </c:pt>
                <c:pt idx="1920">
                  <c:v>-0.11839900000000002</c:v>
                </c:pt>
                <c:pt idx="1921">
                  <c:v>-0.11831000000000001</c:v>
                </c:pt>
                <c:pt idx="1922">
                  <c:v>-0.11838899999999933</c:v>
                </c:pt>
                <c:pt idx="1923">
                  <c:v>-0.11839200000000002</c:v>
                </c:pt>
                <c:pt idx="1924">
                  <c:v>-0.11842300000000019</c:v>
                </c:pt>
                <c:pt idx="1925">
                  <c:v>-0.11838300000000002</c:v>
                </c:pt>
                <c:pt idx="1926">
                  <c:v>-0.11847400000000002</c:v>
                </c:pt>
                <c:pt idx="1927">
                  <c:v>-0.11853500000000022</c:v>
                </c:pt>
                <c:pt idx="1928">
                  <c:v>-0.11848900000000001</c:v>
                </c:pt>
                <c:pt idx="1929">
                  <c:v>-0.11842300000000019</c:v>
                </c:pt>
                <c:pt idx="1930">
                  <c:v>-0.11849999999999998</c:v>
                </c:pt>
                <c:pt idx="1931">
                  <c:v>-0.11844300000000003</c:v>
                </c:pt>
                <c:pt idx="1932">
                  <c:v>-0.11845799999999931</c:v>
                </c:pt>
                <c:pt idx="1933">
                  <c:v>-0.11858200000000003</c:v>
                </c:pt>
                <c:pt idx="1934">
                  <c:v>-0.11852600000000073</c:v>
                </c:pt>
                <c:pt idx="1935">
                  <c:v>-0.11859300000000064</c:v>
                </c:pt>
                <c:pt idx="1936">
                  <c:v>-0.11854500000000009</c:v>
                </c:pt>
                <c:pt idx="1937">
                  <c:v>-0.11853000000000002</c:v>
                </c:pt>
                <c:pt idx="1938">
                  <c:v>-0.11855300000000003</c:v>
                </c:pt>
                <c:pt idx="1939">
                  <c:v>-0.11854700000000001</c:v>
                </c:pt>
                <c:pt idx="1940">
                  <c:v>-0.11860200000000012</c:v>
                </c:pt>
                <c:pt idx="1941">
                  <c:v>-0.11856999999999998</c:v>
                </c:pt>
                <c:pt idx="1942">
                  <c:v>-0.11865500000000002</c:v>
                </c:pt>
                <c:pt idx="1943">
                  <c:v>-0.11867100000000012</c:v>
                </c:pt>
                <c:pt idx="1944">
                  <c:v>-0.11864300000000012</c:v>
                </c:pt>
                <c:pt idx="1945">
                  <c:v>-0.11862200000000066</c:v>
                </c:pt>
                <c:pt idx="1946">
                  <c:v>-0.11875300000000009</c:v>
                </c:pt>
                <c:pt idx="1947">
                  <c:v>-0.11867300000000019</c:v>
                </c:pt>
                <c:pt idx="1948">
                  <c:v>-0.11865100000000003</c:v>
                </c:pt>
                <c:pt idx="1949">
                  <c:v>-0.11871600000000022</c:v>
                </c:pt>
                <c:pt idx="1950">
                  <c:v>-0.11871300000000012</c:v>
                </c:pt>
                <c:pt idx="1951">
                  <c:v>-0.11872500000000086</c:v>
                </c:pt>
                <c:pt idx="1952">
                  <c:v>-0.11868400000000009</c:v>
                </c:pt>
                <c:pt idx="1953">
                  <c:v>-0.11866700000000002</c:v>
                </c:pt>
                <c:pt idx="1954">
                  <c:v>-0.11873000000000022</c:v>
                </c:pt>
                <c:pt idx="1955">
                  <c:v>-0.11876800000000012</c:v>
                </c:pt>
                <c:pt idx="1956">
                  <c:v>-0.11876600000000083</c:v>
                </c:pt>
                <c:pt idx="1957">
                  <c:v>-0.11888000000000001</c:v>
                </c:pt>
                <c:pt idx="1958">
                  <c:v>-2.481800000000001E-2</c:v>
                </c:pt>
                <c:pt idx="1959">
                  <c:v>-0.11875900000000002</c:v>
                </c:pt>
                <c:pt idx="1960">
                  <c:v>-0.11875900000000002</c:v>
                </c:pt>
                <c:pt idx="1961">
                  <c:v>-0.11883199999999998</c:v>
                </c:pt>
                <c:pt idx="1962">
                  <c:v>-2.4878000000000011E-2</c:v>
                </c:pt>
                <c:pt idx="1963">
                  <c:v>-0.11885000000000001</c:v>
                </c:pt>
                <c:pt idx="1964">
                  <c:v>-0.11889500000000019</c:v>
                </c:pt>
                <c:pt idx="1965">
                  <c:v>-0.11879900000000022</c:v>
                </c:pt>
                <c:pt idx="1966">
                  <c:v>-0.11885900000000001</c:v>
                </c:pt>
                <c:pt idx="1967">
                  <c:v>-2.4803000000000092E-2</c:v>
                </c:pt>
                <c:pt idx="1968">
                  <c:v>-0.11896200000000012</c:v>
                </c:pt>
                <c:pt idx="1969">
                  <c:v>-0.11883500000000002</c:v>
                </c:pt>
                <c:pt idx="1970">
                  <c:v>-0.11889900000000002</c:v>
                </c:pt>
                <c:pt idx="1971">
                  <c:v>-0.11895300000000002</c:v>
                </c:pt>
                <c:pt idx="1972">
                  <c:v>-0.11901200000000003</c:v>
                </c:pt>
                <c:pt idx="1973">
                  <c:v>-0.11903200000000012</c:v>
                </c:pt>
                <c:pt idx="1974">
                  <c:v>-0.11901500000000002</c:v>
                </c:pt>
                <c:pt idx="1975">
                  <c:v>-0.11901800000000001</c:v>
                </c:pt>
                <c:pt idx="1976">
                  <c:v>-0.11905600000000002</c:v>
                </c:pt>
                <c:pt idx="1977">
                  <c:v>-0.11902700000000002</c:v>
                </c:pt>
                <c:pt idx="1978">
                  <c:v>6.890700000000001E-2</c:v>
                </c:pt>
                <c:pt idx="1979">
                  <c:v>-0.11898700000000001</c:v>
                </c:pt>
                <c:pt idx="1980">
                  <c:v>-0.11902300000000064</c:v>
                </c:pt>
                <c:pt idx="1981">
                  <c:v>6.8991000000000011E-2</c:v>
                </c:pt>
                <c:pt idx="1982">
                  <c:v>-2.4882000000000012E-2</c:v>
                </c:pt>
                <c:pt idx="1983">
                  <c:v>-2.4912E-2</c:v>
                </c:pt>
                <c:pt idx="1984">
                  <c:v>-0.11906700000000003</c:v>
                </c:pt>
                <c:pt idx="1985">
                  <c:v>-0.11909400000000067</c:v>
                </c:pt>
                <c:pt idx="1986">
                  <c:v>-0.11915400000000002</c:v>
                </c:pt>
                <c:pt idx="1987">
                  <c:v>-0.11913600000000069</c:v>
                </c:pt>
                <c:pt idx="1988">
                  <c:v>-0.400698</c:v>
                </c:pt>
                <c:pt idx="1989">
                  <c:v>-0.11906100000000019</c:v>
                </c:pt>
                <c:pt idx="1990">
                  <c:v>-0.11907100000000002</c:v>
                </c:pt>
                <c:pt idx="1991">
                  <c:v>-0.11920799999999998</c:v>
                </c:pt>
                <c:pt idx="1992">
                  <c:v>-0.11909300000000064</c:v>
                </c:pt>
                <c:pt idx="1993">
                  <c:v>-0.11908400000000002</c:v>
                </c:pt>
                <c:pt idx="1994">
                  <c:v>6.8933000000000022E-2</c:v>
                </c:pt>
                <c:pt idx="1995">
                  <c:v>-2.5056000000000002E-2</c:v>
                </c:pt>
                <c:pt idx="1996">
                  <c:v>-0.11909800000000002</c:v>
                </c:pt>
                <c:pt idx="1997">
                  <c:v>-2.504000000000001E-2</c:v>
                </c:pt>
                <c:pt idx="1998">
                  <c:v>-2.511300000000001E-2</c:v>
                </c:pt>
                <c:pt idx="1999">
                  <c:v>-0.11911600000000012</c:v>
                </c:pt>
                <c:pt idx="2000">
                  <c:v>-2.5152000000000001E-2</c:v>
                </c:pt>
                <c:pt idx="2001">
                  <c:v>-2.5038000000000012E-2</c:v>
                </c:pt>
                <c:pt idx="2002">
                  <c:v>-2.5027999999999998E-2</c:v>
                </c:pt>
                <c:pt idx="2003">
                  <c:v>-0.11912200000000069</c:v>
                </c:pt>
                <c:pt idx="2004">
                  <c:v>-0.11919900000000012</c:v>
                </c:pt>
                <c:pt idx="2005">
                  <c:v>-0.11917000000000012</c:v>
                </c:pt>
                <c:pt idx="2006">
                  <c:v>-0.11919400000000074</c:v>
                </c:pt>
                <c:pt idx="2007">
                  <c:v>-0.11915800000000001</c:v>
                </c:pt>
                <c:pt idx="2008">
                  <c:v>-0.11925600000000022</c:v>
                </c:pt>
                <c:pt idx="2009">
                  <c:v>-0.11920000000000019</c:v>
                </c:pt>
                <c:pt idx="2010">
                  <c:v>-0.11930399999999998</c:v>
                </c:pt>
                <c:pt idx="2011">
                  <c:v>-0.15949300000000188</c:v>
                </c:pt>
                <c:pt idx="2012">
                  <c:v>-0.11932500000000019</c:v>
                </c:pt>
                <c:pt idx="2013">
                  <c:v>-0.11930300000000003</c:v>
                </c:pt>
                <c:pt idx="2014">
                  <c:v>-0.11941800000000001</c:v>
                </c:pt>
                <c:pt idx="2015">
                  <c:v>-0.11942700000000003</c:v>
                </c:pt>
                <c:pt idx="2016">
                  <c:v>-0.11943800000000002</c:v>
                </c:pt>
                <c:pt idx="2017">
                  <c:v>-0.11942000000000012</c:v>
                </c:pt>
                <c:pt idx="2018">
                  <c:v>-0.11939900000000003</c:v>
                </c:pt>
                <c:pt idx="2019">
                  <c:v>-0.11933100000000003</c:v>
                </c:pt>
                <c:pt idx="2020">
                  <c:v>-2.5264000000000002E-2</c:v>
                </c:pt>
                <c:pt idx="2021">
                  <c:v>-0.11934599999999998</c:v>
                </c:pt>
                <c:pt idx="2022">
                  <c:v>-0.11937800000000001</c:v>
                </c:pt>
                <c:pt idx="2023">
                  <c:v>-0.11941499999999998</c:v>
                </c:pt>
                <c:pt idx="2024">
                  <c:v>-0.11944500000000002</c:v>
                </c:pt>
                <c:pt idx="2025">
                  <c:v>-0.11944600000000002</c:v>
                </c:pt>
                <c:pt idx="2026">
                  <c:v>-0.11941300000000003</c:v>
                </c:pt>
                <c:pt idx="2027">
                  <c:v>-0.11945100000000002</c:v>
                </c:pt>
                <c:pt idx="2028">
                  <c:v>-0.11948100000000002</c:v>
                </c:pt>
                <c:pt idx="2029">
                  <c:v>-0.11945400000000002</c:v>
                </c:pt>
                <c:pt idx="2030">
                  <c:v>-0.11949600000000064</c:v>
                </c:pt>
                <c:pt idx="2031">
                  <c:v>-0.11957100000000002</c:v>
                </c:pt>
                <c:pt idx="2032">
                  <c:v>-0.11961400000000012</c:v>
                </c:pt>
                <c:pt idx="2033">
                  <c:v>-0.11949899999999998</c:v>
                </c:pt>
                <c:pt idx="2034">
                  <c:v>-0.11959700000000002</c:v>
                </c:pt>
                <c:pt idx="2035">
                  <c:v>-0.11951199999999998</c:v>
                </c:pt>
                <c:pt idx="2036">
                  <c:v>-0.11965300000000002</c:v>
                </c:pt>
                <c:pt idx="2037">
                  <c:v>-0.11957000000000002</c:v>
                </c:pt>
                <c:pt idx="2038">
                  <c:v>-0.11968800000000002</c:v>
                </c:pt>
                <c:pt idx="2039">
                  <c:v>-0.11966400000000073</c:v>
                </c:pt>
                <c:pt idx="2040">
                  <c:v>-0.11965700000000001</c:v>
                </c:pt>
                <c:pt idx="2041">
                  <c:v>-0.28053600000000001</c:v>
                </c:pt>
                <c:pt idx="2042">
                  <c:v>-0.11965800000000001</c:v>
                </c:pt>
                <c:pt idx="2043">
                  <c:v>-0.11964100000000009</c:v>
                </c:pt>
                <c:pt idx="2044">
                  <c:v>-0.11972600000000097</c:v>
                </c:pt>
                <c:pt idx="2045">
                  <c:v>-0.11973700000000002</c:v>
                </c:pt>
                <c:pt idx="2046">
                  <c:v>-0.11978100000000012</c:v>
                </c:pt>
                <c:pt idx="2047">
                  <c:v>-0.13972499999999999</c:v>
                </c:pt>
                <c:pt idx="2048">
                  <c:v>-0.11976900000000019</c:v>
                </c:pt>
                <c:pt idx="2049">
                  <c:v>-0.11980700000000001</c:v>
                </c:pt>
                <c:pt idx="2050">
                  <c:v>-0.11981899999999936</c:v>
                </c:pt>
                <c:pt idx="2051">
                  <c:v>-0.11982800000000002</c:v>
                </c:pt>
                <c:pt idx="2052">
                  <c:v>-0.11975400000000012</c:v>
                </c:pt>
                <c:pt idx="2053">
                  <c:v>-0.11983199999999998</c:v>
                </c:pt>
                <c:pt idx="2054">
                  <c:v>-0.1197640000000008</c:v>
                </c:pt>
                <c:pt idx="2055">
                  <c:v>-0.11990400000000002</c:v>
                </c:pt>
                <c:pt idx="2056">
                  <c:v>-0.11976900000000019</c:v>
                </c:pt>
                <c:pt idx="2057">
                  <c:v>-0.11992899999999998</c:v>
                </c:pt>
                <c:pt idx="2058">
                  <c:v>-0.11983600000000012</c:v>
                </c:pt>
                <c:pt idx="2059">
                  <c:v>-0.11994800000000001</c:v>
                </c:pt>
                <c:pt idx="2060">
                  <c:v>-0.11992400000000022</c:v>
                </c:pt>
                <c:pt idx="2061">
                  <c:v>-0.11996800000000003</c:v>
                </c:pt>
                <c:pt idx="2062">
                  <c:v>-0.11983199999999998</c:v>
                </c:pt>
                <c:pt idx="2063">
                  <c:v>-0.11994600000000002</c:v>
                </c:pt>
                <c:pt idx="2064">
                  <c:v>-0.11990900000000002</c:v>
                </c:pt>
                <c:pt idx="2065">
                  <c:v>-0.12002400000000067</c:v>
                </c:pt>
                <c:pt idx="2066">
                  <c:v>-0.11989200000000012</c:v>
                </c:pt>
                <c:pt idx="2067">
                  <c:v>-0.11990199999999998</c:v>
                </c:pt>
                <c:pt idx="2068">
                  <c:v>-0.11990600000000012</c:v>
                </c:pt>
                <c:pt idx="2069">
                  <c:v>-0.12000300000000012</c:v>
                </c:pt>
                <c:pt idx="2070">
                  <c:v>-0.11996600000000029</c:v>
                </c:pt>
                <c:pt idx="2071">
                  <c:v>-0.11998800000000001</c:v>
                </c:pt>
                <c:pt idx="2072">
                  <c:v>-0.11997400000000009</c:v>
                </c:pt>
                <c:pt idx="2073">
                  <c:v>-0.12009800000000002</c:v>
                </c:pt>
                <c:pt idx="2074">
                  <c:v>-0.12002800000000002</c:v>
                </c:pt>
                <c:pt idx="2075">
                  <c:v>-0.12001500000000002</c:v>
                </c:pt>
                <c:pt idx="2076">
                  <c:v>-0.12008600000000012</c:v>
                </c:pt>
                <c:pt idx="2077">
                  <c:v>-0.12013100000000022</c:v>
                </c:pt>
                <c:pt idx="2078">
                  <c:v>-0.12006200000000022</c:v>
                </c:pt>
                <c:pt idx="2079">
                  <c:v>-0.12003800000000002</c:v>
                </c:pt>
                <c:pt idx="2080">
                  <c:v>-0.120189</c:v>
                </c:pt>
                <c:pt idx="2081">
                  <c:v>-0.12015000000000002</c:v>
                </c:pt>
                <c:pt idx="2082">
                  <c:v>-0.120188</c:v>
                </c:pt>
                <c:pt idx="2083">
                  <c:v>-0.12016000000000022</c:v>
                </c:pt>
                <c:pt idx="2084">
                  <c:v>-0.12022500000000097</c:v>
                </c:pt>
                <c:pt idx="2085">
                  <c:v>-0.12010600000000063</c:v>
                </c:pt>
                <c:pt idx="2086">
                  <c:v>-0.120147</c:v>
                </c:pt>
                <c:pt idx="2087">
                  <c:v>-0.12025200000000009</c:v>
                </c:pt>
                <c:pt idx="2088">
                  <c:v>-0.12016800000000002</c:v>
                </c:pt>
                <c:pt idx="2089">
                  <c:v>-0.12019199999999999</c:v>
                </c:pt>
                <c:pt idx="2090">
                  <c:v>-0.12026000000000067</c:v>
                </c:pt>
                <c:pt idx="2091">
                  <c:v>-0.12019600000000089</c:v>
                </c:pt>
                <c:pt idx="2092">
                  <c:v>-2.5983000000000016E-2</c:v>
                </c:pt>
                <c:pt idx="2093">
                  <c:v>-0.12024200000000022</c:v>
                </c:pt>
                <c:pt idx="2094">
                  <c:v>-0.12032900000000002</c:v>
                </c:pt>
                <c:pt idx="2095">
                  <c:v>-0.12024000000000012</c:v>
                </c:pt>
                <c:pt idx="2096">
                  <c:v>-0.12023499999999999</c:v>
                </c:pt>
                <c:pt idx="2097">
                  <c:v>-0.12022200000000079</c:v>
                </c:pt>
                <c:pt idx="2098">
                  <c:v>-2.603000000000022E-2</c:v>
                </c:pt>
                <c:pt idx="2099">
                  <c:v>-0.12032100000000009</c:v>
                </c:pt>
                <c:pt idx="2100">
                  <c:v>-0.120408</c:v>
                </c:pt>
                <c:pt idx="2101">
                  <c:v>-0.12031699999999998</c:v>
                </c:pt>
                <c:pt idx="2102">
                  <c:v>-0.120337</c:v>
                </c:pt>
                <c:pt idx="2103">
                  <c:v>-2.6182000000000011E-2</c:v>
                </c:pt>
                <c:pt idx="2104">
                  <c:v>-0.120418</c:v>
                </c:pt>
                <c:pt idx="2105">
                  <c:v>-0.12041300000000002</c:v>
                </c:pt>
                <c:pt idx="2106">
                  <c:v>-0.12038</c:v>
                </c:pt>
                <c:pt idx="2107">
                  <c:v>-0.12035700000000001</c:v>
                </c:pt>
                <c:pt idx="2108">
                  <c:v>-0.12049500000000063</c:v>
                </c:pt>
                <c:pt idx="2109">
                  <c:v>-0.12039900000000002</c:v>
                </c:pt>
                <c:pt idx="2110">
                  <c:v>-0.12043200000000009</c:v>
                </c:pt>
                <c:pt idx="2111">
                  <c:v>-0.12046900000000002</c:v>
                </c:pt>
                <c:pt idx="2112">
                  <c:v>6.7863000000000034E-2</c:v>
                </c:pt>
                <c:pt idx="2113">
                  <c:v>-0.12049200000000022</c:v>
                </c:pt>
                <c:pt idx="2114">
                  <c:v>-0.12048399999999998</c:v>
                </c:pt>
                <c:pt idx="2115">
                  <c:v>-2.6181000000000051E-2</c:v>
                </c:pt>
                <c:pt idx="2116">
                  <c:v>-0.120477</c:v>
                </c:pt>
                <c:pt idx="2117">
                  <c:v>-0.14047799999999999</c:v>
                </c:pt>
                <c:pt idx="2118">
                  <c:v>-0.12057600000000022</c:v>
                </c:pt>
                <c:pt idx="2119">
                  <c:v>-0.12046600000000061</c:v>
                </c:pt>
                <c:pt idx="2120">
                  <c:v>-0.12058400000000002</c:v>
                </c:pt>
                <c:pt idx="2121">
                  <c:v>-0.12060000000000012</c:v>
                </c:pt>
                <c:pt idx="2122">
                  <c:v>-0.12062800000000012</c:v>
                </c:pt>
                <c:pt idx="2123">
                  <c:v>-0.12064200000000012</c:v>
                </c:pt>
                <c:pt idx="2124">
                  <c:v>-0.12064999999999998</c:v>
                </c:pt>
                <c:pt idx="2125">
                  <c:v>-0.12062199999999999</c:v>
                </c:pt>
                <c:pt idx="2126">
                  <c:v>-0.12066000000000029</c:v>
                </c:pt>
                <c:pt idx="2127">
                  <c:v>-0.12065200000000002</c:v>
                </c:pt>
                <c:pt idx="2128">
                  <c:v>-0.12058400000000002</c:v>
                </c:pt>
                <c:pt idx="2129">
                  <c:v>-0.12056000000000019</c:v>
                </c:pt>
                <c:pt idx="2130">
                  <c:v>-0.12061200000000002</c:v>
                </c:pt>
                <c:pt idx="2131">
                  <c:v>-0.12063200000000029</c:v>
                </c:pt>
                <c:pt idx="2132">
                  <c:v>-0.12062299999999999</c:v>
                </c:pt>
                <c:pt idx="2133">
                  <c:v>-0.120647</c:v>
                </c:pt>
                <c:pt idx="2134">
                  <c:v>-0.12074400000000063</c:v>
                </c:pt>
                <c:pt idx="2135">
                  <c:v>-0.12071500000000022</c:v>
                </c:pt>
                <c:pt idx="2136">
                  <c:v>-0.12079700000000022</c:v>
                </c:pt>
                <c:pt idx="2137">
                  <c:v>-0.12078000000000012</c:v>
                </c:pt>
                <c:pt idx="2138">
                  <c:v>-0.12070400000000067</c:v>
                </c:pt>
                <c:pt idx="2139">
                  <c:v>-0.12078100000000012</c:v>
                </c:pt>
                <c:pt idx="2140">
                  <c:v>-0.12079800000000022</c:v>
                </c:pt>
                <c:pt idx="2141">
                  <c:v>-0.12080600000000002</c:v>
                </c:pt>
                <c:pt idx="2142">
                  <c:v>-0.12077300000000064</c:v>
                </c:pt>
                <c:pt idx="2143">
                  <c:v>-0.120757</c:v>
                </c:pt>
                <c:pt idx="2144">
                  <c:v>-0.12084600000000002</c:v>
                </c:pt>
                <c:pt idx="2145">
                  <c:v>-0.120867</c:v>
                </c:pt>
                <c:pt idx="2146">
                  <c:v>-0.12077400000000071</c:v>
                </c:pt>
                <c:pt idx="2147">
                  <c:v>-0.12091600000000002</c:v>
                </c:pt>
                <c:pt idx="2148">
                  <c:v>-0.120947</c:v>
                </c:pt>
                <c:pt idx="2149">
                  <c:v>-0.12085600000000002</c:v>
                </c:pt>
                <c:pt idx="2150">
                  <c:v>-0.120977</c:v>
                </c:pt>
                <c:pt idx="2151">
                  <c:v>-0.12094000000000002</c:v>
                </c:pt>
                <c:pt idx="2152">
                  <c:v>-0.12097100000000002</c:v>
                </c:pt>
                <c:pt idx="2153">
                  <c:v>-0.12086200000000002</c:v>
                </c:pt>
                <c:pt idx="2154">
                  <c:v>-0.12102700000000002</c:v>
                </c:pt>
                <c:pt idx="2155">
                  <c:v>-0.120919</c:v>
                </c:pt>
                <c:pt idx="2156">
                  <c:v>-6.2053000000000122E-2</c:v>
                </c:pt>
                <c:pt idx="2157">
                  <c:v>-1.111248</c:v>
                </c:pt>
                <c:pt idx="2158">
                  <c:v>-0.40227200000000002</c:v>
                </c:pt>
                <c:pt idx="2159">
                  <c:v>-6.1964000000000012E-2</c:v>
                </c:pt>
                <c:pt idx="2160">
                  <c:v>-0.23675599999999999</c:v>
                </c:pt>
                <c:pt idx="2161">
                  <c:v>-0.46034400000000031</c:v>
                </c:pt>
                <c:pt idx="2162">
                  <c:v>-0.12090200000000002</c:v>
                </c:pt>
                <c:pt idx="2163">
                  <c:v>-0.12103500000000061</c:v>
                </c:pt>
                <c:pt idx="2164">
                  <c:v>-0.12092799999999998</c:v>
                </c:pt>
                <c:pt idx="2165">
                  <c:v>-0.12104100000000002</c:v>
                </c:pt>
                <c:pt idx="2166">
                  <c:v>-0.12107999999999998</c:v>
                </c:pt>
                <c:pt idx="2167">
                  <c:v>-0.12103100000000012</c:v>
                </c:pt>
                <c:pt idx="2168">
                  <c:v>-0.121059</c:v>
                </c:pt>
                <c:pt idx="2169">
                  <c:v>-0.12109700000000002</c:v>
                </c:pt>
                <c:pt idx="2170">
                  <c:v>-1.1114489999999999</c:v>
                </c:pt>
                <c:pt idx="2171">
                  <c:v>-0.46040200000000031</c:v>
                </c:pt>
                <c:pt idx="2172">
                  <c:v>-0.23688400000000001</c:v>
                </c:pt>
                <c:pt idx="2173">
                  <c:v>-0.460505</c:v>
                </c:pt>
                <c:pt idx="2174">
                  <c:v>-0.12100000000000002</c:v>
                </c:pt>
                <c:pt idx="2175">
                  <c:v>-0.12096000000000012</c:v>
                </c:pt>
                <c:pt idx="2176">
                  <c:v>-0.12113400000000066</c:v>
                </c:pt>
                <c:pt idx="2177">
                  <c:v>-0.12107400000000022</c:v>
                </c:pt>
                <c:pt idx="2178">
                  <c:v>-0.121057</c:v>
                </c:pt>
                <c:pt idx="2179">
                  <c:v>-0.12103400000000022</c:v>
                </c:pt>
                <c:pt idx="2180">
                  <c:v>-0.121049</c:v>
                </c:pt>
                <c:pt idx="2181">
                  <c:v>-0.12110799999999998</c:v>
                </c:pt>
                <c:pt idx="2182">
                  <c:v>-0.46060000000000001</c:v>
                </c:pt>
                <c:pt idx="2183">
                  <c:v>-0.40258500000000008</c:v>
                </c:pt>
                <c:pt idx="2184">
                  <c:v>-0.40267200000000031</c:v>
                </c:pt>
                <c:pt idx="2185">
                  <c:v>-0.51861800000000002</c:v>
                </c:pt>
                <c:pt idx="2186">
                  <c:v>-0.121158</c:v>
                </c:pt>
                <c:pt idx="2187">
                  <c:v>-0.12110200000000022</c:v>
                </c:pt>
                <c:pt idx="2188">
                  <c:v>-0.12123500000000079</c:v>
                </c:pt>
                <c:pt idx="2189">
                  <c:v>-0.179178</c:v>
                </c:pt>
                <c:pt idx="2190">
                  <c:v>-0.1212220000000008</c:v>
                </c:pt>
                <c:pt idx="2191">
                  <c:v>-0.88047900000000012</c:v>
                </c:pt>
                <c:pt idx="2192">
                  <c:v>-0.12112000000000066</c:v>
                </c:pt>
                <c:pt idx="2193">
                  <c:v>-0.12109499999999999</c:v>
                </c:pt>
                <c:pt idx="2194">
                  <c:v>-0.12119700000000012</c:v>
                </c:pt>
                <c:pt idx="2195">
                  <c:v>-6.2212000000000482E-2</c:v>
                </c:pt>
                <c:pt idx="2196">
                  <c:v>-0.12127599999999999</c:v>
                </c:pt>
                <c:pt idx="2197">
                  <c:v>-0.12118200000000012</c:v>
                </c:pt>
                <c:pt idx="2198">
                  <c:v>-0.12127599999999999</c:v>
                </c:pt>
                <c:pt idx="2199">
                  <c:v>-0.12127499999999999</c:v>
                </c:pt>
                <c:pt idx="2200">
                  <c:v>-0.12129000000000077</c:v>
                </c:pt>
                <c:pt idx="2201">
                  <c:v>-0.12132999999999998</c:v>
                </c:pt>
                <c:pt idx="2202">
                  <c:v>-0.12120100000000029</c:v>
                </c:pt>
                <c:pt idx="2203">
                  <c:v>-0.12122300000000089</c:v>
                </c:pt>
                <c:pt idx="2204">
                  <c:v>-0.46096800000000032</c:v>
                </c:pt>
                <c:pt idx="2205">
                  <c:v>-0.14285300000000001</c:v>
                </c:pt>
                <c:pt idx="2206">
                  <c:v>-0.14281600000000041</c:v>
                </c:pt>
                <c:pt idx="2207">
                  <c:v>-0.12135</c:v>
                </c:pt>
                <c:pt idx="2208">
                  <c:v>-0.121355</c:v>
                </c:pt>
                <c:pt idx="2209">
                  <c:v>-0.12133400000000009</c:v>
                </c:pt>
                <c:pt idx="2210">
                  <c:v>-0.12130400000000002</c:v>
                </c:pt>
                <c:pt idx="2211">
                  <c:v>-0.12132000000000009</c:v>
                </c:pt>
                <c:pt idx="2212">
                  <c:v>-0.12127400000000073</c:v>
                </c:pt>
                <c:pt idx="2213">
                  <c:v>-0.121397</c:v>
                </c:pt>
                <c:pt idx="2214">
                  <c:v>-0.12130400000000002</c:v>
                </c:pt>
                <c:pt idx="2215">
                  <c:v>-0.12141500000000002</c:v>
                </c:pt>
                <c:pt idx="2216">
                  <c:v>-0.12143400000000019</c:v>
                </c:pt>
                <c:pt idx="2217">
                  <c:v>-0.121417</c:v>
                </c:pt>
                <c:pt idx="2218">
                  <c:v>-0.12141</c:v>
                </c:pt>
                <c:pt idx="2219">
                  <c:v>-0.12139300000000022</c:v>
                </c:pt>
                <c:pt idx="2220">
                  <c:v>-0.12146200000000019</c:v>
                </c:pt>
                <c:pt idx="2221">
                  <c:v>-0.12151300000000002</c:v>
                </c:pt>
                <c:pt idx="2222">
                  <c:v>-1.4716859999999998</c:v>
                </c:pt>
                <c:pt idx="2223">
                  <c:v>-1.2827470000000001</c:v>
                </c:pt>
                <c:pt idx="2224">
                  <c:v>-0.12144300000000002</c:v>
                </c:pt>
                <c:pt idx="2225">
                  <c:v>-0.12142400000000063</c:v>
                </c:pt>
                <c:pt idx="2226">
                  <c:v>-0.51883999999999997</c:v>
                </c:pt>
                <c:pt idx="2227">
                  <c:v>-0.121381</c:v>
                </c:pt>
                <c:pt idx="2228">
                  <c:v>-0.12137400000000002</c:v>
                </c:pt>
                <c:pt idx="2229">
                  <c:v>-0.17950600000000044</c:v>
                </c:pt>
                <c:pt idx="2230">
                  <c:v>-0.12152900000000012</c:v>
                </c:pt>
                <c:pt idx="2231">
                  <c:v>-0.121549</c:v>
                </c:pt>
                <c:pt idx="2232">
                  <c:v>-0.12141600000000002</c:v>
                </c:pt>
                <c:pt idx="2233">
                  <c:v>-0.12150600000000022</c:v>
                </c:pt>
                <c:pt idx="2234">
                  <c:v>-0.23722199999999999</c:v>
                </c:pt>
                <c:pt idx="2235">
                  <c:v>-0.12159300000000073</c:v>
                </c:pt>
                <c:pt idx="2236">
                  <c:v>-0.12146800000000002</c:v>
                </c:pt>
                <c:pt idx="2237">
                  <c:v>-0.12149000000000022</c:v>
                </c:pt>
                <c:pt idx="2238">
                  <c:v>-0.12155000000000002</c:v>
                </c:pt>
                <c:pt idx="2239">
                  <c:v>-0.705762</c:v>
                </c:pt>
                <c:pt idx="2240">
                  <c:v>-0.12158500000000012</c:v>
                </c:pt>
                <c:pt idx="2241">
                  <c:v>-0.121577</c:v>
                </c:pt>
                <c:pt idx="2242">
                  <c:v>-0.12154600000000022</c:v>
                </c:pt>
                <c:pt idx="2243">
                  <c:v>-0.12155000000000002</c:v>
                </c:pt>
                <c:pt idx="2244">
                  <c:v>-0.23739099999999999</c:v>
                </c:pt>
                <c:pt idx="2245">
                  <c:v>-0.40315600000000001</c:v>
                </c:pt>
                <c:pt idx="2246">
                  <c:v>-0.23734000000000041</c:v>
                </c:pt>
                <c:pt idx="2247">
                  <c:v>-6.2367000000000568E-2</c:v>
                </c:pt>
                <c:pt idx="2248">
                  <c:v>-6.2411000000000133E-2</c:v>
                </c:pt>
                <c:pt idx="2249">
                  <c:v>-0.1216930000000008</c:v>
                </c:pt>
                <c:pt idx="2250">
                  <c:v>-0.12166700000000009</c:v>
                </c:pt>
                <c:pt idx="2251">
                  <c:v>-0.12157300000000019</c:v>
                </c:pt>
                <c:pt idx="2252">
                  <c:v>-0.12169600000000097</c:v>
                </c:pt>
                <c:pt idx="2253">
                  <c:v>-0.12160799999999998</c:v>
                </c:pt>
                <c:pt idx="2254">
                  <c:v>-0.12175300000000019</c:v>
                </c:pt>
                <c:pt idx="2255">
                  <c:v>-1.4719939999999876</c:v>
                </c:pt>
                <c:pt idx="2256">
                  <c:v>-0.12164800000000002</c:v>
                </c:pt>
                <c:pt idx="2257">
                  <c:v>-0.12160200000000022</c:v>
                </c:pt>
                <c:pt idx="2258">
                  <c:v>-0.12166900000000012</c:v>
                </c:pt>
                <c:pt idx="2259">
                  <c:v>-0.52121599999999957</c:v>
                </c:pt>
                <c:pt idx="2260">
                  <c:v>-0.12163400000000069</c:v>
                </c:pt>
                <c:pt idx="2261">
                  <c:v>-0.12166700000000009</c:v>
                </c:pt>
                <c:pt idx="2262">
                  <c:v>-0.12176200000000079</c:v>
                </c:pt>
                <c:pt idx="2263">
                  <c:v>-0.40335700000000002</c:v>
                </c:pt>
                <c:pt idx="2264">
                  <c:v>-0.46131900000000031</c:v>
                </c:pt>
                <c:pt idx="2265">
                  <c:v>-0.46129099999999995</c:v>
                </c:pt>
                <c:pt idx="2266">
                  <c:v>-0.40347100000000002</c:v>
                </c:pt>
                <c:pt idx="2267">
                  <c:v>-0.403449</c:v>
                </c:pt>
                <c:pt idx="2268">
                  <c:v>-0.12171300000000022</c:v>
                </c:pt>
                <c:pt idx="2269">
                  <c:v>-0.12172900000000063</c:v>
                </c:pt>
                <c:pt idx="2270">
                  <c:v>-0.12179200000000091</c:v>
                </c:pt>
                <c:pt idx="2271">
                  <c:v>-0.17965900000000001</c:v>
                </c:pt>
                <c:pt idx="2272">
                  <c:v>-0.12182300000000022</c:v>
                </c:pt>
                <c:pt idx="2273">
                  <c:v>-0.121818</c:v>
                </c:pt>
                <c:pt idx="2274">
                  <c:v>-0.121888</c:v>
                </c:pt>
                <c:pt idx="2275">
                  <c:v>-0.12191100000000002</c:v>
                </c:pt>
                <c:pt idx="2276">
                  <c:v>-0.1217910000000008</c:v>
                </c:pt>
                <c:pt idx="2277">
                  <c:v>-0.12189500000000029</c:v>
                </c:pt>
                <c:pt idx="2278">
                  <c:v>-0.121848</c:v>
                </c:pt>
                <c:pt idx="2279">
                  <c:v>-2.747700000000031E-2</c:v>
                </c:pt>
                <c:pt idx="2280">
                  <c:v>-0.121841</c:v>
                </c:pt>
                <c:pt idx="2281">
                  <c:v>-0.12195499999999998</c:v>
                </c:pt>
                <c:pt idx="2282">
                  <c:v>-0.12189700000000002</c:v>
                </c:pt>
                <c:pt idx="2283">
                  <c:v>-0.12194400000000002</c:v>
                </c:pt>
                <c:pt idx="2284">
                  <c:v>-0.121938</c:v>
                </c:pt>
                <c:pt idx="2285">
                  <c:v>-0.12191299999999998</c:v>
                </c:pt>
                <c:pt idx="2286">
                  <c:v>-0.12188599999999998</c:v>
                </c:pt>
                <c:pt idx="2287">
                  <c:v>-0.12201400000000009</c:v>
                </c:pt>
                <c:pt idx="2288">
                  <c:v>-0.12203500000000063</c:v>
                </c:pt>
                <c:pt idx="2289">
                  <c:v>-0.12200200000000012</c:v>
                </c:pt>
                <c:pt idx="2290">
                  <c:v>-0.12198299999999998</c:v>
                </c:pt>
                <c:pt idx="2291">
                  <c:v>-0.12202000000000029</c:v>
                </c:pt>
                <c:pt idx="2292">
                  <c:v>-0.12204300000000012</c:v>
                </c:pt>
                <c:pt idx="2293">
                  <c:v>-0.12198600000000002</c:v>
                </c:pt>
                <c:pt idx="2294">
                  <c:v>-2.7552000000000011E-2</c:v>
                </c:pt>
                <c:pt idx="2295">
                  <c:v>-0.122017</c:v>
                </c:pt>
                <c:pt idx="2296">
                  <c:v>-0.122059</c:v>
                </c:pt>
                <c:pt idx="2297">
                  <c:v>-0.12214600000000063</c:v>
                </c:pt>
                <c:pt idx="2298">
                  <c:v>-0.12212000000000071</c:v>
                </c:pt>
                <c:pt idx="2299">
                  <c:v>-0.12216800000000012</c:v>
                </c:pt>
                <c:pt idx="2300">
                  <c:v>-0.18003700000000109</c:v>
                </c:pt>
                <c:pt idx="2301">
                  <c:v>-0.122188</c:v>
                </c:pt>
                <c:pt idx="2302">
                  <c:v>-0.12216200000000073</c:v>
                </c:pt>
                <c:pt idx="2303">
                  <c:v>-0.12209100000000064</c:v>
                </c:pt>
                <c:pt idx="2304">
                  <c:v>-0.12214500000000061</c:v>
                </c:pt>
                <c:pt idx="2305">
                  <c:v>-0.12213000000000022</c:v>
                </c:pt>
                <c:pt idx="2306">
                  <c:v>-0.12211900000000002</c:v>
                </c:pt>
                <c:pt idx="2307">
                  <c:v>-0.1222630000000008</c:v>
                </c:pt>
                <c:pt idx="2308">
                  <c:v>-0.12224300000000063</c:v>
                </c:pt>
                <c:pt idx="2309">
                  <c:v>-0.12223800000000012</c:v>
                </c:pt>
                <c:pt idx="2310">
                  <c:v>-0.12218300000000012</c:v>
                </c:pt>
                <c:pt idx="2311">
                  <c:v>-0.12229300000000097</c:v>
                </c:pt>
                <c:pt idx="2312">
                  <c:v>-0.12222300000000097</c:v>
                </c:pt>
                <c:pt idx="2313">
                  <c:v>-0.48201700000000008</c:v>
                </c:pt>
                <c:pt idx="2314">
                  <c:v>-0.12224699999999999</c:v>
                </c:pt>
                <c:pt idx="2315">
                  <c:v>-0.12232100000000012</c:v>
                </c:pt>
                <c:pt idx="2316">
                  <c:v>-0.12221300000000022</c:v>
                </c:pt>
                <c:pt idx="2317">
                  <c:v>-0.12234100000000002</c:v>
                </c:pt>
                <c:pt idx="2318">
                  <c:v>-0.23780699999999999</c:v>
                </c:pt>
                <c:pt idx="2319">
                  <c:v>-0.12221400000000029</c:v>
                </c:pt>
                <c:pt idx="2320">
                  <c:v>-0.12225600000000029</c:v>
                </c:pt>
                <c:pt idx="2321">
                  <c:v>-0.40396600000000032</c:v>
                </c:pt>
                <c:pt idx="2322">
                  <c:v>-6.2670000000000003E-2</c:v>
                </c:pt>
                <c:pt idx="2323">
                  <c:v>-1.4728189999999999</c:v>
                </c:pt>
                <c:pt idx="2324">
                  <c:v>-0.46186200000000038</c:v>
                </c:pt>
                <c:pt idx="2325">
                  <c:v>-0.40394400000000008</c:v>
                </c:pt>
                <c:pt idx="2326">
                  <c:v>-0.40406800000000032</c:v>
                </c:pt>
                <c:pt idx="2327">
                  <c:v>-1.5126120000000001</c:v>
                </c:pt>
                <c:pt idx="2328">
                  <c:v>-1.1130909999999998</c:v>
                </c:pt>
                <c:pt idx="2329">
                  <c:v>-0.12231499999999998</c:v>
                </c:pt>
                <c:pt idx="2330">
                  <c:v>-0.12232899999999998</c:v>
                </c:pt>
                <c:pt idx="2331">
                  <c:v>-0.12228500000000063</c:v>
                </c:pt>
                <c:pt idx="2332">
                  <c:v>-0.122352</c:v>
                </c:pt>
                <c:pt idx="2333">
                  <c:v>-0.51954</c:v>
                </c:pt>
                <c:pt idx="2334">
                  <c:v>-1.113218</c:v>
                </c:pt>
                <c:pt idx="2335">
                  <c:v>-0.40402600000000038</c:v>
                </c:pt>
                <c:pt idx="2336">
                  <c:v>-0.44767700000000016</c:v>
                </c:pt>
                <c:pt idx="2337">
                  <c:v>-0.36691000000000235</c:v>
                </c:pt>
                <c:pt idx="2338">
                  <c:v>-0.36664000000000002</c:v>
                </c:pt>
                <c:pt idx="2339">
                  <c:v>-0.19110400000000002</c:v>
                </c:pt>
                <c:pt idx="2340">
                  <c:v>-0.19085500000000002</c:v>
                </c:pt>
                <c:pt idx="2341">
                  <c:v>-0.19066200000000003</c:v>
                </c:pt>
                <c:pt idx="2342">
                  <c:v>-6.1873000000000004E-2</c:v>
                </c:pt>
                <c:pt idx="2343">
                  <c:v>-6.1923000000000013E-2</c:v>
                </c:pt>
                <c:pt idx="2344">
                  <c:v>-0.50527900000000003</c:v>
                </c:pt>
                <c:pt idx="2345">
                  <c:v>-0.58960800000000013</c:v>
                </c:pt>
                <c:pt idx="2346">
                  <c:v>-0.39151300000000205</c:v>
                </c:pt>
                <c:pt idx="2347">
                  <c:v>-0.351661</c:v>
                </c:pt>
                <c:pt idx="2348">
                  <c:v>-0.13449400000000108</c:v>
                </c:pt>
                <c:pt idx="2349">
                  <c:v>-0.44363400000000003</c:v>
                </c:pt>
                <c:pt idx="2350">
                  <c:v>0.24076400000000125</c:v>
                </c:pt>
                <c:pt idx="2351">
                  <c:v>4.2797000000000536E-2</c:v>
                </c:pt>
                <c:pt idx="2352">
                  <c:v>-6.2328000000000112E-2</c:v>
                </c:pt>
                <c:pt idx="2353">
                  <c:v>0.83128400000000002</c:v>
                </c:pt>
                <c:pt idx="2354">
                  <c:v>-6.2313000000000632E-2</c:v>
                </c:pt>
                <c:pt idx="2355">
                  <c:v>-6.2296000000000455E-2</c:v>
                </c:pt>
                <c:pt idx="2356">
                  <c:v>-4.7270000000000006E-2</c:v>
                </c:pt>
                <c:pt idx="2357">
                  <c:v>-0.33095300000000138</c:v>
                </c:pt>
                <c:pt idx="2358">
                  <c:v>-0.22575700000000004</c:v>
                </c:pt>
                <c:pt idx="2359">
                  <c:v>-0.21534600000000129</c:v>
                </c:pt>
                <c:pt idx="2360">
                  <c:v>-0.21530700000000041</c:v>
                </c:pt>
                <c:pt idx="2361">
                  <c:v>-0.21531300000000117</c:v>
                </c:pt>
                <c:pt idx="2362">
                  <c:v>-0.21531400000000125</c:v>
                </c:pt>
                <c:pt idx="2363">
                  <c:v>-6.2402000000000499E-2</c:v>
                </c:pt>
                <c:pt idx="2364">
                  <c:v>-1.3313359999999999</c:v>
                </c:pt>
                <c:pt idx="2365">
                  <c:v>1.043947</c:v>
                </c:pt>
                <c:pt idx="2366">
                  <c:v>0.97039199999999992</c:v>
                </c:pt>
                <c:pt idx="2367">
                  <c:v>0.97040599999999988</c:v>
                </c:pt>
                <c:pt idx="2368">
                  <c:v>1.348795</c:v>
                </c:pt>
                <c:pt idx="2369">
                  <c:v>1.348976</c:v>
                </c:pt>
                <c:pt idx="2370">
                  <c:v>1.3490309999999999</c:v>
                </c:pt>
                <c:pt idx="2371">
                  <c:v>-6.2308000000000134E-2</c:v>
                </c:pt>
                <c:pt idx="2372">
                  <c:v>-1.331153</c:v>
                </c:pt>
                <c:pt idx="2373">
                  <c:v>1.2543939999999998</c:v>
                </c:pt>
                <c:pt idx="2374">
                  <c:v>1.349097</c:v>
                </c:pt>
                <c:pt idx="2375">
                  <c:v>1.3490869999999999</c:v>
                </c:pt>
                <c:pt idx="2376">
                  <c:v>1.2879309999999917</c:v>
                </c:pt>
                <c:pt idx="2377">
                  <c:v>1.2879039999999917</c:v>
                </c:pt>
                <c:pt idx="2378">
                  <c:v>1.2879139999999998</c:v>
                </c:pt>
                <c:pt idx="2379">
                  <c:v>6.690500000000002E-2</c:v>
                </c:pt>
                <c:pt idx="2380">
                  <c:v>6.6890000000000019E-2</c:v>
                </c:pt>
                <c:pt idx="2381">
                  <c:v>6.7034000000000024E-2</c:v>
                </c:pt>
                <c:pt idx="2382">
                  <c:v>6.704800000000001E-2</c:v>
                </c:pt>
                <c:pt idx="2383">
                  <c:v>6.6954E-2</c:v>
                </c:pt>
                <c:pt idx="2384">
                  <c:v>6.6947999999999994E-2</c:v>
                </c:pt>
                <c:pt idx="2385">
                  <c:v>6.6997000000000029E-2</c:v>
                </c:pt>
                <c:pt idx="2386">
                  <c:v>6.7069000000000031E-2</c:v>
                </c:pt>
                <c:pt idx="2387">
                  <c:v>6.7067000000000113E-2</c:v>
                </c:pt>
                <c:pt idx="2388">
                  <c:v>-6.2110000000000033E-2</c:v>
                </c:pt>
                <c:pt idx="2389">
                  <c:v>-1.3310639999999998</c:v>
                </c:pt>
                <c:pt idx="2390">
                  <c:v>6.7125000000000004E-2</c:v>
                </c:pt>
                <c:pt idx="2391">
                  <c:v>6.697400000000002E-2</c:v>
                </c:pt>
                <c:pt idx="2392">
                  <c:v>6.7136000000000112E-2</c:v>
                </c:pt>
                <c:pt idx="2393">
                  <c:v>-6.2150000000000004E-2</c:v>
                </c:pt>
                <c:pt idx="2394">
                  <c:v>-6.2132000000000472E-2</c:v>
                </c:pt>
                <c:pt idx="2395">
                  <c:v>-6.2146000000000014E-2</c:v>
                </c:pt>
                <c:pt idx="2396">
                  <c:v>-1.2869550000000001</c:v>
                </c:pt>
                <c:pt idx="2397">
                  <c:v>-0.14201600000000109</c:v>
                </c:pt>
                <c:pt idx="2398">
                  <c:v>-0.121989</c:v>
                </c:pt>
                <c:pt idx="2399">
                  <c:v>5.736000000000057E-3</c:v>
                </c:pt>
                <c:pt idx="2400">
                  <c:v>-0.12202300000000071</c:v>
                </c:pt>
                <c:pt idx="2401">
                  <c:v>-0.18010799999999999</c:v>
                </c:pt>
                <c:pt idx="2402">
                  <c:v>-1.0623239999999998</c:v>
                </c:pt>
                <c:pt idx="2403">
                  <c:v>-0.16219100000000003</c:v>
                </c:pt>
                <c:pt idx="2404">
                  <c:v>-0.12219200000000077</c:v>
                </c:pt>
                <c:pt idx="2405">
                  <c:v>0.21989500000000126</c:v>
                </c:pt>
                <c:pt idx="2406">
                  <c:v>0.21986000000000044</c:v>
                </c:pt>
                <c:pt idx="2407">
                  <c:v>0.22002200000000002</c:v>
                </c:pt>
                <c:pt idx="2408">
                  <c:v>6.7136000000000112E-2</c:v>
                </c:pt>
                <c:pt idx="2409">
                  <c:v>6.7013000000000114E-2</c:v>
                </c:pt>
                <c:pt idx="2410">
                  <c:v>6.708500000000002E-2</c:v>
                </c:pt>
                <c:pt idx="2411">
                  <c:v>6.7143000000000008E-2</c:v>
                </c:pt>
                <c:pt idx="2412">
                  <c:v>6.708500000000002E-2</c:v>
                </c:pt>
                <c:pt idx="2413">
                  <c:v>6.717300000000001E-2</c:v>
                </c:pt>
                <c:pt idx="2414">
                  <c:v>6.7172000000000023E-2</c:v>
                </c:pt>
                <c:pt idx="2415">
                  <c:v>0.78133399999999531</c:v>
                </c:pt>
                <c:pt idx="2416">
                  <c:v>0.7814109999999953</c:v>
                </c:pt>
                <c:pt idx="2417">
                  <c:v>0.78147</c:v>
                </c:pt>
                <c:pt idx="2418">
                  <c:v>6.7121000000000014E-2</c:v>
                </c:pt>
                <c:pt idx="2419">
                  <c:v>6.720000000000001E-2</c:v>
                </c:pt>
                <c:pt idx="2420">
                  <c:v>9.4440000000000027E-3</c:v>
                </c:pt>
                <c:pt idx="2421">
                  <c:v>6.7266000000000034E-2</c:v>
                </c:pt>
                <c:pt idx="2422">
                  <c:v>9.3730000000000965E-3</c:v>
                </c:pt>
                <c:pt idx="2423">
                  <c:v>6.7257000000000011E-2</c:v>
                </c:pt>
                <c:pt idx="2424">
                  <c:v>9.5140000000000068E-3</c:v>
                </c:pt>
                <c:pt idx="2425">
                  <c:v>6.7320000000000033E-2</c:v>
                </c:pt>
                <c:pt idx="2426">
                  <c:v>9.5050000000000568E-3</c:v>
                </c:pt>
                <c:pt idx="2427">
                  <c:v>6.7253999999999994E-2</c:v>
                </c:pt>
                <c:pt idx="2428">
                  <c:v>9.4000000000000247E-3</c:v>
                </c:pt>
                <c:pt idx="2429">
                  <c:v>6.7304000000000114E-2</c:v>
                </c:pt>
                <c:pt idx="2430">
                  <c:v>9.5140000000000068E-3</c:v>
                </c:pt>
                <c:pt idx="2431">
                  <c:v>-0.85804000000000513</c:v>
                </c:pt>
                <c:pt idx="2432">
                  <c:v>-0.71688300000000005</c:v>
                </c:pt>
                <c:pt idx="2433">
                  <c:v>-0.44041300000000005</c:v>
                </c:pt>
                <c:pt idx="2434">
                  <c:v>-6.193400000000001E-2</c:v>
                </c:pt>
                <c:pt idx="2435">
                  <c:v>-6.1913000000000024E-2</c:v>
                </c:pt>
                <c:pt idx="2436">
                  <c:v>-6.1828000000000008E-2</c:v>
                </c:pt>
                <c:pt idx="2437">
                  <c:v>-0.82749499999999998</c:v>
                </c:pt>
                <c:pt idx="2438">
                  <c:v>-0.11967800000000003</c:v>
                </c:pt>
                <c:pt idx="2439">
                  <c:v>-6.1766000000000133E-2</c:v>
                </c:pt>
                <c:pt idx="2440">
                  <c:v>-6.1740999999999997E-2</c:v>
                </c:pt>
                <c:pt idx="2441">
                  <c:v>-6.1708000000000013E-2</c:v>
                </c:pt>
                <c:pt idx="2442">
                  <c:v>-6.1740999999999997E-2</c:v>
                </c:pt>
                <c:pt idx="2443">
                  <c:v>-0.25100700000000004</c:v>
                </c:pt>
                <c:pt idx="2444">
                  <c:v>-6.1779000000000008E-2</c:v>
                </c:pt>
                <c:pt idx="2445">
                  <c:v>-6.1789000000000011E-2</c:v>
                </c:pt>
                <c:pt idx="2446">
                  <c:v>-6.1764000000000034E-2</c:v>
                </c:pt>
                <c:pt idx="2447">
                  <c:v>-6.1763000000000123E-2</c:v>
                </c:pt>
                <c:pt idx="2448">
                  <c:v>-6.1634999999999995E-2</c:v>
                </c:pt>
                <c:pt idx="2449">
                  <c:v>-6.1634999999999995E-2</c:v>
                </c:pt>
                <c:pt idx="2450">
                  <c:v>-6.1612000000000014E-2</c:v>
                </c:pt>
                <c:pt idx="2451">
                  <c:v>-6.1725000000000009E-2</c:v>
                </c:pt>
                <c:pt idx="2452">
                  <c:v>-6.1681E-2</c:v>
                </c:pt>
                <c:pt idx="2453">
                  <c:v>-6.1688999999999987E-2</c:v>
                </c:pt>
                <c:pt idx="2454">
                  <c:v>-0.41224</c:v>
                </c:pt>
                <c:pt idx="2455">
                  <c:v>-1.0943400000000001</c:v>
                </c:pt>
                <c:pt idx="2456">
                  <c:v>-0.99950399999999451</c:v>
                </c:pt>
                <c:pt idx="2457">
                  <c:v>9.9100000000000247E-3</c:v>
                </c:pt>
                <c:pt idx="2458">
                  <c:v>6.7633000000000013E-2</c:v>
                </c:pt>
                <c:pt idx="2459">
                  <c:v>6.7598000000000033E-2</c:v>
                </c:pt>
                <c:pt idx="2460">
                  <c:v>-6.1577000000000007E-2</c:v>
                </c:pt>
                <c:pt idx="2461">
                  <c:v>-0.99937699999999463</c:v>
                </c:pt>
                <c:pt idx="2462">
                  <c:v>-0.4657730000000001</c:v>
                </c:pt>
                <c:pt idx="2463">
                  <c:v>9.8790000000001064E-3</c:v>
                </c:pt>
                <c:pt idx="2464">
                  <c:v>-6.1329000000000009E-2</c:v>
                </c:pt>
                <c:pt idx="2465">
                  <c:v>-6.1373000000000011E-2</c:v>
                </c:pt>
                <c:pt idx="2466">
                  <c:v>7.9717000000000815E-2</c:v>
                </c:pt>
                <c:pt idx="2467">
                  <c:v>-0.95513899999999996</c:v>
                </c:pt>
                <c:pt idx="2468">
                  <c:v>-0.10638400000000002</c:v>
                </c:pt>
                <c:pt idx="2469">
                  <c:v>-6.1315000000000022E-2</c:v>
                </c:pt>
                <c:pt idx="2470">
                  <c:v>0.16837299999999997</c:v>
                </c:pt>
                <c:pt idx="2471">
                  <c:v>-0.4501190000000001</c:v>
                </c:pt>
                <c:pt idx="2472">
                  <c:v>6.7926000000000014E-2</c:v>
                </c:pt>
                <c:pt idx="2473">
                  <c:v>6.7912000000000611E-2</c:v>
                </c:pt>
                <c:pt idx="2474">
                  <c:v>6.7909000000000011E-2</c:v>
                </c:pt>
                <c:pt idx="2475">
                  <c:v>6.8010000000000084E-2</c:v>
                </c:pt>
                <c:pt idx="2476">
                  <c:v>-6.1214000000000011E-2</c:v>
                </c:pt>
                <c:pt idx="2477">
                  <c:v>-6.1296000000000024E-2</c:v>
                </c:pt>
                <c:pt idx="2478">
                  <c:v>-6.1240999999999976E-2</c:v>
                </c:pt>
                <c:pt idx="2479">
                  <c:v>-1.0499479999999999</c:v>
                </c:pt>
                <c:pt idx="2480">
                  <c:v>-0.10617699999999999</c:v>
                </c:pt>
                <c:pt idx="2481">
                  <c:v>-8.4946000000000063E-2</c:v>
                </c:pt>
                <c:pt idx="2482">
                  <c:v>-0.37088900000000263</c:v>
                </c:pt>
                <c:pt idx="2483">
                  <c:v>6.7991000000000024E-2</c:v>
                </c:pt>
                <c:pt idx="2484">
                  <c:v>6.8056000000000033E-2</c:v>
                </c:pt>
                <c:pt idx="2485">
                  <c:v>1.4230319999999896</c:v>
                </c:pt>
                <c:pt idx="2486">
                  <c:v>1.327817</c:v>
                </c:pt>
                <c:pt idx="2487">
                  <c:v>1.518367</c:v>
                </c:pt>
                <c:pt idx="2488">
                  <c:v>6.8044999999999994E-2</c:v>
                </c:pt>
                <c:pt idx="2489">
                  <c:v>-6.1173000000000005E-2</c:v>
                </c:pt>
                <c:pt idx="2490">
                  <c:v>0.14862400000000001</c:v>
                </c:pt>
                <c:pt idx="2491">
                  <c:v>0.16240000000000004</c:v>
                </c:pt>
                <c:pt idx="2492">
                  <c:v>0.22132599999999997</c:v>
                </c:pt>
                <c:pt idx="2493">
                  <c:v>1.1337609999999998</c:v>
                </c:pt>
                <c:pt idx="2494">
                  <c:v>1.328004</c:v>
                </c:pt>
                <c:pt idx="2495">
                  <c:v>-3.8329000000000002E-2</c:v>
                </c:pt>
                <c:pt idx="2496">
                  <c:v>-0.18942800000000146</c:v>
                </c:pt>
                <c:pt idx="2497">
                  <c:v>-0.13500699999999999</c:v>
                </c:pt>
                <c:pt idx="2498">
                  <c:v>6.829300000000002E-2</c:v>
                </c:pt>
                <c:pt idx="2499">
                  <c:v>0.62417199999999995</c:v>
                </c:pt>
                <c:pt idx="2500">
                  <c:v>1.0442000000000003E-2</c:v>
                </c:pt>
                <c:pt idx="2501">
                  <c:v>0.62427999999999995</c:v>
                </c:pt>
                <c:pt idx="2502">
                  <c:v>1.0421000000000001E-2</c:v>
                </c:pt>
                <c:pt idx="2503">
                  <c:v>-9.3270000000000047E-2</c:v>
                </c:pt>
                <c:pt idx="2504">
                  <c:v>0.265762</c:v>
                </c:pt>
                <c:pt idx="2505">
                  <c:v>1.0520000000000003E-2</c:v>
                </c:pt>
                <c:pt idx="2506">
                  <c:v>-9.2759000000000064E-2</c:v>
                </c:pt>
                <c:pt idx="2507">
                  <c:v>0.26627800000000001</c:v>
                </c:pt>
                <c:pt idx="2508">
                  <c:v>6.8629999999999997E-2</c:v>
                </c:pt>
                <c:pt idx="2509">
                  <c:v>1.0654E-2</c:v>
                </c:pt>
                <c:pt idx="2510">
                  <c:v>0.79914499999999999</c:v>
                </c:pt>
                <c:pt idx="2511">
                  <c:v>1.0716999999999996E-2</c:v>
                </c:pt>
                <c:pt idx="2512">
                  <c:v>0.62547799999999998</c:v>
                </c:pt>
                <c:pt idx="2513">
                  <c:v>0.97315900000000399</c:v>
                </c:pt>
                <c:pt idx="2514">
                  <c:v>1.0783000000000001E-2</c:v>
                </c:pt>
                <c:pt idx="2515">
                  <c:v>0.26687600000000206</c:v>
                </c:pt>
                <c:pt idx="2516">
                  <c:v>0.97336399999999956</c:v>
                </c:pt>
                <c:pt idx="2517">
                  <c:v>0.97338999999999987</c:v>
                </c:pt>
                <c:pt idx="2518">
                  <c:v>0.79968399999999951</c:v>
                </c:pt>
                <c:pt idx="2519">
                  <c:v>0.97354599999999991</c:v>
                </c:pt>
                <c:pt idx="2520">
                  <c:v>0.97363800000000444</c:v>
                </c:pt>
                <c:pt idx="2521">
                  <c:v>0.26755200000000001</c:v>
                </c:pt>
                <c:pt idx="2522">
                  <c:v>0.97387500000000515</c:v>
                </c:pt>
                <c:pt idx="2523">
                  <c:v>0.97390299999999952</c:v>
                </c:pt>
                <c:pt idx="2524">
                  <c:v>6.8919000000000008E-2</c:v>
                </c:pt>
                <c:pt idx="2525">
                  <c:v>1.0798E-2</c:v>
                </c:pt>
                <c:pt idx="2526">
                  <c:v>6.9033000000000524E-2</c:v>
                </c:pt>
                <c:pt idx="2527">
                  <c:v>1.0855000000000002E-2</c:v>
                </c:pt>
                <c:pt idx="2528">
                  <c:v>6.8958000000000019E-2</c:v>
                </c:pt>
                <c:pt idx="2529">
                  <c:v>1.0815999999999996E-2</c:v>
                </c:pt>
                <c:pt idx="2530">
                  <c:v>6.8951000000000012E-2</c:v>
                </c:pt>
                <c:pt idx="2531">
                  <c:v>1.0874000000000003E-2</c:v>
                </c:pt>
                <c:pt idx="2532">
                  <c:v>6.9029000000000021E-2</c:v>
                </c:pt>
                <c:pt idx="2533">
                  <c:v>1.0926000000000003E-2</c:v>
                </c:pt>
                <c:pt idx="2534">
                  <c:v>6.9076000000000123E-2</c:v>
                </c:pt>
                <c:pt idx="2535">
                  <c:v>1.0968000000000007E-2</c:v>
                </c:pt>
                <c:pt idx="2536">
                  <c:v>6.9121000000000016E-2</c:v>
                </c:pt>
                <c:pt idx="2537">
                  <c:v>1.0919999999999996E-2</c:v>
                </c:pt>
                <c:pt idx="2538">
                  <c:v>6.9140999999999994E-2</c:v>
                </c:pt>
                <c:pt idx="2539">
                  <c:v>1.0999E-2</c:v>
                </c:pt>
                <c:pt idx="2540">
                  <c:v>6.9085000000000021E-2</c:v>
                </c:pt>
                <c:pt idx="2541">
                  <c:v>1.0959000000000002E-2</c:v>
                </c:pt>
                <c:pt idx="2542">
                  <c:v>0.97419000000000411</c:v>
                </c:pt>
                <c:pt idx="2543">
                  <c:v>7.6412000000000133E-2</c:v>
                </c:pt>
                <c:pt idx="2544">
                  <c:v>1.1412880000000001</c:v>
                </c:pt>
                <c:pt idx="2545">
                  <c:v>1.141311</c:v>
                </c:pt>
                <c:pt idx="2546">
                  <c:v>1.1089000000000003E-2</c:v>
                </c:pt>
                <c:pt idx="2547">
                  <c:v>1.1115000000000003E-2</c:v>
                </c:pt>
                <c:pt idx="2548">
                  <c:v>6.9232000000000113E-2</c:v>
                </c:pt>
                <c:pt idx="2549">
                  <c:v>1.1030000000000003E-2</c:v>
                </c:pt>
                <c:pt idx="2550">
                  <c:v>6.9212000000000523E-2</c:v>
                </c:pt>
                <c:pt idx="2551">
                  <c:v>1.1123000000000023E-2</c:v>
                </c:pt>
                <c:pt idx="2552">
                  <c:v>-0.15570200000000126</c:v>
                </c:pt>
                <c:pt idx="2553">
                  <c:v>-0.15571700000000183</c:v>
                </c:pt>
                <c:pt idx="2554">
                  <c:v>-0.15559900000000146</c:v>
                </c:pt>
                <c:pt idx="2555">
                  <c:v>-0.15550700000000126</c:v>
                </c:pt>
                <c:pt idx="2556">
                  <c:v>0.31854300000000002</c:v>
                </c:pt>
                <c:pt idx="2557">
                  <c:v>0.22244600000000128</c:v>
                </c:pt>
                <c:pt idx="2558">
                  <c:v>0.22236400000000003</c:v>
                </c:pt>
                <c:pt idx="2559">
                  <c:v>-0.15537999999999999</c:v>
                </c:pt>
                <c:pt idx="2560">
                  <c:v>-0.15536500000000109</c:v>
                </c:pt>
                <c:pt idx="2561">
                  <c:v>-0.15530300000000041</c:v>
                </c:pt>
                <c:pt idx="2562">
                  <c:v>-6.0521000000000012E-2</c:v>
                </c:pt>
                <c:pt idx="2563">
                  <c:v>-6.0394000000000482E-2</c:v>
                </c:pt>
                <c:pt idx="2564">
                  <c:v>-6.0378000000000022E-2</c:v>
                </c:pt>
                <c:pt idx="2565">
                  <c:v>-6.0362000000000582E-2</c:v>
                </c:pt>
                <c:pt idx="2566">
                  <c:v>-6.0314000000000124E-2</c:v>
                </c:pt>
                <c:pt idx="2567">
                  <c:v>-6.0373000000000024E-2</c:v>
                </c:pt>
                <c:pt idx="2568">
                  <c:v>-6.0431000000000012E-2</c:v>
                </c:pt>
                <c:pt idx="2569">
                  <c:v>-6.0352000000000482E-2</c:v>
                </c:pt>
              </c:numCache>
            </c:numRef>
          </c:yVal>
        </c:ser>
        <c:ser>
          <c:idx val="0"/>
          <c:order val="1"/>
          <c:tx>
            <c:v>Solvers</c:v>
          </c:tx>
          <c:spPr>
            <a:ln w="28575">
              <a:noFill/>
            </a:ln>
          </c:spPr>
          <c:marker>
            <c:symbol val="circle"/>
            <c:size val="12"/>
            <c:spPr>
              <a:gradFill>
                <a:gsLst>
                  <a:gs pos="0">
                    <a:srgbClr val="003399">
                      <a:lumMod val="20000"/>
                      <a:lumOff val="80000"/>
                    </a:srgbClr>
                  </a:gs>
                  <a:gs pos="100000">
                    <a:schemeClr val="bg2"/>
                  </a:gs>
                </a:gsLst>
                <a:lin ang="5400000" scaled="0"/>
              </a:gradFill>
              <a:ln>
                <a:solidFill>
                  <a:schemeClr val="bg2">
                    <a:lumMod val="75000"/>
                  </a:schemeClr>
                </a:solidFill>
              </a:ln>
            </c:spPr>
          </c:marker>
          <c:xVal>
            <c:numRef>
              <c:f>'matchbox results'!$B$1:$B$11</c:f>
              <c:numCache>
                <c:formatCode>General</c:formatCode>
                <c:ptCount val="11"/>
                <c:pt idx="0">
                  <c:v>9.7565000000000068E-2</c:v>
                </c:pt>
                <c:pt idx="1">
                  <c:v>0.51785099999999951</c:v>
                </c:pt>
                <c:pt idx="2">
                  <c:v>8.1732000000000041E-2</c:v>
                </c:pt>
                <c:pt idx="3">
                  <c:v>0.54691699999999566</c:v>
                </c:pt>
                <c:pt idx="4">
                  <c:v>-1.5953999999999999E-2</c:v>
                </c:pt>
                <c:pt idx="5">
                  <c:v>-0.84404200000000063</c:v>
                </c:pt>
                <c:pt idx="6">
                  <c:v>-0.42792700000000206</c:v>
                </c:pt>
                <c:pt idx="7">
                  <c:v>0.13604600000000044</c:v>
                </c:pt>
                <c:pt idx="8">
                  <c:v>0.15437300000000001</c:v>
                </c:pt>
                <c:pt idx="9">
                  <c:v>0.14556400000000044</c:v>
                </c:pt>
                <c:pt idx="10">
                  <c:v>0.18062800000000001</c:v>
                </c:pt>
              </c:numCache>
            </c:numRef>
          </c:xVal>
          <c:yVal>
            <c:numRef>
              <c:f>'matchbox results'!$D$1:$D$11</c:f>
              <c:numCache>
                <c:formatCode>General</c:formatCode>
                <c:ptCount val="11"/>
                <c:pt idx="0">
                  <c:v>0.521007</c:v>
                </c:pt>
                <c:pt idx="1">
                  <c:v>0.18954400000000168</c:v>
                </c:pt>
                <c:pt idx="2">
                  <c:v>-0.46439800000000031</c:v>
                </c:pt>
                <c:pt idx="3">
                  <c:v>-0.16708600000000004</c:v>
                </c:pt>
                <c:pt idx="4">
                  <c:v>0.65348200000000001</c:v>
                </c:pt>
                <c:pt idx="5">
                  <c:v>0.30958200000000263</c:v>
                </c:pt>
                <c:pt idx="6">
                  <c:v>-0.30613200000000002</c:v>
                </c:pt>
                <c:pt idx="7">
                  <c:v>-0.60530099999999998</c:v>
                </c:pt>
                <c:pt idx="8">
                  <c:v>-0.57897600000000005</c:v>
                </c:pt>
                <c:pt idx="9">
                  <c:v>-0.57165600000000005</c:v>
                </c:pt>
                <c:pt idx="10">
                  <c:v>0.62508000000000064</c:v>
                </c:pt>
              </c:numCache>
            </c:numRef>
          </c:yVal>
        </c:ser>
        <c:axId val="60536704"/>
        <c:axId val="60547072"/>
      </c:scatterChart>
      <c:valAx>
        <c:axId val="60536704"/>
        <c:scaling>
          <c:orientation val="minMax"/>
          <c:max val="1"/>
          <c:min val="-1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0547072"/>
        <c:crosses val="autoZero"/>
        <c:crossBetween val="midCat"/>
      </c:valAx>
      <c:valAx>
        <c:axId val="60547072"/>
        <c:scaling>
          <c:orientation val="minMax"/>
          <c:max val="1"/>
          <c:min val="-1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053670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1190509980256098"/>
          <c:y val="4.8368352601299361E-3"/>
          <c:w val="0.18340209257143011"/>
          <c:h val="0.13960204645074872"/>
        </c:manualLayout>
      </c:layout>
      <c:overlay val="1"/>
      <c:spPr>
        <a:solidFill>
          <a:sysClr val="window" lastClr="FFFFFF"/>
        </a:solidFill>
        <a:ln w="12700">
          <a:solidFill>
            <a:sysClr val="windowText" lastClr="000000"/>
          </a:solidFill>
        </a:ln>
        <a:effectLst>
          <a:outerShdw blurRad="228600" dist="38100" dir="2700000" sx="105000" sy="105000" algn="tl" rotWithShape="0">
            <a:prstClr val="black">
              <a:alpha val="53000"/>
            </a:prstClr>
          </a:outerShdw>
        </a:effectLst>
      </c:spPr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0.33123</cdr:x>
      <cdr:y>0.89275</cdr:y>
    </cdr:from>
    <cdr:to>
      <cdr:x>0.55879</cdr:x>
      <cdr:y>0.94109</cdr:y>
    </cdr:to>
    <cdr:sp macro="" textlink="">
      <cdr:nvSpPr>
        <cdr:cNvPr id="2" name="Line Callout 2 1"/>
        <cdr:cNvSpPr/>
      </cdr:nvSpPr>
      <cdr:spPr>
        <a:xfrm xmlns:a="http://schemas.openxmlformats.org/drawingml/2006/main">
          <a:off x="2495551" y="5629284"/>
          <a:ext cx="1714499" cy="304791"/>
        </a:xfrm>
        <a:prstGeom xmlns:a="http://schemas.openxmlformats.org/drawingml/2006/main" prst="borderCallout2">
          <a:avLst>
            <a:gd name="adj1" fmla="val -753"/>
            <a:gd name="adj2" fmla="val -75"/>
            <a:gd name="adj3" fmla="val -53881"/>
            <a:gd name="adj4" fmla="val -13531"/>
            <a:gd name="adj5" fmla="val -206482"/>
            <a:gd name="adj6" fmla="val -13679"/>
          </a:avLst>
        </a:prstGeom>
        <a:solidFill xmlns:a="http://schemas.openxmlformats.org/drawingml/2006/main">
          <a:sysClr val="window" lastClr="FFFFFF"/>
        </a:solidFill>
        <a:ln xmlns:a="http://schemas.openxmlformats.org/drawingml/2006/main" w="2540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 anchorCtr="0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r>
            <a:rPr lang="en-US" sz="1400">
              <a:solidFill>
                <a:sysClr val="windowText" lastClr="000000"/>
              </a:solidFill>
            </a:rPr>
            <a:t>A Cinderella</a:t>
          </a:r>
          <a:r>
            <a:rPr lang="en-US" sz="1400" baseline="0">
              <a:solidFill>
                <a:sysClr val="windowText" lastClr="000000"/>
              </a:solidFill>
            </a:rPr>
            <a:t> Story</a:t>
          </a:r>
          <a:endParaRPr lang="en-US" sz="140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0.57143</cdr:x>
      <cdr:y>0.73263</cdr:y>
    </cdr:from>
    <cdr:to>
      <cdr:x>0.86958</cdr:x>
      <cdr:y>0.78324</cdr:y>
    </cdr:to>
    <cdr:sp macro="" textlink="">
      <cdr:nvSpPr>
        <cdr:cNvPr id="3" name="Line Callout 2 2"/>
        <cdr:cNvSpPr/>
      </cdr:nvSpPr>
      <cdr:spPr>
        <a:xfrm xmlns:a="http://schemas.openxmlformats.org/drawingml/2006/main">
          <a:off x="4305310" y="4619634"/>
          <a:ext cx="2246343" cy="319103"/>
        </a:xfrm>
        <a:prstGeom xmlns:a="http://schemas.openxmlformats.org/drawingml/2006/main" prst="borderCallout2">
          <a:avLst>
            <a:gd name="adj1" fmla="val -753"/>
            <a:gd name="adj2" fmla="val -75"/>
            <a:gd name="adj3" fmla="val -53881"/>
            <a:gd name="adj4" fmla="val -13531"/>
            <a:gd name="adj5" fmla="val -122105"/>
            <a:gd name="adj6" fmla="val -13679"/>
          </a:avLst>
        </a:prstGeom>
        <a:solidFill xmlns:a="http://schemas.openxmlformats.org/drawingml/2006/main">
          <a:sysClr val="window" lastClr="FFFFFF"/>
        </a:solidFill>
        <a:ln xmlns:a="http://schemas.openxmlformats.org/drawingml/2006/main" w="2540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 anchorCtr="0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ysClr val="windowText" lastClr="000000"/>
              </a:solidFill>
            </a:rPr>
            <a:t>AI:</a:t>
          </a:r>
          <a:r>
            <a:rPr lang="en-US" sz="1400" baseline="0">
              <a:solidFill>
                <a:sysClr val="windowText" lastClr="000000"/>
              </a:solidFill>
            </a:rPr>
            <a:t> Artificial Intelligence</a:t>
          </a:r>
          <a:r>
            <a:rPr lang="en-US" sz="1400">
              <a:solidFill>
                <a:sysClr val="windowText" lastClr="000000"/>
              </a:solidFill>
            </a:rPr>
            <a:t> </a:t>
          </a:r>
        </a:p>
      </cdr:txBody>
    </cdr:sp>
  </cdr:relSizeAnchor>
  <cdr:relSizeAnchor xmlns:cdr="http://schemas.openxmlformats.org/drawingml/2006/chartDrawing">
    <cdr:from>
      <cdr:x>0.27939</cdr:x>
      <cdr:y>0.11783</cdr:y>
    </cdr:from>
    <cdr:to>
      <cdr:x>0.47219</cdr:x>
      <cdr:y>0.16943</cdr:y>
    </cdr:to>
    <cdr:sp macro="" textlink="">
      <cdr:nvSpPr>
        <cdr:cNvPr id="4" name="Line Callout 2 3"/>
        <cdr:cNvSpPr/>
      </cdr:nvSpPr>
      <cdr:spPr>
        <a:xfrm xmlns:a="http://schemas.openxmlformats.org/drawingml/2006/main">
          <a:off x="2105000" y="742983"/>
          <a:ext cx="1452587" cy="325377"/>
        </a:xfrm>
        <a:prstGeom xmlns:a="http://schemas.openxmlformats.org/drawingml/2006/main" prst="borderCallout2">
          <a:avLst>
            <a:gd name="adj1" fmla="val 99250"/>
            <a:gd name="adj2" fmla="val -547"/>
            <a:gd name="adj3" fmla="val 158625"/>
            <a:gd name="adj4" fmla="val -16139"/>
            <a:gd name="adj5" fmla="val 431037"/>
            <a:gd name="adj6" fmla="val -16287"/>
          </a:avLst>
        </a:prstGeom>
        <a:solidFill xmlns:a="http://schemas.openxmlformats.org/drawingml/2006/main">
          <a:sysClr val="window" lastClr="FFFFFF"/>
        </a:solidFill>
        <a:ln xmlns:a="http://schemas.openxmlformats.org/drawingml/2006/main" w="2540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 anchorCtr="0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>
              <a:solidFill>
                <a:sysClr val="windowText" lastClr="000000"/>
              </a:solidFill>
            </a:rPr>
            <a:t>24: Season 3</a:t>
          </a:r>
        </a:p>
      </cdr:txBody>
    </cdr:sp>
  </cdr:relSizeAnchor>
  <cdr:relSizeAnchor xmlns:cdr="http://schemas.openxmlformats.org/drawingml/2006/chartDrawing">
    <cdr:from>
      <cdr:x>0.62579</cdr:x>
      <cdr:y>0.10423</cdr:y>
    </cdr:from>
    <cdr:to>
      <cdr:x>0.76359</cdr:x>
      <cdr:y>0.15257</cdr:y>
    </cdr:to>
    <cdr:sp macro="" textlink="">
      <cdr:nvSpPr>
        <cdr:cNvPr id="5" name="Line Callout 2 4"/>
        <cdr:cNvSpPr/>
      </cdr:nvSpPr>
      <cdr:spPr>
        <a:xfrm xmlns:a="http://schemas.openxmlformats.org/drawingml/2006/main">
          <a:off x="4714875" y="657234"/>
          <a:ext cx="1038225" cy="304791"/>
        </a:xfrm>
        <a:prstGeom xmlns:a="http://schemas.openxmlformats.org/drawingml/2006/main" prst="borderCallout2">
          <a:avLst>
            <a:gd name="adj1" fmla="val 102375"/>
            <a:gd name="adj2" fmla="val 100842"/>
            <a:gd name="adj3" fmla="val 211752"/>
            <a:gd name="adj4" fmla="val 130506"/>
            <a:gd name="adj5" fmla="val 424786"/>
            <a:gd name="adj6" fmla="val 129440"/>
          </a:avLst>
        </a:prstGeom>
        <a:solidFill xmlns:a="http://schemas.openxmlformats.org/drawingml/2006/main">
          <a:sysClr val="window" lastClr="FFFFFF"/>
        </a:solidFill>
        <a:ln xmlns:a="http://schemas.openxmlformats.org/drawingml/2006/main" w="2540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 anchorCtr="0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r>
            <a:rPr lang="en-US" sz="1400">
              <a:solidFill>
                <a:sysClr val="windowText" lastClr="000000"/>
              </a:solidFill>
            </a:rPr>
            <a:t>Adaptation</a:t>
          </a:r>
        </a:p>
      </cdr:txBody>
    </cdr:sp>
  </cdr:relSizeAnchor>
  <cdr:relSizeAnchor xmlns:cdr="http://schemas.openxmlformats.org/drawingml/2006/chartDrawing">
    <cdr:from>
      <cdr:x>0.5512</cdr:x>
      <cdr:y>0.49547</cdr:y>
    </cdr:from>
    <cdr:to>
      <cdr:x>0.77497</cdr:x>
      <cdr:y>0.54381</cdr:y>
    </cdr:to>
    <cdr:sp macro="" textlink="">
      <cdr:nvSpPr>
        <cdr:cNvPr id="6" name="Line Callout 2 5"/>
        <cdr:cNvSpPr/>
      </cdr:nvSpPr>
      <cdr:spPr>
        <a:xfrm xmlns:a="http://schemas.openxmlformats.org/drawingml/2006/main">
          <a:off x="4152900" y="3124209"/>
          <a:ext cx="1685925" cy="304791"/>
        </a:xfrm>
        <a:prstGeom xmlns:a="http://schemas.openxmlformats.org/drawingml/2006/main" prst="borderCallout2">
          <a:avLst>
            <a:gd name="adj1" fmla="val -3878"/>
            <a:gd name="adj2" fmla="val 99925"/>
            <a:gd name="adj3" fmla="val -53881"/>
            <a:gd name="adj4" fmla="val 112457"/>
            <a:gd name="adj5" fmla="val -334611"/>
            <a:gd name="adj6" fmla="val 112309"/>
          </a:avLst>
        </a:prstGeom>
        <a:solidFill xmlns:a="http://schemas.openxmlformats.org/drawingml/2006/main">
          <a:sysClr val="window" lastClr="FFFFFF"/>
        </a:solidFill>
        <a:ln xmlns:a="http://schemas.openxmlformats.org/drawingml/2006/main" w="2540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 anchorCtr="0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r>
            <a:rPr lang="en-US" sz="1400">
              <a:solidFill>
                <a:sysClr val="windowText" lastClr="000000"/>
              </a:solidFill>
            </a:rPr>
            <a:t>A Clockwork Orange</a:t>
          </a:r>
        </a:p>
      </cdr:txBody>
    </cdr:sp>
  </cdr:relSizeAnchor>
  <cdr:relSizeAnchor xmlns:cdr="http://schemas.openxmlformats.org/drawingml/2006/chartDrawing">
    <cdr:from>
      <cdr:x>0.06827</cdr:x>
      <cdr:y>0.5423</cdr:y>
    </cdr:from>
    <cdr:to>
      <cdr:x>0.23515</cdr:x>
      <cdr:y>0.59063</cdr:y>
    </cdr:to>
    <cdr:sp macro="" textlink="">
      <cdr:nvSpPr>
        <cdr:cNvPr id="7" name="Line Callout 2 6"/>
        <cdr:cNvSpPr/>
      </cdr:nvSpPr>
      <cdr:spPr>
        <a:xfrm xmlns:a="http://schemas.openxmlformats.org/drawingml/2006/main">
          <a:off x="514350" y="3419484"/>
          <a:ext cx="1257299" cy="304791"/>
        </a:xfrm>
        <a:prstGeom xmlns:a="http://schemas.openxmlformats.org/drawingml/2006/main" prst="borderCallout2">
          <a:avLst>
            <a:gd name="adj1" fmla="val 102375"/>
            <a:gd name="adj2" fmla="val 100683"/>
            <a:gd name="adj3" fmla="val 171126"/>
            <a:gd name="adj4" fmla="val 115257"/>
            <a:gd name="adj5" fmla="val 440412"/>
            <a:gd name="adj6" fmla="val 115109"/>
          </a:avLst>
        </a:prstGeom>
        <a:solidFill xmlns:a="http://schemas.openxmlformats.org/drawingml/2006/main">
          <a:sysClr val="window" lastClr="FFFFFF"/>
        </a:solidFill>
        <a:ln xmlns:a="http://schemas.openxmlformats.org/drawingml/2006/main" w="2540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 anchorCtr="0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r>
            <a:rPr lang="en-US" sz="1400">
              <a:solidFill>
                <a:sysClr val="windowText" lastClr="000000"/>
              </a:solidFill>
            </a:rPr>
            <a:t>A Knights Tale</a:t>
          </a:r>
        </a:p>
      </cdr:txBody>
    </cdr:sp>
  </cdr:relSizeAnchor>
  <cdr:relSizeAnchor xmlns:cdr="http://schemas.openxmlformats.org/drawingml/2006/chartDrawing">
    <cdr:from>
      <cdr:x>0.06321</cdr:x>
      <cdr:y>0.24773</cdr:y>
    </cdr:from>
    <cdr:to>
      <cdr:x>0.2086</cdr:x>
      <cdr:y>0.29607</cdr:y>
    </cdr:to>
    <cdr:sp macro="" textlink="">
      <cdr:nvSpPr>
        <cdr:cNvPr id="8" name="Line Callout 2 7"/>
        <cdr:cNvSpPr/>
      </cdr:nvSpPr>
      <cdr:spPr>
        <a:xfrm xmlns:a="http://schemas.openxmlformats.org/drawingml/2006/main">
          <a:off x="476250" y="1562100"/>
          <a:ext cx="1095375" cy="304791"/>
        </a:xfrm>
        <a:prstGeom xmlns:a="http://schemas.openxmlformats.org/drawingml/2006/main" prst="borderCallout2">
          <a:avLst>
            <a:gd name="adj1" fmla="val 99250"/>
            <a:gd name="adj2" fmla="val 99453"/>
            <a:gd name="adj3" fmla="val 105499"/>
            <a:gd name="adj4" fmla="val 100383"/>
            <a:gd name="adj5" fmla="val 321658"/>
            <a:gd name="adj6" fmla="val 121104"/>
          </a:avLst>
        </a:prstGeom>
        <a:solidFill xmlns:a="http://schemas.openxmlformats.org/drawingml/2006/main">
          <a:sysClr val="window" lastClr="FFFFFF"/>
        </a:solidFill>
        <a:ln xmlns:a="http://schemas.openxmlformats.org/drawingml/2006/main" w="2540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 anchorCtr="0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r>
            <a:rPr lang="en-US" sz="1400">
              <a:solidFill>
                <a:sysClr val="windowText" lastClr="000000"/>
              </a:solidFill>
            </a:rPr>
            <a:t>24: Season 2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0.4378</cdr:x>
      <cdr:y>0.49228</cdr:y>
    </cdr:from>
    <cdr:to>
      <cdr:x>0.66738</cdr:x>
      <cdr:y>0.92552</cdr:y>
    </cdr:to>
    <cdr:sp macro="" textlink="">
      <cdr:nvSpPr>
        <cdr:cNvPr id="25" name="Isosceles Triangle 24"/>
        <cdr:cNvSpPr/>
      </cdr:nvSpPr>
      <cdr:spPr>
        <a:xfrm xmlns:a="http://schemas.openxmlformats.org/drawingml/2006/main" rot="20759450">
          <a:off x="4111628" y="4501393"/>
          <a:ext cx="2156134" cy="3961547"/>
        </a:xfrm>
        <a:prstGeom xmlns:a="http://schemas.openxmlformats.org/drawingml/2006/main" prst="triangle">
          <a:avLst/>
        </a:prstGeom>
        <a:solidFill xmlns:a="http://schemas.openxmlformats.org/drawingml/2006/main">
          <a:schemeClr val="accent3">
            <a:alpha val="10000"/>
          </a:schemeClr>
        </a:solidFill>
        <a:ln xmlns:a="http://schemas.openxmlformats.org/drawingml/2006/main" w="0">
          <a:noFill/>
        </a:ln>
      </cdr:spPr>
      <cdr:style>
        <a:lnRef xmlns:a="http://schemas.openxmlformats.org/drawingml/2006/main" idx="2">
          <a:schemeClr val="accent3">
            <a:shade val="50000"/>
          </a:schemeClr>
        </a:lnRef>
        <a:fillRef xmlns:a="http://schemas.openxmlformats.org/drawingml/2006/main" idx="1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0.1828</cdr:x>
      <cdr:y>0.3125</cdr:y>
    </cdr:from>
    <cdr:to>
      <cdr:x>0.34616</cdr:x>
      <cdr:y>0.3498</cdr:y>
    </cdr:to>
    <cdr:sp macro="" textlink="">
      <cdr:nvSpPr>
        <cdr:cNvPr id="19" name="Line Callout 2 18"/>
        <cdr:cNvSpPr/>
      </cdr:nvSpPr>
      <cdr:spPr>
        <a:xfrm xmlns:a="http://schemas.openxmlformats.org/drawingml/2006/main">
          <a:off x="1214446" y="2143116"/>
          <a:ext cx="1085325" cy="255804"/>
        </a:xfrm>
        <a:prstGeom xmlns:a="http://schemas.openxmlformats.org/drawingml/2006/main" prst="borderCallout2">
          <a:avLst>
            <a:gd name="adj1" fmla="val 51399"/>
            <a:gd name="adj2" fmla="val -2083"/>
            <a:gd name="adj3" fmla="val 51399"/>
            <a:gd name="adj4" fmla="val -27084"/>
            <a:gd name="adj5" fmla="val 112500"/>
            <a:gd name="adj6" fmla="val -46667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QuBE</a:t>
          </a:r>
          <a:r>
            <a:rPr lang="en-GB" sz="1400" b="0" dirty="0">
              <a:solidFill>
                <a:sysClr val="windowText" lastClr="000000"/>
              </a:solidFill>
              <a:latin typeface="+mn-lt"/>
            </a:rPr>
            <a:t> 6.1</a:t>
          </a:r>
        </a:p>
      </cdr:txBody>
    </cdr:sp>
  </cdr:relSizeAnchor>
  <cdr:relSizeAnchor xmlns:cdr="http://schemas.openxmlformats.org/drawingml/2006/chartDrawing">
    <cdr:from>
      <cdr:x>0.6129</cdr:x>
      <cdr:y>0.27083</cdr:y>
    </cdr:from>
    <cdr:to>
      <cdr:x>0.73434</cdr:x>
      <cdr:y>0.30813</cdr:y>
    </cdr:to>
    <cdr:sp macro="" textlink="">
      <cdr:nvSpPr>
        <cdr:cNvPr id="31" name="Line Callout 2 13"/>
        <cdr:cNvSpPr/>
      </cdr:nvSpPr>
      <cdr:spPr>
        <a:xfrm xmlns:a="http://schemas.openxmlformats.org/drawingml/2006/main">
          <a:off x="4071966" y="1857364"/>
          <a:ext cx="806798" cy="255804"/>
        </a:xfrm>
        <a:prstGeom xmlns:a="http://schemas.openxmlformats.org/drawingml/2006/main" prst="borderCallout2">
          <a:avLst>
            <a:gd name="adj1" fmla="val 51399"/>
            <a:gd name="adj2" fmla="val -2083"/>
            <a:gd name="adj3" fmla="val 51399"/>
            <a:gd name="adj4" fmla="val -27084"/>
            <a:gd name="adj5" fmla="val -32661"/>
            <a:gd name="adj6" fmla="val -47917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>
              <a:solidFill>
                <a:sysClr val="windowText" lastClr="000000"/>
              </a:solidFill>
              <a:latin typeface="+mn-lt"/>
            </a:rPr>
            <a:t>2clsQ</a:t>
          </a:r>
        </a:p>
      </cdr:txBody>
    </cdr:sp>
  </cdr:relSizeAnchor>
  <cdr:relSizeAnchor xmlns:cdr="http://schemas.openxmlformats.org/drawingml/2006/chartDrawing">
    <cdr:from>
      <cdr:x>0.8172</cdr:x>
      <cdr:y>0.36458</cdr:y>
    </cdr:from>
    <cdr:to>
      <cdr:x>0.95755</cdr:x>
      <cdr:y>0.40189</cdr:y>
    </cdr:to>
    <cdr:sp macro="" textlink="">
      <cdr:nvSpPr>
        <cdr:cNvPr id="32" name="Line Callout 2 14"/>
        <cdr:cNvSpPr/>
      </cdr:nvSpPr>
      <cdr:spPr>
        <a:xfrm xmlns:a="http://schemas.openxmlformats.org/drawingml/2006/main">
          <a:off x="5429288" y="2500306"/>
          <a:ext cx="932407" cy="255873"/>
        </a:xfrm>
        <a:prstGeom xmlns:a="http://schemas.openxmlformats.org/drawingml/2006/main" prst="borderCallout2">
          <a:avLst>
            <a:gd name="adj1" fmla="val 51399"/>
            <a:gd name="adj2" fmla="val -2083"/>
            <a:gd name="adj3" fmla="val 51399"/>
            <a:gd name="adj4" fmla="val -27084"/>
            <a:gd name="adj5" fmla="val 112500"/>
            <a:gd name="adj6" fmla="val -46667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Nenfex</a:t>
          </a:r>
          <a:endParaRPr lang="en-GB" sz="1400" b="0" dirty="0">
            <a:solidFill>
              <a:sysClr val="windowText" lastClr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0.6129</cdr:x>
      <cdr:y>0.65625</cdr:y>
    </cdr:from>
    <cdr:to>
      <cdr:x>0.7518</cdr:x>
      <cdr:y>0.69355</cdr:y>
    </cdr:to>
    <cdr:sp macro="" textlink="">
      <cdr:nvSpPr>
        <cdr:cNvPr id="33" name="Line Callout 2 15"/>
        <cdr:cNvSpPr/>
      </cdr:nvSpPr>
      <cdr:spPr>
        <a:xfrm xmlns:a="http://schemas.openxmlformats.org/drawingml/2006/main">
          <a:off x="4071966" y="4500570"/>
          <a:ext cx="922768" cy="255804"/>
        </a:xfrm>
        <a:prstGeom xmlns:a="http://schemas.openxmlformats.org/drawingml/2006/main" prst="borderCallout2">
          <a:avLst>
            <a:gd name="adj1" fmla="val 51399"/>
            <a:gd name="adj2" fmla="val -2083"/>
            <a:gd name="adj3" fmla="val 51399"/>
            <a:gd name="adj4" fmla="val -27084"/>
            <a:gd name="adj5" fmla="val 157661"/>
            <a:gd name="adj6" fmla="val -51930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>
              <a:solidFill>
                <a:sysClr val="windowText" lastClr="000000"/>
              </a:solidFill>
              <a:latin typeface="+mn-lt"/>
            </a:rPr>
            <a:t>QMRes</a:t>
          </a:r>
        </a:p>
      </cdr:txBody>
    </cdr:sp>
  </cdr:relSizeAnchor>
  <cdr:relSizeAnchor xmlns:cdr="http://schemas.openxmlformats.org/drawingml/2006/chartDrawing">
    <cdr:from>
      <cdr:x>0.8172</cdr:x>
      <cdr:y>0.53125</cdr:y>
    </cdr:from>
    <cdr:to>
      <cdr:x>1</cdr:x>
      <cdr:y>0.5694</cdr:y>
    </cdr:to>
    <cdr:sp macro="" textlink="">
      <cdr:nvSpPr>
        <cdr:cNvPr id="34" name="Line Callout 2 16"/>
        <cdr:cNvSpPr/>
      </cdr:nvSpPr>
      <cdr:spPr>
        <a:xfrm xmlns:a="http://schemas.openxmlformats.org/drawingml/2006/main">
          <a:off x="4977778" y="3208148"/>
          <a:ext cx="1113483" cy="230393"/>
        </a:xfrm>
        <a:prstGeom xmlns:a="http://schemas.openxmlformats.org/drawingml/2006/main" prst="borderCallout2">
          <a:avLst>
            <a:gd name="adj1" fmla="val 51399"/>
            <a:gd name="adj2" fmla="val -2083"/>
            <a:gd name="adj3" fmla="val 51399"/>
            <a:gd name="adj4" fmla="val -27084"/>
            <a:gd name="adj5" fmla="val 127394"/>
            <a:gd name="adj6" fmla="val -34702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Quantor</a:t>
          </a:r>
          <a:r>
            <a:rPr lang="en-GB" sz="1400" b="0" dirty="0">
              <a:solidFill>
                <a:sysClr val="windowText" lastClr="000000"/>
              </a:solidFill>
              <a:latin typeface="+mn-lt"/>
            </a:rPr>
            <a:t> 3</a:t>
          </a:r>
        </a:p>
      </cdr:txBody>
    </cdr:sp>
  </cdr:relSizeAnchor>
  <cdr:relSizeAnchor xmlns:cdr="http://schemas.openxmlformats.org/drawingml/2006/chartDrawing">
    <cdr:from>
      <cdr:x>0.23656</cdr:x>
      <cdr:y>0.09375</cdr:y>
    </cdr:from>
    <cdr:to>
      <cdr:x>0.40141</cdr:x>
      <cdr:y>0.13106</cdr:y>
    </cdr:to>
    <cdr:sp macro="" textlink="">
      <cdr:nvSpPr>
        <cdr:cNvPr id="35" name="Line Callout 2 17"/>
        <cdr:cNvSpPr/>
      </cdr:nvSpPr>
      <cdr:spPr>
        <a:xfrm xmlns:a="http://schemas.openxmlformats.org/drawingml/2006/main">
          <a:off x="1571636" y="642918"/>
          <a:ext cx="1095256" cy="255873"/>
        </a:xfrm>
        <a:prstGeom xmlns:a="http://schemas.openxmlformats.org/drawingml/2006/main" prst="borderCallout2">
          <a:avLst>
            <a:gd name="adj1" fmla="val 51399"/>
            <a:gd name="adj2" fmla="val 98717"/>
            <a:gd name="adj3" fmla="val 51399"/>
            <a:gd name="adj4" fmla="val 118516"/>
            <a:gd name="adj5" fmla="val 247984"/>
            <a:gd name="adj6" fmla="val 153333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QuBE</a:t>
          </a:r>
          <a:r>
            <a:rPr lang="en-GB" sz="1400" b="0" dirty="0">
              <a:solidFill>
                <a:sysClr val="windowText" lastClr="000000"/>
              </a:solidFill>
              <a:latin typeface="+mn-lt"/>
            </a:rPr>
            <a:t> 3.0</a:t>
          </a:r>
        </a:p>
      </cdr:txBody>
    </cdr:sp>
  </cdr:relSizeAnchor>
  <cdr:relSizeAnchor xmlns:cdr="http://schemas.openxmlformats.org/drawingml/2006/chartDrawing">
    <cdr:from>
      <cdr:x>0.13691</cdr:x>
      <cdr:y>0.55822</cdr:y>
    </cdr:from>
    <cdr:to>
      <cdr:x>0.26369</cdr:x>
      <cdr:y>0.59553</cdr:y>
    </cdr:to>
    <cdr:sp macro="" textlink="">
      <cdr:nvSpPr>
        <cdr:cNvPr id="37" name="Line Callout 2 19"/>
        <cdr:cNvSpPr/>
      </cdr:nvSpPr>
      <cdr:spPr>
        <a:xfrm xmlns:a="http://schemas.openxmlformats.org/drawingml/2006/main">
          <a:off x="1285831" y="5104333"/>
          <a:ext cx="1190673" cy="341163"/>
        </a:xfrm>
        <a:prstGeom xmlns:a="http://schemas.openxmlformats.org/drawingml/2006/main" prst="borderCallout2">
          <a:avLst>
            <a:gd name="adj1" fmla="val 44947"/>
            <a:gd name="adj2" fmla="val 99517"/>
            <a:gd name="adj3" fmla="val 44947"/>
            <a:gd name="adj4" fmla="val 120916"/>
            <a:gd name="adj5" fmla="val 238306"/>
            <a:gd name="adj6" fmla="val 126133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sKizzo</a:t>
          </a:r>
          <a:endParaRPr lang="en-GB" sz="1400" b="0" dirty="0">
            <a:solidFill>
              <a:sysClr val="windowText" lastClr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0.61915</cdr:x>
      <cdr:y>0.87066</cdr:y>
    </cdr:from>
    <cdr:to>
      <cdr:x>0.76857</cdr:x>
      <cdr:y>0.92114</cdr:y>
    </cdr:to>
    <cdr:sp macro="" textlink="">
      <cdr:nvSpPr>
        <cdr:cNvPr id="38" name="Line Callout 2 20"/>
        <cdr:cNvSpPr/>
      </cdr:nvSpPr>
      <cdr:spPr>
        <a:xfrm xmlns:a="http://schemas.openxmlformats.org/drawingml/2006/main">
          <a:off x="3771433" y="5257816"/>
          <a:ext cx="910127" cy="304799"/>
        </a:xfrm>
        <a:prstGeom xmlns:a="http://schemas.openxmlformats.org/drawingml/2006/main" prst="borderCallout2">
          <a:avLst>
            <a:gd name="adj1" fmla="val 51399"/>
            <a:gd name="adj2" fmla="val -2083"/>
            <a:gd name="adj3" fmla="val 51399"/>
            <a:gd name="adj4" fmla="val -27084"/>
            <a:gd name="adj5" fmla="val -164920"/>
            <a:gd name="adj6" fmla="val -37067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ssolve</a:t>
          </a:r>
          <a:r>
            <a:rPr lang="en-GB" sz="1400" b="0" dirty="0">
              <a:solidFill>
                <a:sysClr val="windowText" lastClr="000000"/>
              </a:solidFill>
              <a:latin typeface="+mn-lt"/>
            </a:rPr>
            <a:t> A</a:t>
          </a:r>
        </a:p>
      </cdr:txBody>
    </cdr:sp>
  </cdr:relSizeAnchor>
  <cdr:relSizeAnchor xmlns:cdr="http://schemas.openxmlformats.org/drawingml/2006/chartDrawing">
    <cdr:from>
      <cdr:x>0.63441</cdr:x>
      <cdr:y>0.77083</cdr:y>
    </cdr:from>
    <cdr:to>
      <cdr:x>0.78385</cdr:x>
      <cdr:y>0.80813</cdr:y>
    </cdr:to>
    <cdr:sp macro="" textlink="">
      <cdr:nvSpPr>
        <cdr:cNvPr id="39" name="Line Callout 2 21"/>
        <cdr:cNvSpPr/>
      </cdr:nvSpPr>
      <cdr:spPr>
        <a:xfrm xmlns:a="http://schemas.openxmlformats.org/drawingml/2006/main">
          <a:off x="4214842" y="5286388"/>
          <a:ext cx="992863" cy="255804"/>
        </a:xfrm>
        <a:prstGeom xmlns:a="http://schemas.openxmlformats.org/drawingml/2006/main" prst="borderCallout2">
          <a:avLst>
            <a:gd name="adj1" fmla="val 48173"/>
            <a:gd name="adj2" fmla="val -1283"/>
            <a:gd name="adj3" fmla="val 48173"/>
            <a:gd name="adj4" fmla="val -31084"/>
            <a:gd name="adj5" fmla="val 18952"/>
            <a:gd name="adj6" fmla="val -37867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ssolve</a:t>
          </a:r>
          <a:r>
            <a:rPr lang="en-GB" sz="1400" b="0" dirty="0">
              <a:solidFill>
                <a:sysClr val="windowText" lastClr="000000"/>
              </a:solidFill>
              <a:latin typeface="+mn-lt"/>
            </a:rPr>
            <a:t> B</a:t>
          </a:r>
        </a:p>
      </cdr:txBody>
    </cdr:sp>
  </cdr:relSizeAnchor>
  <cdr:relSizeAnchor xmlns:cdr="http://schemas.openxmlformats.org/drawingml/2006/chartDrawing">
    <cdr:from>
      <cdr:x>0.66667</cdr:x>
      <cdr:y>0.15625</cdr:y>
    </cdr:from>
    <cdr:to>
      <cdr:x>0.83579</cdr:x>
      <cdr:y>0.19355</cdr:y>
    </cdr:to>
    <cdr:sp macro="" textlink="">
      <cdr:nvSpPr>
        <cdr:cNvPr id="40" name="Line Callout 2 22"/>
        <cdr:cNvSpPr/>
      </cdr:nvSpPr>
      <cdr:spPr>
        <a:xfrm xmlns:a="http://schemas.openxmlformats.org/drawingml/2006/main">
          <a:off x="4429156" y="1071546"/>
          <a:ext cx="1123617" cy="255804"/>
        </a:xfrm>
        <a:prstGeom xmlns:a="http://schemas.openxmlformats.org/drawingml/2006/main" prst="borderCallout2">
          <a:avLst>
            <a:gd name="adj1" fmla="val 51399"/>
            <a:gd name="adj2" fmla="val -2083"/>
            <a:gd name="adj3" fmla="val 51399"/>
            <a:gd name="adj4" fmla="val -27084"/>
            <a:gd name="adj5" fmla="val 112500"/>
            <a:gd name="adj6" fmla="val -46667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yQuaffle</a:t>
          </a:r>
          <a:endParaRPr lang="en-GB" sz="1400" b="0" dirty="0">
            <a:solidFill>
              <a:sysClr val="windowText" lastClr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0.31183</cdr:x>
      <cdr:y>0.78125</cdr:y>
    </cdr:from>
    <cdr:to>
      <cdr:x>0.46125</cdr:x>
      <cdr:y>0.81855</cdr:y>
    </cdr:to>
    <cdr:sp macro="" textlink="">
      <cdr:nvSpPr>
        <cdr:cNvPr id="41" name="Line Callout 2 23"/>
        <cdr:cNvSpPr/>
      </cdr:nvSpPr>
      <cdr:spPr>
        <a:xfrm xmlns:a="http://schemas.openxmlformats.org/drawingml/2006/main">
          <a:off x="2071702" y="5357826"/>
          <a:ext cx="992751" cy="255804"/>
        </a:xfrm>
        <a:prstGeom xmlns:a="http://schemas.openxmlformats.org/drawingml/2006/main" prst="borderCallout2">
          <a:avLst>
            <a:gd name="adj1" fmla="val 54625"/>
            <a:gd name="adj2" fmla="val 100317"/>
            <a:gd name="adj3" fmla="val -45375"/>
            <a:gd name="adj4" fmla="val 124116"/>
            <a:gd name="adj5" fmla="val -42339"/>
            <a:gd name="adj6" fmla="val 166933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ssolve</a:t>
          </a:r>
          <a:r>
            <a:rPr lang="en-GB" sz="1400" b="0" dirty="0">
              <a:solidFill>
                <a:sysClr val="windowText" lastClr="000000"/>
              </a:solidFill>
              <a:latin typeface="+mn-lt"/>
            </a:rPr>
            <a:t> C</a:t>
          </a:r>
        </a:p>
      </cdr:txBody>
    </cdr:sp>
  </cdr:relSizeAnchor>
  <cdr:relSizeAnchor xmlns:cdr="http://schemas.openxmlformats.org/drawingml/2006/chartDrawing">
    <cdr:from>
      <cdr:x>0.4378</cdr:x>
      <cdr:y>0.49228</cdr:y>
    </cdr:from>
    <cdr:to>
      <cdr:x>0.66738</cdr:x>
      <cdr:y>0.92552</cdr:y>
    </cdr:to>
    <cdr:sp macro="" textlink="">
      <cdr:nvSpPr>
        <cdr:cNvPr id="2" name="Isosceles Triangle 24"/>
        <cdr:cNvSpPr/>
      </cdr:nvSpPr>
      <cdr:spPr>
        <a:xfrm xmlns:a="http://schemas.openxmlformats.org/drawingml/2006/main" rot="20759450">
          <a:off x="4111628" y="4501393"/>
          <a:ext cx="2156134" cy="3961547"/>
        </a:xfrm>
        <a:prstGeom xmlns:a="http://schemas.openxmlformats.org/drawingml/2006/main" prst="triangle">
          <a:avLst/>
        </a:prstGeom>
        <a:solidFill xmlns:a="http://schemas.openxmlformats.org/drawingml/2006/main">
          <a:schemeClr val="accent3">
            <a:alpha val="10000"/>
          </a:schemeClr>
        </a:solidFill>
        <a:ln xmlns:a="http://schemas.openxmlformats.org/drawingml/2006/main" w="0">
          <a:noFill/>
        </a:ln>
      </cdr:spPr>
      <cdr:style>
        <a:lnRef xmlns:a="http://schemas.openxmlformats.org/drawingml/2006/main" idx="2">
          <a:schemeClr val="accent3">
            <a:shade val="50000"/>
          </a:schemeClr>
        </a:lnRef>
        <a:fillRef xmlns:a="http://schemas.openxmlformats.org/drawingml/2006/main" idx="1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0.1828</cdr:x>
      <cdr:y>0.3125</cdr:y>
    </cdr:from>
    <cdr:to>
      <cdr:x>0.34616</cdr:x>
      <cdr:y>0.3498</cdr:y>
    </cdr:to>
    <cdr:sp macro="" textlink="">
      <cdr:nvSpPr>
        <cdr:cNvPr id="3" name="Line Callout 2 18"/>
        <cdr:cNvSpPr/>
      </cdr:nvSpPr>
      <cdr:spPr>
        <a:xfrm xmlns:a="http://schemas.openxmlformats.org/drawingml/2006/main">
          <a:off x="1214446" y="2143116"/>
          <a:ext cx="1085325" cy="255804"/>
        </a:xfrm>
        <a:prstGeom xmlns:a="http://schemas.openxmlformats.org/drawingml/2006/main" prst="borderCallout2">
          <a:avLst>
            <a:gd name="adj1" fmla="val 51399"/>
            <a:gd name="adj2" fmla="val -2083"/>
            <a:gd name="adj3" fmla="val 51399"/>
            <a:gd name="adj4" fmla="val -27084"/>
            <a:gd name="adj5" fmla="val 112500"/>
            <a:gd name="adj6" fmla="val -46667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QuBE</a:t>
          </a:r>
          <a:r>
            <a:rPr lang="en-GB" sz="1400" b="0" dirty="0">
              <a:solidFill>
                <a:sysClr val="windowText" lastClr="000000"/>
              </a:solidFill>
              <a:latin typeface="+mn-lt"/>
            </a:rPr>
            <a:t> 6.1</a:t>
          </a:r>
        </a:p>
      </cdr:txBody>
    </cdr:sp>
  </cdr:relSizeAnchor>
  <cdr:relSizeAnchor xmlns:cdr="http://schemas.openxmlformats.org/drawingml/2006/chartDrawing">
    <cdr:from>
      <cdr:x>0.6129</cdr:x>
      <cdr:y>0.27083</cdr:y>
    </cdr:from>
    <cdr:to>
      <cdr:x>0.73434</cdr:x>
      <cdr:y>0.30813</cdr:y>
    </cdr:to>
    <cdr:sp macro="" textlink="">
      <cdr:nvSpPr>
        <cdr:cNvPr id="4" name="Line Callout 2 13"/>
        <cdr:cNvSpPr/>
      </cdr:nvSpPr>
      <cdr:spPr>
        <a:xfrm xmlns:a="http://schemas.openxmlformats.org/drawingml/2006/main">
          <a:off x="4071966" y="1857364"/>
          <a:ext cx="806798" cy="255804"/>
        </a:xfrm>
        <a:prstGeom xmlns:a="http://schemas.openxmlformats.org/drawingml/2006/main" prst="borderCallout2">
          <a:avLst>
            <a:gd name="adj1" fmla="val 51399"/>
            <a:gd name="adj2" fmla="val -2083"/>
            <a:gd name="adj3" fmla="val 51399"/>
            <a:gd name="adj4" fmla="val -27084"/>
            <a:gd name="adj5" fmla="val -32661"/>
            <a:gd name="adj6" fmla="val -47917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>
              <a:solidFill>
                <a:sysClr val="windowText" lastClr="000000"/>
              </a:solidFill>
              <a:latin typeface="+mn-lt"/>
            </a:rPr>
            <a:t>2clsQ</a:t>
          </a:r>
        </a:p>
      </cdr:txBody>
    </cdr:sp>
  </cdr:relSizeAnchor>
  <cdr:relSizeAnchor xmlns:cdr="http://schemas.openxmlformats.org/drawingml/2006/chartDrawing">
    <cdr:from>
      <cdr:x>0.8172</cdr:x>
      <cdr:y>0.36458</cdr:y>
    </cdr:from>
    <cdr:to>
      <cdr:x>0.95755</cdr:x>
      <cdr:y>0.40189</cdr:y>
    </cdr:to>
    <cdr:sp macro="" textlink="">
      <cdr:nvSpPr>
        <cdr:cNvPr id="5" name="Line Callout 2 14"/>
        <cdr:cNvSpPr/>
      </cdr:nvSpPr>
      <cdr:spPr>
        <a:xfrm xmlns:a="http://schemas.openxmlformats.org/drawingml/2006/main">
          <a:off x="5429288" y="2500306"/>
          <a:ext cx="932407" cy="255873"/>
        </a:xfrm>
        <a:prstGeom xmlns:a="http://schemas.openxmlformats.org/drawingml/2006/main" prst="borderCallout2">
          <a:avLst>
            <a:gd name="adj1" fmla="val 51399"/>
            <a:gd name="adj2" fmla="val -2083"/>
            <a:gd name="adj3" fmla="val 51399"/>
            <a:gd name="adj4" fmla="val -27084"/>
            <a:gd name="adj5" fmla="val 112500"/>
            <a:gd name="adj6" fmla="val -46667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Nenfex</a:t>
          </a:r>
          <a:endParaRPr lang="en-GB" sz="1400" b="0" dirty="0">
            <a:solidFill>
              <a:sysClr val="windowText" lastClr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0.6129</cdr:x>
      <cdr:y>0.65625</cdr:y>
    </cdr:from>
    <cdr:to>
      <cdr:x>0.7518</cdr:x>
      <cdr:y>0.69355</cdr:y>
    </cdr:to>
    <cdr:sp macro="" textlink="">
      <cdr:nvSpPr>
        <cdr:cNvPr id="6" name="Line Callout 2 15"/>
        <cdr:cNvSpPr/>
      </cdr:nvSpPr>
      <cdr:spPr>
        <a:xfrm xmlns:a="http://schemas.openxmlformats.org/drawingml/2006/main">
          <a:off x="4071966" y="4500570"/>
          <a:ext cx="922768" cy="255804"/>
        </a:xfrm>
        <a:prstGeom xmlns:a="http://schemas.openxmlformats.org/drawingml/2006/main" prst="borderCallout2">
          <a:avLst>
            <a:gd name="adj1" fmla="val 51399"/>
            <a:gd name="adj2" fmla="val -2083"/>
            <a:gd name="adj3" fmla="val 51399"/>
            <a:gd name="adj4" fmla="val -27084"/>
            <a:gd name="adj5" fmla="val 157661"/>
            <a:gd name="adj6" fmla="val -51930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>
              <a:solidFill>
                <a:sysClr val="windowText" lastClr="000000"/>
              </a:solidFill>
              <a:latin typeface="+mn-lt"/>
            </a:rPr>
            <a:t>QMRes</a:t>
          </a:r>
        </a:p>
      </cdr:txBody>
    </cdr:sp>
  </cdr:relSizeAnchor>
  <cdr:relSizeAnchor xmlns:cdr="http://schemas.openxmlformats.org/drawingml/2006/chartDrawing">
    <cdr:from>
      <cdr:x>0.8172</cdr:x>
      <cdr:y>0.53125</cdr:y>
    </cdr:from>
    <cdr:to>
      <cdr:x>1</cdr:x>
      <cdr:y>0.5694</cdr:y>
    </cdr:to>
    <cdr:sp macro="" textlink="">
      <cdr:nvSpPr>
        <cdr:cNvPr id="7" name="Line Callout 2 16"/>
        <cdr:cNvSpPr/>
      </cdr:nvSpPr>
      <cdr:spPr>
        <a:xfrm xmlns:a="http://schemas.openxmlformats.org/drawingml/2006/main">
          <a:off x="4977778" y="3208148"/>
          <a:ext cx="1113483" cy="230393"/>
        </a:xfrm>
        <a:prstGeom xmlns:a="http://schemas.openxmlformats.org/drawingml/2006/main" prst="borderCallout2">
          <a:avLst>
            <a:gd name="adj1" fmla="val 51399"/>
            <a:gd name="adj2" fmla="val -2083"/>
            <a:gd name="adj3" fmla="val 51399"/>
            <a:gd name="adj4" fmla="val -27084"/>
            <a:gd name="adj5" fmla="val 127394"/>
            <a:gd name="adj6" fmla="val -34702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Quantor</a:t>
          </a:r>
          <a:r>
            <a:rPr lang="en-GB" sz="1400" b="0" dirty="0">
              <a:solidFill>
                <a:sysClr val="windowText" lastClr="000000"/>
              </a:solidFill>
              <a:latin typeface="+mn-lt"/>
            </a:rPr>
            <a:t> 3</a:t>
          </a:r>
        </a:p>
      </cdr:txBody>
    </cdr:sp>
  </cdr:relSizeAnchor>
  <cdr:relSizeAnchor xmlns:cdr="http://schemas.openxmlformats.org/drawingml/2006/chartDrawing">
    <cdr:from>
      <cdr:x>0.23656</cdr:x>
      <cdr:y>0.09375</cdr:y>
    </cdr:from>
    <cdr:to>
      <cdr:x>0.40141</cdr:x>
      <cdr:y>0.13106</cdr:y>
    </cdr:to>
    <cdr:sp macro="" textlink="">
      <cdr:nvSpPr>
        <cdr:cNvPr id="8" name="Line Callout 2 17"/>
        <cdr:cNvSpPr/>
      </cdr:nvSpPr>
      <cdr:spPr>
        <a:xfrm xmlns:a="http://schemas.openxmlformats.org/drawingml/2006/main">
          <a:off x="1571636" y="642918"/>
          <a:ext cx="1095256" cy="255873"/>
        </a:xfrm>
        <a:prstGeom xmlns:a="http://schemas.openxmlformats.org/drawingml/2006/main" prst="borderCallout2">
          <a:avLst>
            <a:gd name="adj1" fmla="val 51399"/>
            <a:gd name="adj2" fmla="val 98717"/>
            <a:gd name="adj3" fmla="val 51399"/>
            <a:gd name="adj4" fmla="val 118516"/>
            <a:gd name="adj5" fmla="val 247984"/>
            <a:gd name="adj6" fmla="val 153333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QuBE</a:t>
          </a:r>
          <a:r>
            <a:rPr lang="en-GB" sz="1400" b="0" dirty="0">
              <a:solidFill>
                <a:sysClr val="windowText" lastClr="000000"/>
              </a:solidFill>
              <a:latin typeface="+mn-lt"/>
            </a:rPr>
            <a:t> 3.0</a:t>
          </a:r>
        </a:p>
      </cdr:txBody>
    </cdr:sp>
  </cdr:relSizeAnchor>
  <cdr:relSizeAnchor xmlns:cdr="http://schemas.openxmlformats.org/drawingml/2006/chartDrawing">
    <cdr:from>
      <cdr:x>0.13691</cdr:x>
      <cdr:y>0.55822</cdr:y>
    </cdr:from>
    <cdr:to>
      <cdr:x>0.26369</cdr:x>
      <cdr:y>0.59553</cdr:y>
    </cdr:to>
    <cdr:sp macro="" textlink="">
      <cdr:nvSpPr>
        <cdr:cNvPr id="9" name="Line Callout 2 19"/>
        <cdr:cNvSpPr/>
      </cdr:nvSpPr>
      <cdr:spPr>
        <a:xfrm xmlns:a="http://schemas.openxmlformats.org/drawingml/2006/main">
          <a:off x="1285831" y="5104333"/>
          <a:ext cx="1190673" cy="341163"/>
        </a:xfrm>
        <a:prstGeom xmlns:a="http://schemas.openxmlformats.org/drawingml/2006/main" prst="borderCallout2">
          <a:avLst>
            <a:gd name="adj1" fmla="val 44947"/>
            <a:gd name="adj2" fmla="val 99517"/>
            <a:gd name="adj3" fmla="val 44947"/>
            <a:gd name="adj4" fmla="val 120916"/>
            <a:gd name="adj5" fmla="val 238306"/>
            <a:gd name="adj6" fmla="val 126133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sKizzo</a:t>
          </a:r>
          <a:endParaRPr lang="en-GB" sz="1400" b="0" dirty="0">
            <a:solidFill>
              <a:sysClr val="windowText" lastClr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0.61915</cdr:x>
      <cdr:y>0.87066</cdr:y>
    </cdr:from>
    <cdr:to>
      <cdr:x>0.76857</cdr:x>
      <cdr:y>0.92114</cdr:y>
    </cdr:to>
    <cdr:sp macro="" textlink="">
      <cdr:nvSpPr>
        <cdr:cNvPr id="10" name="Line Callout 2 20"/>
        <cdr:cNvSpPr/>
      </cdr:nvSpPr>
      <cdr:spPr>
        <a:xfrm xmlns:a="http://schemas.openxmlformats.org/drawingml/2006/main">
          <a:off x="3771433" y="5257816"/>
          <a:ext cx="910127" cy="304799"/>
        </a:xfrm>
        <a:prstGeom xmlns:a="http://schemas.openxmlformats.org/drawingml/2006/main" prst="borderCallout2">
          <a:avLst>
            <a:gd name="adj1" fmla="val 51399"/>
            <a:gd name="adj2" fmla="val -2083"/>
            <a:gd name="adj3" fmla="val 51399"/>
            <a:gd name="adj4" fmla="val -27084"/>
            <a:gd name="adj5" fmla="val -164920"/>
            <a:gd name="adj6" fmla="val -37067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ssolve</a:t>
          </a:r>
          <a:r>
            <a:rPr lang="en-GB" sz="1400" b="0" dirty="0">
              <a:solidFill>
                <a:sysClr val="windowText" lastClr="000000"/>
              </a:solidFill>
              <a:latin typeface="+mn-lt"/>
            </a:rPr>
            <a:t> A</a:t>
          </a:r>
        </a:p>
      </cdr:txBody>
    </cdr:sp>
  </cdr:relSizeAnchor>
  <cdr:relSizeAnchor xmlns:cdr="http://schemas.openxmlformats.org/drawingml/2006/chartDrawing">
    <cdr:from>
      <cdr:x>0.63441</cdr:x>
      <cdr:y>0.77083</cdr:y>
    </cdr:from>
    <cdr:to>
      <cdr:x>0.78385</cdr:x>
      <cdr:y>0.80813</cdr:y>
    </cdr:to>
    <cdr:sp macro="" textlink="">
      <cdr:nvSpPr>
        <cdr:cNvPr id="11" name="Line Callout 2 21"/>
        <cdr:cNvSpPr/>
      </cdr:nvSpPr>
      <cdr:spPr>
        <a:xfrm xmlns:a="http://schemas.openxmlformats.org/drawingml/2006/main">
          <a:off x="4214842" y="5286388"/>
          <a:ext cx="992863" cy="255804"/>
        </a:xfrm>
        <a:prstGeom xmlns:a="http://schemas.openxmlformats.org/drawingml/2006/main" prst="borderCallout2">
          <a:avLst>
            <a:gd name="adj1" fmla="val 48173"/>
            <a:gd name="adj2" fmla="val -1283"/>
            <a:gd name="adj3" fmla="val 48173"/>
            <a:gd name="adj4" fmla="val -31084"/>
            <a:gd name="adj5" fmla="val 18952"/>
            <a:gd name="adj6" fmla="val -37867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ssolve</a:t>
          </a:r>
          <a:r>
            <a:rPr lang="en-GB" sz="1400" b="0" dirty="0">
              <a:solidFill>
                <a:sysClr val="windowText" lastClr="000000"/>
              </a:solidFill>
              <a:latin typeface="+mn-lt"/>
            </a:rPr>
            <a:t> B</a:t>
          </a:r>
        </a:p>
      </cdr:txBody>
    </cdr:sp>
  </cdr:relSizeAnchor>
  <cdr:relSizeAnchor xmlns:cdr="http://schemas.openxmlformats.org/drawingml/2006/chartDrawing">
    <cdr:from>
      <cdr:x>0.66667</cdr:x>
      <cdr:y>0.15625</cdr:y>
    </cdr:from>
    <cdr:to>
      <cdr:x>0.83579</cdr:x>
      <cdr:y>0.19355</cdr:y>
    </cdr:to>
    <cdr:sp macro="" textlink="">
      <cdr:nvSpPr>
        <cdr:cNvPr id="12" name="Line Callout 2 22"/>
        <cdr:cNvSpPr/>
      </cdr:nvSpPr>
      <cdr:spPr>
        <a:xfrm xmlns:a="http://schemas.openxmlformats.org/drawingml/2006/main">
          <a:off x="4429156" y="1071546"/>
          <a:ext cx="1123617" cy="255804"/>
        </a:xfrm>
        <a:prstGeom xmlns:a="http://schemas.openxmlformats.org/drawingml/2006/main" prst="borderCallout2">
          <a:avLst>
            <a:gd name="adj1" fmla="val 51399"/>
            <a:gd name="adj2" fmla="val -2083"/>
            <a:gd name="adj3" fmla="val 51399"/>
            <a:gd name="adj4" fmla="val -27084"/>
            <a:gd name="adj5" fmla="val 112500"/>
            <a:gd name="adj6" fmla="val -46667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yQuaffle</a:t>
          </a:r>
          <a:endParaRPr lang="en-GB" sz="1400" b="0" dirty="0">
            <a:solidFill>
              <a:sysClr val="windowText" lastClr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0.31183</cdr:x>
      <cdr:y>0.78125</cdr:y>
    </cdr:from>
    <cdr:to>
      <cdr:x>0.46125</cdr:x>
      <cdr:y>0.81855</cdr:y>
    </cdr:to>
    <cdr:sp macro="" textlink="">
      <cdr:nvSpPr>
        <cdr:cNvPr id="13" name="Line Callout 2 23"/>
        <cdr:cNvSpPr/>
      </cdr:nvSpPr>
      <cdr:spPr>
        <a:xfrm xmlns:a="http://schemas.openxmlformats.org/drawingml/2006/main">
          <a:off x="2071702" y="5357826"/>
          <a:ext cx="992751" cy="255804"/>
        </a:xfrm>
        <a:prstGeom xmlns:a="http://schemas.openxmlformats.org/drawingml/2006/main" prst="borderCallout2">
          <a:avLst>
            <a:gd name="adj1" fmla="val 54625"/>
            <a:gd name="adj2" fmla="val 100317"/>
            <a:gd name="adj3" fmla="val -45375"/>
            <a:gd name="adj4" fmla="val 124116"/>
            <a:gd name="adj5" fmla="val -42339"/>
            <a:gd name="adj6" fmla="val 166933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ssolve</a:t>
          </a:r>
          <a:r>
            <a:rPr lang="en-GB" sz="1400" b="0" dirty="0">
              <a:solidFill>
                <a:sysClr val="windowText" lastClr="000000"/>
              </a:solidFill>
              <a:latin typeface="+mn-lt"/>
            </a:rPr>
            <a:t> C</a:t>
          </a:r>
        </a:p>
      </cdr:txBody>
    </cdr:sp>
  </cdr:relSizeAnchor>
  <cdr:relSizeAnchor xmlns:cdr="http://schemas.openxmlformats.org/drawingml/2006/chartDrawing">
    <cdr:from>
      <cdr:x>0.4378</cdr:x>
      <cdr:y>0.49228</cdr:y>
    </cdr:from>
    <cdr:to>
      <cdr:x>0.66738</cdr:x>
      <cdr:y>0.92552</cdr:y>
    </cdr:to>
    <cdr:sp macro="" textlink="">
      <cdr:nvSpPr>
        <cdr:cNvPr id="14" name="Isosceles Triangle 24"/>
        <cdr:cNvSpPr/>
      </cdr:nvSpPr>
      <cdr:spPr>
        <a:xfrm xmlns:a="http://schemas.openxmlformats.org/drawingml/2006/main" rot="20759450">
          <a:off x="4111628" y="4501393"/>
          <a:ext cx="2156134" cy="3961547"/>
        </a:xfrm>
        <a:prstGeom xmlns:a="http://schemas.openxmlformats.org/drawingml/2006/main" prst="triangle">
          <a:avLst/>
        </a:prstGeom>
        <a:solidFill xmlns:a="http://schemas.openxmlformats.org/drawingml/2006/main">
          <a:schemeClr val="accent3">
            <a:alpha val="10000"/>
          </a:schemeClr>
        </a:solidFill>
        <a:ln xmlns:a="http://schemas.openxmlformats.org/drawingml/2006/main" w="0">
          <a:noFill/>
        </a:ln>
      </cdr:spPr>
      <cdr:style>
        <a:lnRef xmlns:a="http://schemas.openxmlformats.org/drawingml/2006/main" idx="2">
          <a:schemeClr val="accent3">
            <a:shade val="50000"/>
          </a:schemeClr>
        </a:lnRef>
        <a:fillRef xmlns:a="http://schemas.openxmlformats.org/drawingml/2006/main" idx="1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0.1828</cdr:x>
      <cdr:y>0.3125</cdr:y>
    </cdr:from>
    <cdr:to>
      <cdr:x>0.34616</cdr:x>
      <cdr:y>0.3498</cdr:y>
    </cdr:to>
    <cdr:sp macro="" textlink="">
      <cdr:nvSpPr>
        <cdr:cNvPr id="15" name="Line Callout 2 18"/>
        <cdr:cNvSpPr/>
      </cdr:nvSpPr>
      <cdr:spPr>
        <a:xfrm xmlns:a="http://schemas.openxmlformats.org/drawingml/2006/main">
          <a:off x="1214446" y="2143116"/>
          <a:ext cx="1085325" cy="255804"/>
        </a:xfrm>
        <a:prstGeom xmlns:a="http://schemas.openxmlformats.org/drawingml/2006/main" prst="borderCallout2">
          <a:avLst>
            <a:gd name="adj1" fmla="val 51399"/>
            <a:gd name="adj2" fmla="val -2083"/>
            <a:gd name="adj3" fmla="val 51399"/>
            <a:gd name="adj4" fmla="val -27084"/>
            <a:gd name="adj5" fmla="val 112500"/>
            <a:gd name="adj6" fmla="val -46667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QuBE</a:t>
          </a:r>
          <a:r>
            <a:rPr lang="en-GB" sz="1400" b="0" dirty="0">
              <a:solidFill>
                <a:sysClr val="windowText" lastClr="000000"/>
              </a:solidFill>
              <a:latin typeface="+mn-lt"/>
            </a:rPr>
            <a:t> 6.1</a:t>
          </a:r>
        </a:p>
      </cdr:txBody>
    </cdr:sp>
  </cdr:relSizeAnchor>
  <cdr:relSizeAnchor xmlns:cdr="http://schemas.openxmlformats.org/drawingml/2006/chartDrawing">
    <cdr:from>
      <cdr:x>0.6129</cdr:x>
      <cdr:y>0.27083</cdr:y>
    </cdr:from>
    <cdr:to>
      <cdr:x>0.73434</cdr:x>
      <cdr:y>0.30813</cdr:y>
    </cdr:to>
    <cdr:sp macro="" textlink="">
      <cdr:nvSpPr>
        <cdr:cNvPr id="16" name="Line Callout 2 13"/>
        <cdr:cNvSpPr/>
      </cdr:nvSpPr>
      <cdr:spPr>
        <a:xfrm xmlns:a="http://schemas.openxmlformats.org/drawingml/2006/main">
          <a:off x="4071966" y="1857364"/>
          <a:ext cx="806798" cy="255804"/>
        </a:xfrm>
        <a:prstGeom xmlns:a="http://schemas.openxmlformats.org/drawingml/2006/main" prst="borderCallout2">
          <a:avLst>
            <a:gd name="adj1" fmla="val 51399"/>
            <a:gd name="adj2" fmla="val -2083"/>
            <a:gd name="adj3" fmla="val 51399"/>
            <a:gd name="adj4" fmla="val -27084"/>
            <a:gd name="adj5" fmla="val -32661"/>
            <a:gd name="adj6" fmla="val -47917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>
              <a:solidFill>
                <a:sysClr val="windowText" lastClr="000000"/>
              </a:solidFill>
              <a:latin typeface="+mn-lt"/>
            </a:rPr>
            <a:t>2clsQ</a:t>
          </a:r>
        </a:p>
      </cdr:txBody>
    </cdr:sp>
  </cdr:relSizeAnchor>
  <cdr:relSizeAnchor xmlns:cdr="http://schemas.openxmlformats.org/drawingml/2006/chartDrawing">
    <cdr:from>
      <cdr:x>0.8172</cdr:x>
      <cdr:y>0.36458</cdr:y>
    </cdr:from>
    <cdr:to>
      <cdr:x>0.95755</cdr:x>
      <cdr:y>0.40189</cdr:y>
    </cdr:to>
    <cdr:sp macro="" textlink="">
      <cdr:nvSpPr>
        <cdr:cNvPr id="17" name="Line Callout 2 14"/>
        <cdr:cNvSpPr/>
      </cdr:nvSpPr>
      <cdr:spPr>
        <a:xfrm xmlns:a="http://schemas.openxmlformats.org/drawingml/2006/main">
          <a:off x="5429288" y="2500306"/>
          <a:ext cx="932407" cy="255873"/>
        </a:xfrm>
        <a:prstGeom xmlns:a="http://schemas.openxmlformats.org/drawingml/2006/main" prst="borderCallout2">
          <a:avLst>
            <a:gd name="adj1" fmla="val 51399"/>
            <a:gd name="adj2" fmla="val -2083"/>
            <a:gd name="adj3" fmla="val 51399"/>
            <a:gd name="adj4" fmla="val -27084"/>
            <a:gd name="adj5" fmla="val 112500"/>
            <a:gd name="adj6" fmla="val -46667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Nenfex</a:t>
          </a:r>
          <a:endParaRPr lang="en-GB" sz="1400" b="0" dirty="0">
            <a:solidFill>
              <a:sysClr val="windowText" lastClr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0.6129</cdr:x>
      <cdr:y>0.65625</cdr:y>
    </cdr:from>
    <cdr:to>
      <cdr:x>0.7518</cdr:x>
      <cdr:y>0.69355</cdr:y>
    </cdr:to>
    <cdr:sp macro="" textlink="">
      <cdr:nvSpPr>
        <cdr:cNvPr id="18" name="Line Callout 2 15"/>
        <cdr:cNvSpPr/>
      </cdr:nvSpPr>
      <cdr:spPr>
        <a:xfrm xmlns:a="http://schemas.openxmlformats.org/drawingml/2006/main">
          <a:off x="4071966" y="4500570"/>
          <a:ext cx="922768" cy="255804"/>
        </a:xfrm>
        <a:prstGeom xmlns:a="http://schemas.openxmlformats.org/drawingml/2006/main" prst="borderCallout2">
          <a:avLst>
            <a:gd name="adj1" fmla="val 51399"/>
            <a:gd name="adj2" fmla="val -2083"/>
            <a:gd name="adj3" fmla="val 51399"/>
            <a:gd name="adj4" fmla="val -27084"/>
            <a:gd name="adj5" fmla="val 157661"/>
            <a:gd name="adj6" fmla="val -51930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>
              <a:solidFill>
                <a:sysClr val="windowText" lastClr="000000"/>
              </a:solidFill>
              <a:latin typeface="+mn-lt"/>
            </a:rPr>
            <a:t>QMRes</a:t>
          </a:r>
        </a:p>
      </cdr:txBody>
    </cdr:sp>
  </cdr:relSizeAnchor>
  <cdr:relSizeAnchor xmlns:cdr="http://schemas.openxmlformats.org/drawingml/2006/chartDrawing">
    <cdr:from>
      <cdr:x>0.8172</cdr:x>
      <cdr:y>0.53125</cdr:y>
    </cdr:from>
    <cdr:to>
      <cdr:x>1</cdr:x>
      <cdr:y>0.5694</cdr:y>
    </cdr:to>
    <cdr:sp macro="" textlink="">
      <cdr:nvSpPr>
        <cdr:cNvPr id="20" name="Line Callout 2 16"/>
        <cdr:cNvSpPr/>
      </cdr:nvSpPr>
      <cdr:spPr>
        <a:xfrm xmlns:a="http://schemas.openxmlformats.org/drawingml/2006/main">
          <a:off x="4977778" y="3208148"/>
          <a:ext cx="1113483" cy="230393"/>
        </a:xfrm>
        <a:prstGeom xmlns:a="http://schemas.openxmlformats.org/drawingml/2006/main" prst="borderCallout2">
          <a:avLst>
            <a:gd name="adj1" fmla="val 51399"/>
            <a:gd name="adj2" fmla="val -2083"/>
            <a:gd name="adj3" fmla="val 51399"/>
            <a:gd name="adj4" fmla="val -27084"/>
            <a:gd name="adj5" fmla="val 127394"/>
            <a:gd name="adj6" fmla="val -34702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Quantor</a:t>
          </a:r>
          <a:r>
            <a:rPr lang="en-GB" sz="1400" b="0" dirty="0">
              <a:solidFill>
                <a:sysClr val="windowText" lastClr="000000"/>
              </a:solidFill>
              <a:latin typeface="+mn-lt"/>
            </a:rPr>
            <a:t> 3</a:t>
          </a:r>
        </a:p>
      </cdr:txBody>
    </cdr:sp>
  </cdr:relSizeAnchor>
  <cdr:relSizeAnchor xmlns:cdr="http://schemas.openxmlformats.org/drawingml/2006/chartDrawing">
    <cdr:from>
      <cdr:x>0.23656</cdr:x>
      <cdr:y>0.09375</cdr:y>
    </cdr:from>
    <cdr:to>
      <cdr:x>0.40141</cdr:x>
      <cdr:y>0.13106</cdr:y>
    </cdr:to>
    <cdr:sp macro="" textlink="">
      <cdr:nvSpPr>
        <cdr:cNvPr id="21" name="Line Callout 2 17"/>
        <cdr:cNvSpPr/>
      </cdr:nvSpPr>
      <cdr:spPr>
        <a:xfrm xmlns:a="http://schemas.openxmlformats.org/drawingml/2006/main">
          <a:off x="1571636" y="642918"/>
          <a:ext cx="1095256" cy="255873"/>
        </a:xfrm>
        <a:prstGeom xmlns:a="http://schemas.openxmlformats.org/drawingml/2006/main" prst="borderCallout2">
          <a:avLst>
            <a:gd name="adj1" fmla="val 51399"/>
            <a:gd name="adj2" fmla="val 98717"/>
            <a:gd name="adj3" fmla="val 51399"/>
            <a:gd name="adj4" fmla="val 118516"/>
            <a:gd name="adj5" fmla="val 247984"/>
            <a:gd name="adj6" fmla="val 153333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QuBE</a:t>
          </a:r>
          <a:r>
            <a:rPr lang="en-GB" sz="1400" b="0" dirty="0">
              <a:solidFill>
                <a:sysClr val="windowText" lastClr="000000"/>
              </a:solidFill>
              <a:latin typeface="+mn-lt"/>
            </a:rPr>
            <a:t> 3.0</a:t>
          </a:r>
        </a:p>
      </cdr:txBody>
    </cdr:sp>
  </cdr:relSizeAnchor>
  <cdr:relSizeAnchor xmlns:cdr="http://schemas.openxmlformats.org/drawingml/2006/chartDrawing">
    <cdr:from>
      <cdr:x>0.13691</cdr:x>
      <cdr:y>0.55822</cdr:y>
    </cdr:from>
    <cdr:to>
      <cdr:x>0.26369</cdr:x>
      <cdr:y>0.59553</cdr:y>
    </cdr:to>
    <cdr:sp macro="" textlink="">
      <cdr:nvSpPr>
        <cdr:cNvPr id="22" name="Line Callout 2 19"/>
        <cdr:cNvSpPr/>
      </cdr:nvSpPr>
      <cdr:spPr>
        <a:xfrm xmlns:a="http://schemas.openxmlformats.org/drawingml/2006/main">
          <a:off x="1285831" y="5104333"/>
          <a:ext cx="1190673" cy="341163"/>
        </a:xfrm>
        <a:prstGeom xmlns:a="http://schemas.openxmlformats.org/drawingml/2006/main" prst="borderCallout2">
          <a:avLst>
            <a:gd name="adj1" fmla="val 44947"/>
            <a:gd name="adj2" fmla="val 99517"/>
            <a:gd name="adj3" fmla="val 44947"/>
            <a:gd name="adj4" fmla="val 120916"/>
            <a:gd name="adj5" fmla="val 238306"/>
            <a:gd name="adj6" fmla="val 126133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sKizzo</a:t>
          </a:r>
          <a:endParaRPr lang="en-GB" sz="1400" b="0" dirty="0">
            <a:solidFill>
              <a:sysClr val="windowText" lastClr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0.61915</cdr:x>
      <cdr:y>0.87066</cdr:y>
    </cdr:from>
    <cdr:to>
      <cdr:x>0.76857</cdr:x>
      <cdr:y>0.92114</cdr:y>
    </cdr:to>
    <cdr:sp macro="" textlink="">
      <cdr:nvSpPr>
        <cdr:cNvPr id="23" name="Line Callout 2 20"/>
        <cdr:cNvSpPr/>
      </cdr:nvSpPr>
      <cdr:spPr>
        <a:xfrm xmlns:a="http://schemas.openxmlformats.org/drawingml/2006/main">
          <a:off x="3771433" y="5257816"/>
          <a:ext cx="910127" cy="304799"/>
        </a:xfrm>
        <a:prstGeom xmlns:a="http://schemas.openxmlformats.org/drawingml/2006/main" prst="borderCallout2">
          <a:avLst>
            <a:gd name="adj1" fmla="val 51399"/>
            <a:gd name="adj2" fmla="val -2083"/>
            <a:gd name="adj3" fmla="val 51399"/>
            <a:gd name="adj4" fmla="val -27084"/>
            <a:gd name="adj5" fmla="val -164920"/>
            <a:gd name="adj6" fmla="val -37067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ssolve</a:t>
          </a:r>
          <a:r>
            <a:rPr lang="en-GB" sz="1400" b="0" dirty="0">
              <a:solidFill>
                <a:sysClr val="windowText" lastClr="000000"/>
              </a:solidFill>
              <a:latin typeface="+mn-lt"/>
            </a:rPr>
            <a:t> A</a:t>
          </a:r>
        </a:p>
      </cdr:txBody>
    </cdr:sp>
  </cdr:relSizeAnchor>
  <cdr:relSizeAnchor xmlns:cdr="http://schemas.openxmlformats.org/drawingml/2006/chartDrawing">
    <cdr:from>
      <cdr:x>0.63441</cdr:x>
      <cdr:y>0.77083</cdr:y>
    </cdr:from>
    <cdr:to>
      <cdr:x>0.78385</cdr:x>
      <cdr:y>0.80813</cdr:y>
    </cdr:to>
    <cdr:sp macro="" textlink="">
      <cdr:nvSpPr>
        <cdr:cNvPr id="24" name="Line Callout 2 21"/>
        <cdr:cNvSpPr/>
      </cdr:nvSpPr>
      <cdr:spPr>
        <a:xfrm xmlns:a="http://schemas.openxmlformats.org/drawingml/2006/main">
          <a:off x="4214842" y="5286388"/>
          <a:ext cx="992863" cy="255804"/>
        </a:xfrm>
        <a:prstGeom xmlns:a="http://schemas.openxmlformats.org/drawingml/2006/main" prst="borderCallout2">
          <a:avLst>
            <a:gd name="adj1" fmla="val 48173"/>
            <a:gd name="adj2" fmla="val -1283"/>
            <a:gd name="adj3" fmla="val 48173"/>
            <a:gd name="adj4" fmla="val -31084"/>
            <a:gd name="adj5" fmla="val 18952"/>
            <a:gd name="adj6" fmla="val -37867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ssolve</a:t>
          </a:r>
          <a:r>
            <a:rPr lang="en-GB" sz="1400" b="0" dirty="0">
              <a:solidFill>
                <a:sysClr val="windowText" lastClr="000000"/>
              </a:solidFill>
              <a:latin typeface="+mn-lt"/>
            </a:rPr>
            <a:t> B</a:t>
          </a:r>
        </a:p>
      </cdr:txBody>
    </cdr:sp>
  </cdr:relSizeAnchor>
  <cdr:relSizeAnchor xmlns:cdr="http://schemas.openxmlformats.org/drawingml/2006/chartDrawing">
    <cdr:from>
      <cdr:x>0.66667</cdr:x>
      <cdr:y>0.15625</cdr:y>
    </cdr:from>
    <cdr:to>
      <cdr:x>0.83579</cdr:x>
      <cdr:y>0.19355</cdr:y>
    </cdr:to>
    <cdr:sp macro="" textlink="">
      <cdr:nvSpPr>
        <cdr:cNvPr id="26" name="Line Callout 2 22"/>
        <cdr:cNvSpPr/>
      </cdr:nvSpPr>
      <cdr:spPr>
        <a:xfrm xmlns:a="http://schemas.openxmlformats.org/drawingml/2006/main">
          <a:off x="4429156" y="1071546"/>
          <a:ext cx="1123617" cy="255804"/>
        </a:xfrm>
        <a:prstGeom xmlns:a="http://schemas.openxmlformats.org/drawingml/2006/main" prst="borderCallout2">
          <a:avLst>
            <a:gd name="adj1" fmla="val 51399"/>
            <a:gd name="adj2" fmla="val -2083"/>
            <a:gd name="adj3" fmla="val 51399"/>
            <a:gd name="adj4" fmla="val -27084"/>
            <a:gd name="adj5" fmla="val 112500"/>
            <a:gd name="adj6" fmla="val -46667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yQuaffle</a:t>
          </a:r>
          <a:endParaRPr lang="en-GB" sz="1400" b="0" dirty="0">
            <a:solidFill>
              <a:sysClr val="windowText" lastClr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0.31183</cdr:x>
      <cdr:y>0.78125</cdr:y>
    </cdr:from>
    <cdr:to>
      <cdr:x>0.46125</cdr:x>
      <cdr:y>0.81855</cdr:y>
    </cdr:to>
    <cdr:sp macro="" textlink="">
      <cdr:nvSpPr>
        <cdr:cNvPr id="27" name="Line Callout 2 23"/>
        <cdr:cNvSpPr/>
      </cdr:nvSpPr>
      <cdr:spPr>
        <a:xfrm xmlns:a="http://schemas.openxmlformats.org/drawingml/2006/main">
          <a:off x="2071702" y="5357826"/>
          <a:ext cx="992751" cy="255804"/>
        </a:xfrm>
        <a:prstGeom xmlns:a="http://schemas.openxmlformats.org/drawingml/2006/main" prst="borderCallout2">
          <a:avLst>
            <a:gd name="adj1" fmla="val 54625"/>
            <a:gd name="adj2" fmla="val 100317"/>
            <a:gd name="adj3" fmla="val -45375"/>
            <a:gd name="adj4" fmla="val 124116"/>
            <a:gd name="adj5" fmla="val -42339"/>
            <a:gd name="adj6" fmla="val 166933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ssolve</a:t>
          </a:r>
          <a:r>
            <a:rPr lang="en-GB" sz="1400" b="0" dirty="0">
              <a:solidFill>
                <a:sysClr val="windowText" lastClr="000000"/>
              </a:solidFill>
              <a:latin typeface="+mn-lt"/>
            </a:rPr>
            <a:t> C</a:t>
          </a:r>
        </a:p>
      </cdr:txBody>
    </cdr:sp>
  </cdr:relSizeAnchor>
  <cdr:relSizeAnchor xmlns:cdr="http://schemas.openxmlformats.org/drawingml/2006/chartDrawing">
    <cdr:from>
      <cdr:x>0.4378</cdr:x>
      <cdr:y>0.49228</cdr:y>
    </cdr:from>
    <cdr:to>
      <cdr:x>0.66738</cdr:x>
      <cdr:y>0.92552</cdr:y>
    </cdr:to>
    <cdr:sp macro="" textlink="">
      <cdr:nvSpPr>
        <cdr:cNvPr id="28" name="Isosceles Triangle 24"/>
        <cdr:cNvSpPr/>
      </cdr:nvSpPr>
      <cdr:spPr>
        <a:xfrm xmlns:a="http://schemas.openxmlformats.org/drawingml/2006/main" rot="20759450">
          <a:off x="4111628" y="4501393"/>
          <a:ext cx="2156134" cy="3961547"/>
        </a:xfrm>
        <a:prstGeom xmlns:a="http://schemas.openxmlformats.org/drawingml/2006/main" prst="triangle">
          <a:avLst/>
        </a:prstGeom>
        <a:solidFill xmlns:a="http://schemas.openxmlformats.org/drawingml/2006/main">
          <a:schemeClr val="accent3">
            <a:alpha val="10000"/>
          </a:schemeClr>
        </a:solidFill>
        <a:ln xmlns:a="http://schemas.openxmlformats.org/drawingml/2006/main" w="0">
          <a:noFill/>
        </a:ln>
      </cdr:spPr>
      <cdr:style>
        <a:lnRef xmlns:a="http://schemas.openxmlformats.org/drawingml/2006/main" idx="2">
          <a:schemeClr val="accent3">
            <a:shade val="50000"/>
          </a:schemeClr>
        </a:lnRef>
        <a:fillRef xmlns:a="http://schemas.openxmlformats.org/drawingml/2006/main" idx="1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0.1828</cdr:x>
      <cdr:y>0.3125</cdr:y>
    </cdr:from>
    <cdr:to>
      <cdr:x>0.34616</cdr:x>
      <cdr:y>0.3498</cdr:y>
    </cdr:to>
    <cdr:sp macro="" textlink="">
      <cdr:nvSpPr>
        <cdr:cNvPr id="29" name="Line Callout 2 18"/>
        <cdr:cNvSpPr/>
      </cdr:nvSpPr>
      <cdr:spPr>
        <a:xfrm xmlns:a="http://schemas.openxmlformats.org/drawingml/2006/main">
          <a:off x="1214446" y="2143116"/>
          <a:ext cx="1085325" cy="255804"/>
        </a:xfrm>
        <a:prstGeom xmlns:a="http://schemas.openxmlformats.org/drawingml/2006/main" prst="borderCallout2">
          <a:avLst>
            <a:gd name="adj1" fmla="val 51399"/>
            <a:gd name="adj2" fmla="val -2083"/>
            <a:gd name="adj3" fmla="val 51399"/>
            <a:gd name="adj4" fmla="val -27084"/>
            <a:gd name="adj5" fmla="val 112500"/>
            <a:gd name="adj6" fmla="val -46667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QuBE</a:t>
          </a:r>
          <a:r>
            <a:rPr lang="en-GB" sz="1400" b="0" dirty="0">
              <a:solidFill>
                <a:sysClr val="windowText" lastClr="000000"/>
              </a:solidFill>
              <a:latin typeface="+mn-lt"/>
            </a:rPr>
            <a:t> 6.1</a:t>
          </a:r>
        </a:p>
      </cdr:txBody>
    </cdr:sp>
  </cdr:relSizeAnchor>
  <cdr:relSizeAnchor xmlns:cdr="http://schemas.openxmlformats.org/drawingml/2006/chartDrawing">
    <cdr:from>
      <cdr:x>0.6129</cdr:x>
      <cdr:y>0.27083</cdr:y>
    </cdr:from>
    <cdr:to>
      <cdr:x>0.73434</cdr:x>
      <cdr:y>0.30813</cdr:y>
    </cdr:to>
    <cdr:sp macro="" textlink="">
      <cdr:nvSpPr>
        <cdr:cNvPr id="30" name="Line Callout 2 13"/>
        <cdr:cNvSpPr/>
      </cdr:nvSpPr>
      <cdr:spPr>
        <a:xfrm xmlns:a="http://schemas.openxmlformats.org/drawingml/2006/main">
          <a:off x="4071966" y="1857364"/>
          <a:ext cx="806798" cy="255804"/>
        </a:xfrm>
        <a:prstGeom xmlns:a="http://schemas.openxmlformats.org/drawingml/2006/main" prst="borderCallout2">
          <a:avLst>
            <a:gd name="adj1" fmla="val 51399"/>
            <a:gd name="adj2" fmla="val -2083"/>
            <a:gd name="adj3" fmla="val 51399"/>
            <a:gd name="adj4" fmla="val -27084"/>
            <a:gd name="adj5" fmla="val -32661"/>
            <a:gd name="adj6" fmla="val -47917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>
              <a:solidFill>
                <a:sysClr val="windowText" lastClr="000000"/>
              </a:solidFill>
              <a:latin typeface="+mn-lt"/>
            </a:rPr>
            <a:t>2clsQ</a:t>
          </a:r>
        </a:p>
      </cdr:txBody>
    </cdr:sp>
  </cdr:relSizeAnchor>
  <cdr:relSizeAnchor xmlns:cdr="http://schemas.openxmlformats.org/drawingml/2006/chartDrawing">
    <cdr:from>
      <cdr:x>0.8172</cdr:x>
      <cdr:y>0.36458</cdr:y>
    </cdr:from>
    <cdr:to>
      <cdr:x>0.95755</cdr:x>
      <cdr:y>0.40189</cdr:y>
    </cdr:to>
    <cdr:sp macro="" textlink="">
      <cdr:nvSpPr>
        <cdr:cNvPr id="36" name="Line Callout 2 14"/>
        <cdr:cNvSpPr/>
      </cdr:nvSpPr>
      <cdr:spPr>
        <a:xfrm xmlns:a="http://schemas.openxmlformats.org/drawingml/2006/main">
          <a:off x="5429288" y="2500306"/>
          <a:ext cx="932407" cy="255873"/>
        </a:xfrm>
        <a:prstGeom xmlns:a="http://schemas.openxmlformats.org/drawingml/2006/main" prst="borderCallout2">
          <a:avLst>
            <a:gd name="adj1" fmla="val 51399"/>
            <a:gd name="adj2" fmla="val -2083"/>
            <a:gd name="adj3" fmla="val 51399"/>
            <a:gd name="adj4" fmla="val -27084"/>
            <a:gd name="adj5" fmla="val 112500"/>
            <a:gd name="adj6" fmla="val -46667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Nenfex</a:t>
          </a:r>
          <a:endParaRPr lang="en-GB" sz="1400" b="0" dirty="0">
            <a:solidFill>
              <a:sysClr val="windowText" lastClr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0.6129</cdr:x>
      <cdr:y>0.65625</cdr:y>
    </cdr:from>
    <cdr:to>
      <cdr:x>0.7518</cdr:x>
      <cdr:y>0.69355</cdr:y>
    </cdr:to>
    <cdr:sp macro="" textlink="">
      <cdr:nvSpPr>
        <cdr:cNvPr id="42" name="Line Callout 2 15"/>
        <cdr:cNvSpPr/>
      </cdr:nvSpPr>
      <cdr:spPr>
        <a:xfrm xmlns:a="http://schemas.openxmlformats.org/drawingml/2006/main">
          <a:off x="4071966" y="4500570"/>
          <a:ext cx="922768" cy="255804"/>
        </a:xfrm>
        <a:prstGeom xmlns:a="http://schemas.openxmlformats.org/drawingml/2006/main" prst="borderCallout2">
          <a:avLst>
            <a:gd name="adj1" fmla="val 51399"/>
            <a:gd name="adj2" fmla="val -2083"/>
            <a:gd name="adj3" fmla="val 51399"/>
            <a:gd name="adj4" fmla="val -27084"/>
            <a:gd name="adj5" fmla="val 157661"/>
            <a:gd name="adj6" fmla="val -51930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>
              <a:solidFill>
                <a:sysClr val="windowText" lastClr="000000"/>
              </a:solidFill>
              <a:latin typeface="+mn-lt"/>
            </a:rPr>
            <a:t>QMRes</a:t>
          </a:r>
        </a:p>
      </cdr:txBody>
    </cdr:sp>
  </cdr:relSizeAnchor>
  <cdr:relSizeAnchor xmlns:cdr="http://schemas.openxmlformats.org/drawingml/2006/chartDrawing">
    <cdr:from>
      <cdr:x>0.8172</cdr:x>
      <cdr:y>0.53125</cdr:y>
    </cdr:from>
    <cdr:to>
      <cdr:x>1</cdr:x>
      <cdr:y>0.5694</cdr:y>
    </cdr:to>
    <cdr:sp macro="" textlink="">
      <cdr:nvSpPr>
        <cdr:cNvPr id="43" name="Line Callout 2 16"/>
        <cdr:cNvSpPr/>
      </cdr:nvSpPr>
      <cdr:spPr>
        <a:xfrm xmlns:a="http://schemas.openxmlformats.org/drawingml/2006/main">
          <a:off x="4977778" y="3208148"/>
          <a:ext cx="1113483" cy="230393"/>
        </a:xfrm>
        <a:prstGeom xmlns:a="http://schemas.openxmlformats.org/drawingml/2006/main" prst="borderCallout2">
          <a:avLst>
            <a:gd name="adj1" fmla="val 51399"/>
            <a:gd name="adj2" fmla="val -2083"/>
            <a:gd name="adj3" fmla="val 51399"/>
            <a:gd name="adj4" fmla="val -27084"/>
            <a:gd name="adj5" fmla="val 127394"/>
            <a:gd name="adj6" fmla="val -34702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Quantor</a:t>
          </a:r>
          <a:r>
            <a:rPr lang="en-GB" sz="1400" b="0" dirty="0">
              <a:solidFill>
                <a:sysClr val="windowText" lastClr="000000"/>
              </a:solidFill>
              <a:latin typeface="+mn-lt"/>
            </a:rPr>
            <a:t> 3</a:t>
          </a:r>
        </a:p>
      </cdr:txBody>
    </cdr:sp>
  </cdr:relSizeAnchor>
  <cdr:relSizeAnchor xmlns:cdr="http://schemas.openxmlformats.org/drawingml/2006/chartDrawing">
    <cdr:from>
      <cdr:x>0.23656</cdr:x>
      <cdr:y>0.09375</cdr:y>
    </cdr:from>
    <cdr:to>
      <cdr:x>0.40141</cdr:x>
      <cdr:y>0.13106</cdr:y>
    </cdr:to>
    <cdr:sp macro="" textlink="">
      <cdr:nvSpPr>
        <cdr:cNvPr id="44" name="Line Callout 2 17"/>
        <cdr:cNvSpPr/>
      </cdr:nvSpPr>
      <cdr:spPr>
        <a:xfrm xmlns:a="http://schemas.openxmlformats.org/drawingml/2006/main">
          <a:off x="1571636" y="642918"/>
          <a:ext cx="1095256" cy="255873"/>
        </a:xfrm>
        <a:prstGeom xmlns:a="http://schemas.openxmlformats.org/drawingml/2006/main" prst="borderCallout2">
          <a:avLst>
            <a:gd name="adj1" fmla="val 51399"/>
            <a:gd name="adj2" fmla="val 98717"/>
            <a:gd name="adj3" fmla="val 51399"/>
            <a:gd name="adj4" fmla="val 118516"/>
            <a:gd name="adj5" fmla="val 247984"/>
            <a:gd name="adj6" fmla="val 153333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QuBE</a:t>
          </a:r>
          <a:r>
            <a:rPr lang="en-GB" sz="1400" b="0" dirty="0">
              <a:solidFill>
                <a:sysClr val="windowText" lastClr="000000"/>
              </a:solidFill>
              <a:latin typeface="+mn-lt"/>
            </a:rPr>
            <a:t> 3.0</a:t>
          </a:r>
        </a:p>
      </cdr:txBody>
    </cdr:sp>
  </cdr:relSizeAnchor>
  <cdr:relSizeAnchor xmlns:cdr="http://schemas.openxmlformats.org/drawingml/2006/chartDrawing">
    <cdr:from>
      <cdr:x>0.13691</cdr:x>
      <cdr:y>0.55822</cdr:y>
    </cdr:from>
    <cdr:to>
      <cdr:x>0.26369</cdr:x>
      <cdr:y>0.59553</cdr:y>
    </cdr:to>
    <cdr:sp macro="" textlink="">
      <cdr:nvSpPr>
        <cdr:cNvPr id="45" name="Line Callout 2 19"/>
        <cdr:cNvSpPr/>
      </cdr:nvSpPr>
      <cdr:spPr>
        <a:xfrm xmlns:a="http://schemas.openxmlformats.org/drawingml/2006/main">
          <a:off x="1285831" y="5104333"/>
          <a:ext cx="1190673" cy="341163"/>
        </a:xfrm>
        <a:prstGeom xmlns:a="http://schemas.openxmlformats.org/drawingml/2006/main" prst="borderCallout2">
          <a:avLst>
            <a:gd name="adj1" fmla="val 44947"/>
            <a:gd name="adj2" fmla="val 99517"/>
            <a:gd name="adj3" fmla="val 44947"/>
            <a:gd name="adj4" fmla="val 120916"/>
            <a:gd name="adj5" fmla="val 238306"/>
            <a:gd name="adj6" fmla="val 126133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sKizzo</a:t>
          </a:r>
          <a:endParaRPr lang="en-GB" sz="1400" b="0" dirty="0">
            <a:solidFill>
              <a:sysClr val="windowText" lastClr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0.61915</cdr:x>
      <cdr:y>0.87066</cdr:y>
    </cdr:from>
    <cdr:to>
      <cdr:x>0.76857</cdr:x>
      <cdr:y>0.92114</cdr:y>
    </cdr:to>
    <cdr:sp macro="" textlink="">
      <cdr:nvSpPr>
        <cdr:cNvPr id="46" name="Line Callout 2 20"/>
        <cdr:cNvSpPr/>
      </cdr:nvSpPr>
      <cdr:spPr>
        <a:xfrm xmlns:a="http://schemas.openxmlformats.org/drawingml/2006/main">
          <a:off x="3771433" y="5257816"/>
          <a:ext cx="910127" cy="304799"/>
        </a:xfrm>
        <a:prstGeom xmlns:a="http://schemas.openxmlformats.org/drawingml/2006/main" prst="borderCallout2">
          <a:avLst>
            <a:gd name="adj1" fmla="val 51399"/>
            <a:gd name="adj2" fmla="val -2083"/>
            <a:gd name="adj3" fmla="val 51399"/>
            <a:gd name="adj4" fmla="val -27084"/>
            <a:gd name="adj5" fmla="val -164920"/>
            <a:gd name="adj6" fmla="val -37067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ssolve</a:t>
          </a:r>
          <a:r>
            <a:rPr lang="en-GB" sz="1400" b="0" dirty="0">
              <a:solidFill>
                <a:sysClr val="windowText" lastClr="000000"/>
              </a:solidFill>
              <a:latin typeface="+mn-lt"/>
            </a:rPr>
            <a:t> A</a:t>
          </a:r>
        </a:p>
      </cdr:txBody>
    </cdr:sp>
  </cdr:relSizeAnchor>
  <cdr:relSizeAnchor xmlns:cdr="http://schemas.openxmlformats.org/drawingml/2006/chartDrawing">
    <cdr:from>
      <cdr:x>0.63441</cdr:x>
      <cdr:y>0.77083</cdr:y>
    </cdr:from>
    <cdr:to>
      <cdr:x>0.78385</cdr:x>
      <cdr:y>0.80813</cdr:y>
    </cdr:to>
    <cdr:sp macro="" textlink="">
      <cdr:nvSpPr>
        <cdr:cNvPr id="47" name="Line Callout 2 21"/>
        <cdr:cNvSpPr/>
      </cdr:nvSpPr>
      <cdr:spPr>
        <a:xfrm xmlns:a="http://schemas.openxmlformats.org/drawingml/2006/main">
          <a:off x="4214842" y="5286388"/>
          <a:ext cx="992863" cy="255804"/>
        </a:xfrm>
        <a:prstGeom xmlns:a="http://schemas.openxmlformats.org/drawingml/2006/main" prst="borderCallout2">
          <a:avLst>
            <a:gd name="adj1" fmla="val 48173"/>
            <a:gd name="adj2" fmla="val -1283"/>
            <a:gd name="adj3" fmla="val 48173"/>
            <a:gd name="adj4" fmla="val -31084"/>
            <a:gd name="adj5" fmla="val 18952"/>
            <a:gd name="adj6" fmla="val -37867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ssolve</a:t>
          </a:r>
          <a:r>
            <a:rPr lang="en-GB" sz="1400" b="0" dirty="0">
              <a:solidFill>
                <a:sysClr val="windowText" lastClr="000000"/>
              </a:solidFill>
              <a:latin typeface="+mn-lt"/>
            </a:rPr>
            <a:t> B</a:t>
          </a:r>
        </a:p>
      </cdr:txBody>
    </cdr:sp>
  </cdr:relSizeAnchor>
  <cdr:relSizeAnchor xmlns:cdr="http://schemas.openxmlformats.org/drawingml/2006/chartDrawing">
    <cdr:from>
      <cdr:x>0.66667</cdr:x>
      <cdr:y>0.15625</cdr:y>
    </cdr:from>
    <cdr:to>
      <cdr:x>0.83579</cdr:x>
      <cdr:y>0.19355</cdr:y>
    </cdr:to>
    <cdr:sp macro="" textlink="">
      <cdr:nvSpPr>
        <cdr:cNvPr id="48" name="Line Callout 2 22"/>
        <cdr:cNvSpPr/>
      </cdr:nvSpPr>
      <cdr:spPr>
        <a:xfrm xmlns:a="http://schemas.openxmlformats.org/drawingml/2006/main">
          <a:off x="4429156" y="1071546"/>
          <a:ext cx="1123617" cy="255804"/>
        </a:xfrm>
        <a:prstGeom xmlns:a="http://schemas.openxmlformats.org/drawingml/2006/main" prst="borderCallout2">
          <a:avLst>
            <a:gd name="adj1" fmla="val 51399"/>
            <a:gd name="adj2" fmla="val -2083"/>
            <a:gd name="adj3" fmla="val 51399"/>
            <a:gd name="adj4" fmla="val -27084"/>
            <a:gd name="adj5" fmla="val 112500"/>
            <a:gd name="adj6" fmla="val -46667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yQuaffle</a:t>
          </a:r>
          <a:endParaRPr lang="en-GB" sz="1400" b="0" dirty="0">
            <a:solidFill>
              <a:sysClr val="windowText" lastClr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0.31183</cdr:x>
      <cdr:y>0.78125</cdr:y>
    </cdr:from>
    <cdr:to>
      <cdr:x>0.46125</cdr:x>
      <cdr:y>0.81855</cdr:y>
    </cdr:to>
    <cdr:sp macro="" textlink="">
      <cdr:nvSpPr>
        <cdr:cNvPr id="49" name="Line Callout 2 23"/>
        <cdr:cNvSpPr/>
      </cdr:nvSpPr>
      <cdr:spPr>
        <a:xfrm xmlns:a="http://schemas.openxmlformats.org/drawingml/2006/main">
          <a:off x="2071702" y="5357826"/>
          <a:ext cx="992751" cy="255804"/>
        </a:xfrm>
        <a:prstGeom xmlns:a="http://schemas.openxmlformats.org/drawingml/2006/main" prst="borderCallout2">
          <a:avLst>
            <a:gd name="adj1" fmla="val 54625"/>
            <a:gd name="adj2" fmla="val 100317"/>
            <a:gd name="adj3" fmla="val -45375"/>
            <a:gd name="adj4" fmla="val 124116"/>
            <a:gd name="adj5" fmla="val -42339"/>
            <a:gd name="adj6" fmla="val 166933"/>
          </a:avLst>
        </a:prstGeom>
        <a:solidFill xmlns:a="http://schemas.openxmlformats.org/drawingml/2006/main">
          <a:schemeClr val="bg1"/>
        </a:solidFill>
        <a:ln xmlns:a="http://schemas.openxmlformats.org/drawingml/2006/main" w="19050" cap="flat" cmpd="sng" algn="ctr">
          <a:solidFill>
            <a:srgbClr val="262626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400" b="0" dirty="0" err="1">
              <a:solidFill>
                <a:sysClr val="windowText" lastClr="000000"/>
              </a:solidFill>
              <a:latin typeface="+mn-lt"/>
            </a:rPr>
            <a:t>ssolve</a:t>
          </a:r>
          <a:r>
            <a:rPr lang="en-GB" sz="1400" b="0" dirty="0">
              <a:solidFill>
                <a:sysClr val="windowText" lastClr="000000"/>
              </a:solidFill>
              <a:latin typeface="+mn-lt"/>
            </a:rPr>
            <a:t> C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98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98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CFE352C-BFD5-4944-AF51-D7369DE559D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81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1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1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1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1B7013-1A8C-4274-B4EB-34583CD5776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1B7013-1A8C-4274-B4EB-34583CD5776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9FABF7-6A77-4B3D-A4A1-7DFEE766D5A5}" type="slidenum">
              <a:rPr lang="en-US"/>
              <a:pPr/>
              <a:t>16</a:t>
            </a:fld>
            <a:endParaRPr lang="en-US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Improving Search - H. Samulowitz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D2799-1C50-4B7E-A09B-512D75610F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Improving Search - H. Samulowitz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8BE976-B47B-4CB1-BCD5-73FC85C85D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Improving Search - H. Samulowitz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2690B7-3535-48EA-875C-A7BC98EB82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Improving Search - H. Samulowitz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29D45B1-A6F2-4D5A-AF6C-91E64ECDAC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Improving Search - H. Samulowitz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432B4A3-3DF3-4FE7-B677-BC7BAA9F54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Improving Search - H. Samulowitz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C242BBD-356A-41E0-8C6E-CE8C196652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Improving Search - H. Samulowitz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D8574EA-8D50-4DAE-BD4D-2D99770387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Improving Search - H. Samulowitz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35EE2E-9E9A-40FF-8D0F-9C01946D98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Improving Search - H. Samulowitz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5C819-DA1C-4043-8F97-C00BBE616C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Improving Search - H. Samulowitz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342A1-AA7F-4514-A414-A6F789EC8B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Improving Search - H. Samulowitz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0BD48-74E9-4E25-93F7-77D5C8B4B2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Improving Search - H. Samulowitz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96DCA-87D9-4F12-85F9-CC223F0708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Improving Search - H. Samulowitz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D7CCAC-73BA-47FD-93D4-60B1E77144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Improving Search - H. Samulowitz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C92CA2-C2C5-46D5-B746-36BAF0D944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Improving Search - H. Samulowitz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2D520B-1C9C-4A5A-8C81-8ED12513B2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81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181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Improving Search - H. Samulowitz</a:t>
            </a:r>
            <a:endParaRPr lang="en-US"/>
          </a:p>
        </p:txBody>
      </p:sp>
      <p:sp>
        <p:nvSpPr>
          <p:cNvPr id="2181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1DE97A8-C5DC-4F41-9676-CF881104E43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  <p:sldLayoutId id="2147483783" r:id="rId14"/>
    <p:sldLayoutId id="2147483784" r:id="rId15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8.png"/><Relationship Id="rId5" Type="http://schemas.openxmlformats.org/officeDocument/2006/relationships/image" Target="../media/image7.emf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5556" y="4590998"/>
            <a:ext cx="232627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David Stern</a:t>
            </a:r>
          </a:p>
          <a:p>
            <a:pPr algn="ctr"/>
            <a:r>
              <a:rPr lang="en-US" dirty="0" smtClean="0"/>
              <a:t>Ralf </a:t>
            </a:r>
            <a:r>
              <a:rPr lang="en-US" dirty="0" err="1" smtClean="0"/>
              <a:t>Herbrich</a:t>
            </a:r>
            <a:endParaRPr lang="en-US" dirty="0" smtClean="0"/>
          </a:p>
          <a:p>
            <a:pPr algn="ctr"/>
            <a:r>
              <a:rPr lang="en-US" dirty="0" err="1" smtClean="0"/>
              <a:t>Thore</a:t>
            </a:r>
            <a:r>
              <a:rPr lang="en-US" dirty="0" smtClean="0"/>
              <a:t> </a:t>
            </a:r>
            <a:r>
              <a:rPr lang="en-US" dirty="0" err="1" smtClean="0"/>
              <a:t>Graepel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b="1" dirty="0" smtClean="0"/>
              <a:t>Microsoft Research</a:t>
            </a:r>
          </a:p>
          <a:p>
            <a:pPr algn="ctr"/>
            <a:r>
              <a:rPr lang="en-US" b="1" dirty="0" smtClean="0"/>
              <a:t>Cambridge, UK</a:t>
            </a:r>
            <a:endParaRPr lang="en-A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245272" y="4590998"/>
            <a:ext cx="281359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/>
              <a:t>Horst </a:t>
            </a:r>
            <a:r>
              <a:rPr lang="en-US" i="1" dirty="0" err="1" smtClean="0"/>
              <a:t>Samulowitz</a:t>
            </a:r>
            <a:endParaRPr lang="en-US" i="1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b="1" dirty="0" smtClean="0"/>
              <a:t>National ICT Australia</a:t>
            </a:r>
          </a:p>
          <a:p>
            <a:pPr algn="ctr"/>
            <a:r>
              <a:rPr lang="en-US" b="1" dirty="0" smtClean="0"/>
              <a:t>University of Melbourne</a:t>
            </a:r>
          </a:p>
          <a:p>
            <a:pPr algn="ctr"/>
            <a:r>
              <a:rPr lang="en-US" b="1" dirty="0" smtClean="0"/>
              <a:t>Melbourne, Australia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40306" y="4554994"/>
            <a:ext cx="248016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Luca </a:t>
            </a:r>
            <a:r>
              <a:rPr lang="en-US" dirty="0" err="1" smtClean="0"/>
              <a:t>Pulina</a:t>
            </a:r>
            <a:endParaRPr lang="en-US" dirty="0" smtClean="0"/>
          </a:p>
          <a:p>
            <a:pPr algn="ctr"/>
            <a:r>
              <a:rPr lang="en-US" dirty="0" smtClean="0"/>
              <a:t>Armando </a:t>
            </a:r>
            <a:r>
              <a:rPr lang="en-US" dirty="0" err="1" smtClean="0"/>
              <a:t>Tacchella</a:t>
            </a:r>
            <a:endParaRPr lang="en-US" dirty="0" smtClean="0"/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r>
              <a:rPr lang="en-US" b="1" dirty="0" err="1" smtClean="0"/>
              <a:t>Universita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 smtClean="0"/>
              <a:t>Genova</a:t>
            </a:r>
            <a:endParaRPr lang="en-US" b="1" dirty="0" smtClean="0"/>
          </a:p>
          <a:p>
            <a:pPr algn="ctr"/>
            <a:r>
              <a:rPr lang="en-US" b="1" dirty="0" err="1" smtClean="0"/>
              <a:t>Genova</a:t>
            </a:r>
            <a:r>
              <a:rPr lang="en-US" b="1" dirty="0" smtClean="0"/>
              <a:t>, Italy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9552" y="2636912"/>
            <a:ext cx="83889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Collaborative Expert Portfolio Management</a:t>
            </a:r>
            <a:endParaRPr lang="en-GB" sz="3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Threshold Feedback Model</a:t>
            </a:r>
            <a:endParaRPr lang="en-GB" dirty="0"/>
          </a:p>
        </p:txBody>
      </p:sp>
      <p:sp>
        <p:nvSpPr>
          <p:cNvPr id="11" name="Oval 16"/>
          <p:cNvSpPr>
            <a:spLocks noChangeArrowheads="1"/>
          </p:cNvSpPr>
          <p:nvPr/>
        </p:nvSpPr>
        <p:spPr bwMode="auto">
          <a:xfrm>
            <a:off x="3551645" y="4566154"/>
            <a:ext cx="428628" cy="42862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50000"/>
                  <a:tint val="66000"/>
                  <a:satMod val="160000"/>
                </a:schemeClr>
              </a:gs>
              <a:gs pos="50000">
                <a:schemeClr val="tx1">
                  <a:lumMod val="50000"/>
                  <a:tint val="44500"/>
                  <a:satMod val="160000"/>
                </a:schemeClr>
              </a:gs>
              <a:gs pos="100000">
                <a:schemeClr val="tx1">
                  <a:lumMod val="50000"/>
                  <a:tint val="23500"/>
                  <a:satMod val="160000"/>
                </a:schemeClr>
              </a:gs>
            </a:gsLst>
            <a:lin ang="2700000" scaled="1"/>
            <a:tileRect/>
          </a:gradFill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r>
              <a:rPr lang="en-GB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mmi12" pitchFamily="34" charset="0"/>
              </a:rPr>
              <a:t>a</a:t>
            </a:r>
            <a:endParaRPr lang="en-GB" baseline="-250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mmi12" pitchFamily="34" charset="0"/>
            </a:endParaRPr>
          </a:p>
        </p:txBody>
      </p:sp>
      <p:sp>
        <p:nvSpPr>
          <p:cNvPr id="12" name="Oval 16"/>
          <p:cNvSpPr>
            <a:spLocks noChangeArrowheads="1"/>
          </p:cNvSpPr>
          <p:nvPr/>
        </p:nvSpPr>
        <p:spPr bwMode="auto">
          <a:xfrm>
            <a:off x="5010480" y="4572008"/>
            <a:ext cx="428628" cy="42862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50000"/>
                  <a:tint val="66000"/>
                  <a:satMod val="160000"/>
                </a:schemeClr>
              </a:gs>
              <a:gs pos="50000">
                <a:schemeClr val="tx1">
                  <a:lumMod val="50000"/>
                  <a:tint val="44500"/>
                  <a:satMod val="160000"/>
                </a:schemeClr>
              </a:gs>
              <a:gs pos="100000">
                <a:schemeClr val="tx1">
                  <a:lumMod val="50000"/>
                  <a:tint val="23500"/>
                  <a:satMod val="160000"/>
                </a:schemeClr>
              </a:gs>
            </a:gsLst>
            <a:lin ang="2700000" scaled="1"/>
            <a:tileRect/>
          </a:gradFill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r>
              <a:rPr lang="en-GB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mmi12" pitchFamily="34" charset="0"/>
              </a:rPr>
              <a:t>b</a:t>
            </a:r>
            <a:endParaRPr lang="en-GB" baseline="-250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mmi12" pitchFamily="34" charset="0"/>
            </a:endParaRP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3592852" y="3856439"/>
            <a:ext cx="357190" cy="35719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&gt;</a:t>
            </a:r>
            <a:endParaRPr lang="en-GB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n-lt"/>
            </a:endParaRP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5051843" y="3838542"/>
            <a:ext cx="357190" cy="35719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&lt;</a:t>
            </a:r>
            <a:endParaRPr lang="en-GB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n-lt"/>
            </a:endParaRPr>
          </a:p>
        </p:txBody>
      </p:sp>
      <p:cxnSp>
        <p:nvCxnSpPr>
          <p:cNvPr id="19" name="AutoShape 19"/>
          <p:cNvCxnSpPr>
            <a:cxnSpLocks noChangeShapeType="1"/>
            <a:stCxn id="15" idx="0"/>
            <a:endCxn id="30" idx="2"/>
          </p:cNvCxnSpPr>
          <p:nvPr/>
        </p:nvCxnSpPr>
        <p:spPr bwMode="auto">
          <a:xfrm rot="5400000" flipH="1" flipV="1">
            <a:off x="3885577" y="3457747"/>
            <a:ext cx="284563" cy="51282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0" name="AutoShape 19"/>
          <p:cNvCxnSpPr>
            <a:cxnSpLocks noChangeShapeType="1"/>
            <a:stCxn id="16" idx="0"/>
            <a:endCxn id="30" idx="6"/>
          </p:cNvCxnSpPr>
          <p:nvPr/>
        </p:nvCxnSpPr>
        <p:spPr bwMode="auto">
          <a:xfrm rot="16200000" flipV="1">
            <a:off x="4838335" y="3446438"/>
            <a:ext cx="266666" cy="517541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3" name="AutoShape 19"/>
          <p:cNvCxnSpPr>
            <a:cxnSpLocks noChangeShapeType="1"/>
            <a:stCxn id="16" idx="2"/>
            <a:endCxn id="12" idx="0"/>
          </p:cNvCxnSpPr>
          <p:nvPr/>
        </p:nvCxnSpPr>
        <p:spPr bwMode="auto">
          <a:xfrm rot="5400000">
            <a:off x="5039478" y="4381048"/>
            <a:ext cx="376276" cy="5644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4" name="AutoShape 19"/>
          <p:cNvCxnSpPr>
            <a:cxnSpLocks noChangeShapeType="1"/>
            <a:stCxn id="15" idx="2"/>
            <a:endCxn id="11" idx="0"/>
          </p:cNvCxnSpPr>
          <p:nvPr/>
        </p:nvCxnSpPr>
        <p:spPr bwMode="auto">
          <a:xfrm rot="5400000">
            <a:off x="3592441" y="4387147"/>
            <a:ext cx="352525" cy="54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26" name="Oval 16"/>
          <p:cNvSpPr>
            <a:spLocks noChangeArrowheads="1"/>
          </p:cNvSpPr>
          <p:nvPr/>
        </p:nvSpPr>
        <p:spPr bwMode="auto">
          <a:xfrm>
            <a:off x="4286248" y="1928802"/>
            <a:ext cx="428628" cy="42862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50000"/>
                  <a:tint val="66000"/>
                  <a:satMod val="160000"/>
                </a:schemeClr>
              </a:gs>
              <a:gs pos="50000">
                <a:schemeClr val="tx1">
                  <a:lumMod val="50000"/>
                  <a:tint val="44500"/>
                  <a:satMod val="160000"/>
                </a:schemeClr>
              </a:gs>
              <a:gs pos="100000">
                <a:schemeClr val="tx1">
                  <a:lumMod val="50000"/>
                  <a:tint val="23500"/>
                  <a:satMod val="160000"/>
                </a:schemeClr>
              </a:gs>
            </a:gsLst>
            <a:lin ang="2700000" scaled="1"/>
            <a:tileRect/>
          </a:gradFill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r>
              <a:rPr lang="en-GB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mmi12" pitchFamily="34" charset="0"/>
              </a:rPr>
              <a:t>r</a:t>
            </a:r>
            <a:endParaRPr lang="en-GB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mmi12" pitchFamily="34" charset="0"/>
            </a:endParaRPr>
          </a:p>
        </p:txBody>
      </p:sp>
      <p:cxnSp>
        <p:nvCxnSpPr>
          <p:cNvPr id="27" name="AutoShape 19"/>
          <p:cNvCxnSpPr>
            <a:cxnSpLocks noChangeShapeType="1"/>
            <a:stCxn id="26" idx="0"/>
          </p:cNvCxnSpPr>
          <p:nvPr/>
        </p:nvCxnSpPr>
        <p:spPr bwMode="auto">
          <a:xfrm rot="5400000" flipH="1" flipV="1">
            <a:off x="4297495" y="1725735"/>
            <a:ext cx="406134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8" name="Straight Arrow Connector 27"/>
          <p:cNvCxnSpPr/>
          <p:nvPr/>
        </p:nvCxnSpPr>
        <p:spPr>
          <a:xfrm rot="5400000" flipH="1" flipV="1">
            <a:off x="4449088" y="1752167"/>
            <a:ext cx="327496" cy="3238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>
            <a:off x="4270745" y="1732709"/>
            <a:ext cx="291832" cy="1588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16"/>
          <p:cNvSpPr>
            <a:spLocks noChangeArrowheads="1"/>
          </p:cNvSpPr>
          <p:nvPr/>
        </p:nvSpPr>
        <p:spPr bwMode="auto">
          <a:xfrm>
            <a:off x="4284269" y="3357562"/>
            <a:ext cx="428628" cy="42862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50000"/>
                  <a:tint val="66000"/>
                  <a:satMod val="160000"/>
                </a:schemeClr>
              </a:gs>
              <a:gs pos="50000">
                <a:schemeClr val="tx1">
                  <a:lumMod val="50000"/>
                  <a:tint val="44500"/>
                  <a:satMod val="160000"/>
                </a:schemeClr>
              </a:gs>
              <a:gs pos="100000">
                <a:schemeClr val="tx1">
                  <a:lumMod val="50000"/>
                  <a:tint val="23500"/>
                  <a:satMod val="160000"/>
                </a:schemeClr>
              </a:gs>
            </a:gsLst>
            <a:lin ang="2700000" scaled="1"/>
            <a:tileRect/>
          </a:gradFill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r>
              <a:rPr lang="en-GB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mmi12" pitchFamily="34" charset="0"/>
              </a:rPr>
              <a:t>q</a:t>
            </a:r>
            <a:endParaRPr lang="en-GB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mmi12" pitchFamily="34" charset="0"/>
            </a:endParaRPr>
          </a:p>
        </p:txBody>
      </p:sp>
      <p:cxnSp>
        <p:nvCxnSpPr>
          <p:cNvPr id="31" name="AutoShape 19"/>
          <p:cNvCxnSpPr>
            <a:cxnSpLocks noChangeShapeType="1"/>
            <a:stCxn id="30" idx="0"/>
          </p:cNvCxnSpPr>
          <p:nvPr/>
        </p:nvCxnSpPr>
        <p:spPr bwMode="auto">
          <a:xfrm rot="5400000" flipH="1" flipV="1">
            <a:off x="4377772" y="3233617"/>
            <a:ext cx="244757" cy="313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2" name="AutoShape 19"/>
          <p:cNvCxnSpPr>
            <a:cxnSpLocks noChangeShapeType="1"/>
            <a:endCxn id="26" idx="4"/>
          </p:cNvCxnSpPr>
          <p:nvPr/>
        </p:nvCxnSpPr>
        <p:spPr bwMode="auto">
          <a:xfrm rot="16200000" flipV="1">
            <a:off x="4366885" y="2491108"/>
            <a:ext cx="268511" cy="1156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grpSp>
        <p:nvGrpSpPr>
          <p:cNvPr id="3" name="Group 52"/>
          <p:cNvGrpSpPr/>
          <p:nvPr/>
        </p:nvGrpSpPr>
        <p:grpSpPr>
          <a:xfrm>
            <a:off x="4226173" y="2625941"/>
            <a:ext cx="541422" cy="540541"/>
            <a:chOff x="5690936" y="2382253"/>
            <a:chExt cx="673769" cy="660856"/>
          </a:xfrm>
        </p:grpSpPr>
        <p:sp>
          <p:nvSpPr>
            <p:cNvPr id="34" name="Rectangle 33"/>
            <p:cNvSpPr/>
            <p:nvPr/>
          </p:nvSpPr>
          <p:spPr>
            <a:xfrm>
              <a:off x="5702967" y="2382253"/>
              <a:ext cx="661738" cy="660856"/>
            </a:xfrm>
            <a:prstGeom prst="rect">
              <a:avLst/>
            </a:prstGeom>
            <a:solidFill>
              <a:schemeClr val="tx1">
                <a:alpha val="3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 smtClean="0"/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auto">
            <a:xfrm>
              <a:off x="5690936" y="2466474"/>
              <a:ext cx="673769" cy="508501"/>
            </a:xfrm>
            <a:custGeom>
              <a:avLst/>
              <a:gdLst/>
              <a:ahLst/>
              <a:cxnLst>
                <a:cxn ang="0">
                  <a:pos x="9" y="559"/>
                </a:cxn>
                <a:cxn ang="0">
                  <a:pos x="30" y="557"/>
                </a:cxn>
                <a:cxn ang="0">
                  <a:pos x="49" y="552"/>
                </a:cxn>
                <a:cxn ang="0">
                  <a:pos x="70" y="547"/>
                </a:cxn>
                <a:cxn ang="0">
                  <a:pos x="91" y="540"/>
                </a:cxn>
                <a:cxn ang="0">
                  <a:pos x="110" y="531"/>
                </a:cxn>
                <a:cxn ang="0">
                  <a:pos x="131" y="519"/>
                </a:cxn>
                <a:cxn ang="0">
                  <a:pos x="152" y="503"/>
                </a:cxn>
                <a:cxn ang="0">
                  <a:pos x="170" y="485"/>
                </a:cxn>
                <a:cxn ang="0">
                  <a:pos x="191" y="459"/>
                </a:cxn>
                <a:cxn ang="0">
                  <a:pos x="212" y="429"/>
                </a:cxn>
                <a:cxn ang="0">
                  <a:pos x="231" y="396"/>
                </a:cxn>
                <a:cxn ang="0">
                  <a:pos x="252" y="356"/>
                </a:cxn>
                <a:cxn ang="0">
                  <a:pos x="273" y="312"/>
                </a:cxn>
                <a:cxn ang="0">
                  <a:pos x="291" y="265"/>
                </a:cxn>
                <a:cxn ang="0">
                  <a:pos x="312" y="219"/>
                </a:cxn>
                <a:cxn ang="0">
                  <a:pos x="333" y="170"/>
                </a:cxn>
                <a:cxn ang="0">
                  <a:pos x="352" y="126"/>
                </a:cxn>
                <a:cxn ang="0">
                  <a:pos x="373" y="84"/>
                </a:cxn>
                <a:cxn ang="0">
                  <a:pos x="394" y="49"/>
                </a:cxn>
                <a:cxn ang="0">
                  <a:pos x="413" y="23"/>
                </a:cxn>
                <a:cxn ang="0">
                  <a:pos x="434" y="7"/>
                </a:cxn>
                <a:cxn ang="0">
                  <a:pos x="455" y="0"/>
                </a:cxn>
                <a:cxn ang="0">
                  <a:pos x="473" y="7"/>
                </a:cxn>
                <a:cxn ang="0">
                  <a:pos x="494" y="23"/>
                </a:cxn>
                <a:cxn ang="0">
                  <a:pos x="515" y="49"/>
                </a:cxn>
                <a:cxn ang="0">
                  <a:pos x="536" y="84"/>
                </a:cxn>
                <a:cxn ang="0">
                  <a:pos x="555" y="126"/>
                </a:cxn>
                <a:cxn ang="0">
                  <a:pos x="576" y="170"/>
                </a:cxn>
                <a:cxn ang="0">
                  <a:pos x="597" y="219"/>
                </a:cxn>
                <a:cxn ang="0">
                  <a:pos x="615" y="265"/>
                </a:cxn>
                <a:cxn ang="0">
                  <a:pos x="636" y="312"/>
                </a:cxn>
                <a:cxn ang="0">
                  <a:pos x="657" y="356"/>
                </a:cxn>
                <a:cxn ang="0">
                  <a:pos x="676" y="396"/>
                </a:cxn>
                <a:cxn ang="0">
                  <a:pos x="697" y="429"/>
                </a:cxn>
                <a:cxn ang="0">
                  <a:pos x="718" y="459"/>
                </a:cxn>
                <a:cxn ang="0">
                  <a:pos x="737" y="485"/>
                </a:cxn>
                <a:cxn ang="0">
                  <a:pos x="757" y="503"/>
                </a:cxn>
                <a:cxn ang="0">
                  <a:pos x="778" y="519"/>
                </a:cxn>
                <a:cxn ang="0">
                  <a:pos x="797" y="531"/>
                </a:cxn>
                <a:cxn ang="0">
                  <a:pos x="818" y="540"/>
                </a:cxn>
                <a:cxn ang="0">
                  <a:pos x="839" y="547"/>
                </a:cxn>
                <a:cxn ang="0">
                  <a:pos x="858" y="552"/>
                </a:cxn>
                <a:cxn ang="0">
                  <a:pos x="879" y="557"/>
                </a:cxn>
                <a:cxn ang="0">
                  <a:pos x="900" y="559"/>
                </a:cxn>
                <a:cxn ang="0">
                  <a:pos x="918" y="559"/>
                </a:cxn>
                <a:cxn ang="0">
                  <a:pos x="939" y="561"/>
                </a:cxn>
                <a:cxn ang="0">
                  <a:pos x="960" y="561"/>
                </a:cxn>
                <a:cxn ang="0">
                  <a:pos x="979" y="561"/>
                </a:cxn>
                <a:cxn ang="0">
                  <a:pos x="1000" y="561"/>
                </a:cxn>
              </a:cxnLst>
              <a:rect l="0" t="0" r="r" b="b"/>
              <a:pathLst>
                <a:path w="1011" h="561">
                  <a:moveTo>
                    <a:pt x="0" y="559"/>
                  </a:moveTo>
                  <a:lnTo>
                    <a:pt x="9" y="559"/>
                  </a:lnTo>
                  <a:lnTo>
                    <a:pt x="19" y="557"/>
                  </a:lnTo>
                  <a:lnTo>
                    <a:pt x="30" y="557"/>
                  </a:lnTo>
                  <a:lnTo>
                    <a:pt x="40" y="554"/>
                  </a:lnTo>
                  <a:lnTo>
                    <a:pt x="49" y="552"/>
                  </a:lnTo>
                  <a:lnTo>
                    <a:pt x="61" y="550"/>
                  </a:lnTo>
                  <a:lnTo>
                    <a:pt x="70" y="547"/>
                  </a:lnTo>
                  <a:lnTo>
                    <a:pt x="79" y="545"/>
                  </a:lnTo>
                  <a:lnTo>
                    <a:pt x="91" y="540"/>
                  </a:lnTo>
                  <a:lnTo>
                    <a:pt x="100" y="536"/>
                  </a:lnTo>
                  <a:lnTo>
                    <a:pt x="110" y="531"/>
                  </a:lnTo>
                  <a:lnTo>
                    <a:pt x="121" y="526"/>
                  </a:lnTo>
                  <a:lnTo>
                    <a:pt x="131" y="519"/>
                  </a:lnTo>
                  <a:lnTo>
                    <a:pt x="140" y="512"/>
                  </a:lnTo>
                  <a:lnTo>
                    <a:pt x="152" y="503"/>
                  </a:lnTo>
                  <a:lnTo>
                    <a:pt x="161" y="494"/>
                  </a:lnTo>
                  <a:lnTo>
                    <a:pt x="170" y="485"/>
                  </a:lnTo>
                  <a:lnTo>
                    <a:pt x="182" y="473"/>
                  </a:lnTo>
                  <a:lnTo>
                    <a:pt x="191" y="459"/>
                  </a:lnTo>
                  <a:lnTo>
                    <a:pt x="201" y="445"/>
                  </a:lnTo>
                  <a:lnTo>
                    <a:pt x="212" y="429"/>
                  </a:lnTo>
                  <a:lnTo>
                    <a:pt x="222" y="412"/>
                  </a:lnTo>
                  <a:lnTo>
                    <a:pt x="231" y="396"/>
                  </a:lnTo>
                  <a:lnTo>
                    <a:pt x="242" y="375"/>
                  </a:lnTo>
                  <a:lnTo>
                    <a:pt x="252" y="356"/>
                  </a:lnTo>
                  <a:lnTo>
                    <a:pt x="261" y="335"/>
                  </a:lnTo>
                  <a:lnTo>
                    <a:pt x="273" y="312"/>
                  </a:lnTo>
                  <a:lnTo>
                    <a:pt x="282" y="289"/>
                  </a:lnTo>
                  <a:lnTo>
                    <a:pt x="291" y="265"/>
                  </a:lnTo>
                  <a:lnTo>
                    <a:pt x="303" y="242"/>
                  </a:lnTo>
                  <a:lnTo>
                    <a:pt x="312" y="219"/>
                  </a:lnTo>
                  <a:lnTo>
                    <a:pt x="322" y="193"/>
                  </a:lnTo>
                  <a:lnTo>
                    <a:pt x="333" y="170"/>
                  </a:lnTo>
                  <a:lnTo>
                    <a:pt x="343" y="147"/>
                  </a:lnTo>
                  <a:lnTo>
                    <a:pt x="352" y="126"/>
                  </a:lnTo>
                  <a:lnTo>
                    <a:pt x="364" y="105"/>
                  </a:lnTo>
                  <a:lnTo>
                    <a:pt x="373" y="84"/>
                  </a:lnTo>
                  <a:lnTo>
                    <a:pt x="382" y="65"/>
                  </a:lnTo>
                  <a:lnTo>
                    <a:pt x="394" y="49"/>
                  </a:lnTo>
                  <a:lnTo>
                    <a:pt x="403" y="35"/>
                  </a:lnTo>
                  <a:lnTo>
                    <a:pt x="413" y="23"/>
                  </a:lnTo>
                  <a:lnTo>
                    <a:pt x="424" y="14"/>
                  </a:lnTo>
                  <a:lnTo>
                    <a:pt x="434" y="7"/>
                  </a:lnTo>
                  <a:lnTo>
                    <a:pt x="443" y="2"/>
                  </a:lnTo>
                  <a:lnTo>
                    <a:pt x="455" y="0"/>
                  </a:lnTo>
                  <a:lnTo>
                    <a:pt x="464" y="2"/>
                  </a:lnTo>
                  <a:lnTo>
                    <a:pt x="473" y="7"/>
                  </a:lnTo>
                  <a:lnTo>
                    <a:pt x="485" y="14"/>
                  </a:lnTo>
                  <a:lnTo>
                    <a:pt x="494" y="23"/>
                  </a:lnTo>
                  <a:lnTo>
                    <a:pt x="506" y="35"/>
                  </a:lnTo>
                  <a:lnTo>
                    <a:pt x="515" y="49"/>
                  </a:lnTo>
                  <a:lnTo>
                    <a:pt x="524" y="65"/>
                  </a:lnTo>
                  <a:lnTo>
                    <a:pt x="536" y="84"/>
                  </a:lnTo>
                  <a:lnTo>
                    <a:pt x="545" y="105"/>
                  </a:lnTo>
                  <a:lnTo>
                    <a:pt x="555" y="126"/>
                  </a:lnTo>
                  <a:lnTo>
                    <a:pt x="566" y="147"/>
                  </a:lnTo>
                  <a:lnTo>
                    <a:pt x="576" y="170"/>
                  </a:lnTo>
                  <a:lnTo>
                    <a:pt x="585" y="193"/>
                  </a:lnTo>
                  <a:lnTo>
                    <a:pt x="597" y="219"/>
                  </a:lnTo>
                  <a:lnTo>
                    <a:pt x="606" y="242"/>
                  </a:lnTo>
                  <a:lnTo>
                    <a:pt x="615" y="265"/>
                  </a:lnTo>
                  <a:lnTo>
                    <a:pt x="627" y="289"/>
                  </a:lnTo>
                  <a:lnTo>
                    <a:pt x="636" y="312"/>
                  </a:lnTo>
                  <a:lnTo>
                    <a:pt x="646" y="335"/>
                  </a:lnTo>
                  <a:lnTo>
                    <a:pt x="657" y="356"/>
                  </a:lnTo>
                  <a:lnTo>
                    <a:pt x="667" y="375"/>
                  </a:lnTo>
                  <a:lnTo>
                    <a:pt x="676" y="396"/>
                  </a:lnTo>
                  <a:lnTo>
                    <a:pt x="688" y="412"/>
                  </a:lnTo>
                  <a:lnTo>
                    <a:pt x="697" y="429"/>
                  </a:lnTo>
                  <a:lnTo>
                    <a:pt x="706" y="445"/>
                  </a:lnTo>
                  <a:lnTo>
                    <a:pt x="718" y="459"/>
                  </a:lnTo>
                  <a:lnTo>
                    <a:pt x="727" y="473"/>
                  </a:lnTo>
                  <a:lnTo>
                    <a:pt x="737" y="485"/>
                  </a:lnTo>
                  <a:lnTo>
                    <a:pt x="748" y="494"/>
                  </a:lnTo>
                  <a:lnTo>
                    <a:pt x="757" y="503"/>
                  </a:lnTo>
                  <a:lnTo>
                    <a:pt x="767" y="512"/>
                  </a:lnTo>
                  <a:lnTo>
                    <a:pt x="778" y="519"/>
                  </a:lnTo>
                  <a:lnTo>
                    <a:pt x="788" y="526"/>
                  </a:lnTo>
                  <a:lnTo>
                    <a:pt x="797" y="531"/>
                  </a:lnTo>
                  <a:lnTo>
                    <a:pt x="809" y="536"/>
                  </a:lnTo>
                  <a:lnTo>
                    <a:pt x="818" y="540"/>
                  </a:lnTo>
                  <a:lnTo>
                    <a:pt x="827" y="545"/>
                  </a:lnTo>
                  <a:lnTo>
                    <a:pt x="839" y="547"/>
                  </a:lnTo>
                  <a:lnTo>
                    <a:pt x="848" y="550"/>
                  </a:lnTo>
                  <a:lnTo>
                    <a:pt x="858" y="552"/>
                  </a:lnTo>
                  <a:lnTo>
                    <a:pt x="869" y="554"/>
                  </a:lnTo>
                  <a:lnTo>
                    <a:pt x="879" y="557"/>
                  </a:lnTo>
                  <a:lnTo>
                    <a:pt x="888" y="557"/>
                  </a:lnTo>
                  <a:lnTo>
                    <a:pt x="900" y="559"/>
                  </a:lnTo>
                  <a:lnTo>
                    <a:pt x="909" y="559"/>
                  </a:lnTo>
                  <a:lnTo>
                    <a:pt x="918" y="559"/>
                  </a:lnTo>
                  <a:lnTo>
                    <a:pt x="930" y="561"/>
                  </a:lnTo>
                  <a:lnTo>
                    <a:pt x="939" y="561"/>
                  </a:lnTo>
                  <a:lnTo>
                    <a:pt x="949" y="561"/>
                  </a:lnTo>
                  <a:lnTo>
                    <a:pt x="960" y="561"/>
                  </a:lnTo>
                  <a:lnTo>
                    <a:pt x="970" y="561"/>
                  </a:lnTo>
                  <a:lnTo>
                    <a:pt x="979" y="561"/>
                  </a:lnTo>
                  <a:lnTo>
                    <a:pt x="991" y="561"/>
                  </a:lnTo>
                  <a:lnTo>
                    <a:pt x="1000" y="561"/>
                  </a:lnTo>
                  <a:lnTo>
                    <a:pt x="1011" y="561"/>
                  </a:lnTo>
                </a:path>
              </a:pathLst>
            </a:custGeom>
            <a:noFill/>
            <a:ln w="25400" cap="flat">
              <a:solidFill>
                <a:srgbClr val="C00000"/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42" name="Rectangle 41"/>
          <p:cNvSpPr/>
          <p:nvPr/>
        </p:nvSpPr>
        <p:spPr>
          <a:xfrm>
            <a:off x="1000100" y="5286388"/>
            <a:ext cx="2786082" cy="914400"/>
          </a:xfrm>
          <a:prstGeom prst="rect">
            <a:avLst/>
          </a:prstGeom>
          <a:gradFill>
            <a:gsLst>
              <a:gs pos="0">
                <a:srgbClr val="C00000"/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3786182" y="5286388"/>
            <a:ext cx="1428760" cy="9144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5214942" y="5286388"/>
            <a:ext cx="2857520" cy="914400"/>
          </a:xfrm>
          <a:prstGeom prst="rect">
            <a:avLst/>
          </a:prstGeom>
          <a:gradFill>
            <a:gsLst>
              <a:gs pos="0">
                <a:srgbClr val="92D050"/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857224" y="6215082"/>
            <a:ext cx="7215238" cy="1588"/>
          </a:xfrm>
          <a:prstGeom prst="straightConnector1">
            <a:avLst/>
          </a:prstGeom>
          <a:ln w="1111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714480" y="5429264"/>
            <a:ext cx="1955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Time-Out</a:t>
            </a:r>
            <a:endParaRPr lang="en-GB" sz="3600" dirty="0"/>
          </a:p>
        </p:txBody>
      </p:sp>
      <p:sp>
        <p:nvSpPr>
          <p:cNvPr id="48" name="TextBox 47"/>
          <p:cNvSpPr txBox="1"/>
          <p:nvPr/>
        </p:nvSpPr>
        <p:spPr>
          <a:xfrm>
            <a:off x="3929058" y="5429264"/>
            <a:ext cx="1074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Slow</a:t>
            </a:r>
            <a:endParaRPr lang="en-GB" sz="3600" dirty="0"/>
          </a:p>
        </p:txBody>
      </p:sp>
      <p:sp>
        <p:nvSpPr>
          <p:cNvPr id="49" name="TextBox 48"/>
          <p:cNvSpPr txBox="1"/>
          <p:nvPr/>
        </p:nvSpPr>
        <p:spPr>
          <a:xfrm>
            <a:off x="5357818" y="5429264"/>
            <a:ext cx="9349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Fast</a:t>
            </a:r>
            <a:endParaRPr lang="en-GB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1431882" y="471447"/>
          <a:ext cx="7229574" cy="6386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5"/>
          <p:cNvSpPr>
            <a:spLocks noGrp="1"/>
          </p:cNvSpPr>
          <p:nvPr>
            <p:ph type="title"/>
          </p:nvPr>
        </p:nvSpPr>
        <p:spPr>
          <a:xfrm>
            <a:off x="428596" y="-222300"/>
            <a:ext cx="8229600" cy="1143000"/>
          </a:xfrm>
        </p:spPr>
        <p:txBody>
          <a:bodyPr/>
          <a:lstStyle/>
          <a:p>
            <a:r>
              <a:rPr lang="en-GB" b="1" dirty="0" smtClean="0"/>
              <a:t>QBF</a:t>
            </a:r>
            <a:r>
              <a:rPr lang="en-GB" dirty="0" smtClean="0"/>
              <a:t> Time Trait Space</a:t>
            </a:r>
            <a:endParaRPr lang="en-GB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645733"/>
            <a:ext cx="3472019" cy="2212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249317" y="4341825"/>
            <a:ext cx="2111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/>
              <a:t>Properties</a:t>
            </a:r>
            <a:endParaRPr lang="en-AU" b="1" i="1" dirty="0"/>
          </a:p>
        </p:txBody>
      </p:sp>
      <p:sp>
        <p:nvSpPr>
          <p:cNvPr id="13" name="Rectangle 12"/>
          <p:cNvSpPr/>
          <p:nvPr/>
        </p:nvSpPr>
        <p:spPr>
          <a:xfrm>
            <a:off x="0" y="4365104"/>
            <a:ext cx="3491880" cy="2492896"/>
          </a:xfrm>
          <a:prstGeom prst="rect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Rectangle 13"/>
          <p:cNvSpPr/>
          <p:nvPr/>
        </p:nvSpPr>
        <p:spPr>
          <a:xfrm>
            <a:off x="0" y="4869160"/>
            <a:ext cx="3491880" cy="216024"/>
          </a:xfrm>
          <a:prstGeom prst="rect">
            <a:avLst/>
          </a:prstGeom>
          <a:solidFill>
            <a:srgbClr val="FF660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Rectangle 14"/>
          <p:cNvSpPr/>
          <p:nvPr/>
        </p:nvSpPr>
        <p:spPr>
          <a:xfrm>
            <a:off x="-508" y="5733256"/>
            <a:ext cx="3492388" cy="216024"/>
          </a:xfrm>
          <a:prstGeom prst="rect">
            <a:avLst/>
          </a:prstGeom>
          <a:solidFill>
            <a:srgbClr val="FF660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Rectangle 15"/>
          <p:cNvSpPr/>
          <p:nvPr/>
        </p:nvSpPr>
        <p:spPr>
          <a:xfrm>
            <a:off x="-508" y="6633356"/>
            <a:ext cx="3492388" cy="224644"/>
          </a:xfrm>
          <a:prstGeom prst="rect">
            <a:avLst/>
          </a:prstGeom>
          <a:solidFill>
            <a:srgbClr val="FF660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Rectangle 16"/>
          <p:cNvSpPr/>
          <p:nvPr/>
        </p:nvSpPr>
        <p:spPr>
          <a:xfrm>
            <a:off x="0" y="6381328"/>
            <a:ext cx="3491880" cy="252028"/>
          </a:xfrm>
          <a:prstGeom prst="rect">
            <a:avLst/>
          </a:prstGeom>
          <a:solidFill>
            <a:srgbClr val="FF660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Rectangle 17"/>
          <p:cNvSpPr/>
          <p:nvPr/>
        </p:nvSpPr>
        <p:spPr>
          <a:xfrm>
            <a:off x="6264188" y="1448780"/>
            <a:ext cx="1224136" cy="288032"/>
          </a:xfrm>
          <a:prstGeom prst="rect">
            <a:avLst/>
          </a:prstGeom>
          <a:solidFill>
            <a:srgbClr val="FF660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Rectangle 18"/>
          <p:cNvSpPr/>
          <p:nvPr/>
        </p:nvSpPr>
        <p:spPr>
          <a:xfrm>
            <a:off x="5868144" y="2204864"/>
            <a:ext cx="864096" cy="252028"/>
          </a:xfrm>
          <a:prstGeom prst="rect">
            <a:avLst/>
          </a:prstGeom>
          <a:solidFill>
            <a:srgbClr val="FF660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Rectangle 19"/>
          <p:cNvSpPr/>
          <p:nvPr/>
        </p:nvSpPr>
        <p:spPr>
          <a:xfrm>
            <a:off x="3131840" y="1088740"/>
            <a:ext cx="1224136" cy="216024"/>
          </a:xfrm>
          <a:prstGeom prst="rect">
            <a:avLst/>
          </a:prstGeom>
          <a:solidFill>
            <a:srgbClr val="FF660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Rectangle 20"/>
          <p:cNvSpPr/>
          <p:nvPr/>
        </p:nvSpPr>
        <p:spPr>
          <a:xfrm>
            <a:off x="0" y="5085184"/>
            <a:ext cx="3491372" cy="216024"/>
          </a:xfrm>
          <a:prstGeom prst="rect">
            <a:avLst/>
          </a:prstGeom>
          <a:solidFill>
            <a:srgbClr val="00B05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Rectangle 21"/>
          <p:cNvSpPr/>
          <p:nvPr/>
        </p:nvSpPr>
        <p:spPr>
          <a:xfrm>
            <a:off x="7344308" y="2816932"/>
            <a:ext cx="1044116" cy="216024"/>
          </a:xfrm>
          <a:prstGeom prst="rect">
            <a:avLst/>
          </a:prstGeom>
          <a:solidFill>
            <a:srgbClr val="00B05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3" name="Rectangle 22"/>
          <p:cNvSpPr/>
          <p:nvPr/>
        </p:nvSpPr>
        <p:spPr>
          <a:xfrm>
            <a:off x="-508" y="5301208"/>
            <a:ext cx="3491372" cy="216024"/>
          </a:xfrm>
          <a:prstGeom prst="rect">
            <a:avLst/>
          </a:prstGeom>
          <a:solidFill>
            <a:srgbClr val="92D05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4" name="Rectangle 23"/>
          <p:cNvSpPr/>
          <p:nvPr/>
        </p:nvSpPr>
        <p:spPr>
          <a:xfrm>
            <a:off x="5868144" y="4653136"/>
            <a:ext cx="1007096" cy="252028"/>
          </a:xfrm>
          <a:prstGeom prst="rect">
            <a:avLst/>
          </a:prstGeom>
          <a:solidFill>
            <a:srgbClr val="92D05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Rectangle 24"/>
          <p:cNvSpPr/>
          <p:nvPr/>
        </p:nvSpPr>
        <p:spPr>
          <a:xfrm>
            <a:off x="508" y="5517232"/>
            <a:ext cx="3491372" cy="216024"/>
          </a:xfrm>
          <a:prstGeom prst="rect">
            <a:avLst/>
          </a:prstGeom>
          <a:solidFill>
            <a:srgbClr val="00B050">
              <a:alpha val="8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Rectangle 25"/>
          <p:cNvSpPr/>
          <p:nvPr/>
        </p:nvSpPr>
        <p:spPr>
          <a:xfrm>
            <a:off x="7344308" y="3861048"/>
            <a:ext cx="1332148" cy="252028"/>
          </a:xfrm>
          <a:prstGeom prst="rect">
            <a:avLst/>
          </a:prstGeom>
          <a:solidFill>
            <a:srgbClr val="00B050">
              <a:alpha val="8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" name="Rectangle 26"/>
          <p:cNvSpPr/>
          <p:nvPr/>
        </p:nvSpPr>
        <p:spPr>
          <a:xfrm>
            <a:off x="-508" y="5949280"/>
            <a:ext cx="3492388" cy="216024"/>
          </a:xfrm>
          <a:prstGeom prst="rect">
            <a:avLst/>
          </a:prstGeom>
          <a:solidFill>
            <a:schemeClr val="accent2">
              <a:lumMod val="60000"/>
              <a:lumOff val="40000"/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Rectangle 27"/>
          <p:cNvSpPr/>
          <p:nvPr/>
        </p:nvSpPr>
        <p:spPr>
          <a:xfrm>
            <a:off x="2771800" y="2492896"/>
            <a:ext cx="1152128" cy="216024"/>
          </a:xfrm>
          <a:prstGeom prst="rect">
            <a:avLst/>
          </a:prstGeom>
          <a:solidFill>
            <a:schemeClr val="accent2">
              <a:lumMod val="60000"/>
              <a:lumOff val="40000"/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Rectangle 28"/>
          <p:cNvSpPr/>
          <p:nvPr/>
        </p:nvSpPr>
        <p:spPr>
          <a:xfrm>
            <a:off x="-508" y="6165304"/>
            <a:ext cx="3492388" cy="216024"/>
          </a:xfrm>
          <a:prstGeom prst="rect">
            <a:avLst/>
          </a:prstGeom>
          <a:solidFill>
            <a:schemeClr val="accent4">
              <a:lumMod val="75000"/>
              <a:lumOff val="25000"/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/>
          <p:cNvSpPr/>
          <p:nvPr/>
        </p:nvSpPr>
        <p:spPr>
          <a:xfrm>
            <a:off x="2411760" y="4041068"/>
            <a:ext cx="936104" cy="252028"/>
          </a:xfrm>
          <a:prstGeom prst="rect">
            <a:avLst/>
          </a:prstGeom>
          <a:solidFill>
            <a:schemeClr val="accent4">
              <a:lumMod val="75000"/>
              <a:lumOff val="25000"/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Rectangle 30"/>
          <p:cNvSpPr/>
          <p:nvPr/>
        </p:nvSpPr>
        <p:spPr>
          <a:xfrm>
            <a:off x="6012160" y="5409220"/>
            <a:ext cx="1080120" cy="252028"/>
          </a:xfrm>
          <a:prstGeom prst="rect">
            <a:avLst/>
          </a:prstGeom>
          <a:solidFill>
            <a:srgbClr val="FF660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Rectangle 31"/>
          <p:cNvSpPr/>
          <p:nvPr/>
        </p:nvSpPr>
        <p:spPr>
          <a:xfrm>
            <a:off x="5904148" y="6057292"/>
            <a:ext cx="1080120" cy="288032"/>
          </a:xfrm>
          <a:prstGeom prst="rect">
            <a:avLst/>
          </a:prstGeom>
          <a:solidFill>
            <a:srgbClr val="FF660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3" name="Rectangle 32"/>
          <p:cNvSpPr/>
          <p:nvPr/>
        </p:nvSpPr>
        <p:spPr>
          <a:xfrm>
            <a:off x="3707904" y="5445224"/>
            <a:ext cx="1080120" cy="252028"/>
          </a:xfrm>
          <a:prstGeom prst="rect">
            <a:avLst/>
          </a:prstGeom>
          <a:solidFill>
            <a:srgbClr val="FF660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66217" y="1916832"/>
            <a:ext cx="6734175" cy="16154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User-Defined Algorithm Utility</a:t>
            </a:r>
            <a:endParaRPr lang="en-GB" dirty="0"/>
          </a:p>
        </p:txBody>
      </p:sp>
      <p:pic>
        <p:nvPicPr>
          <p:cNvPr id="6" name="Picture 5" descr="txp_fig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</a:blip>
          <a:stretch>
            <a:fillRect/>
          </a:stretch>
        </p:blipFill>
        <p:spPr>
          <a:xfrm>
            <a:off x="2190891" y="2334261"/>
            <a:ext cx="4748233" cy="956579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4221088"/>
            <a:ext cx="6876764" cy="2024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439652" y="3861048"/>
            <a:ext cx="12538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Example:</a:t>
            </a:r>
            <a:endParaRPr lang="en-GB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70" y="1971320"/>
            <a:ext cx="3995755" cy="4772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 descr="txp_fig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lum/>
          </a:blip>
          <a:stretch>
            <a:fillRect/>
          </a:stretch>
        </p:blipFill>
        <p:spPr>
          <a:xfrm>
            <a:off x="1128691" y="1182578"/>
            <a:ext cx="3119459" cy="628446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2544" y="0"/>
            <a:ext cx="8229600" cy="1143000"/>
          </a:xfrm>
        </p:spPr>
        <p:txBody>
          <a:bodyPr/>
          <a:lstStyle/>
          <a:p>
            <a:r>
              <a:rPr lang="en-GB" dirty="0" smtClean="0"/>
              <a:t>QBF Portfolio Performance</a:t>
            </a:r>
            <a:endParaRPr lang="en-GB" dirty="0"/>
          </a:p>
        </p:txBody>
      </p:sp>
      <p:pic>
        <p:nvPicPr>
          <p:cNvPr id="67585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10150" y="1962150"/>
            <a:ext cx="3724275" cy="4782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3890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67644" y="2420888"/>
            <a:ext cx="708373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3891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47764" y="2492896"/>
            <a:ext cx="614139" cy="252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108676" y="6453336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Features</a:t>
            </a:r>
            <a:endParaRPr lang="en-AU" dirty="0"/>
          </a:p>
        </p:txBody>
      </p:sp>
      <p:sp>
        <p:nvSpPr>
          <p:cNvPr id="9" name="TextBox 8"/>
          <p:cNvSpPr txBox="1"/>
          <p:nvPr/>
        </p:nvSpPr>
        <p:spPr>
          <a:xfrm>
            <a:off x="6357148" y="6453336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Features</a:t>
            </a:r>
            <a:endParaRPr lang="en-A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/>
              <a:t>Comparison to other Approaches</a:t>
            </a:r>
            <a:br>
              <a:rPr lang="en-US" dirty="0" smtClean="0"/>
            </a:br>
            <a:r>
              <a:rPr lang="en-US" dirty="0" smtClean="0"/>
              <a:t>for QBF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96DCA-87D9-4F12-85F9-CC223F0708DB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39408" y="2060848"/>
          <a:ext cx="8689076" cy="4203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6508"/>
                <a:gridCol w="2130299"/>
                <a:gridCol w="2982269"/>
              </a:tblGrid>
              <a:tr h="1494409">
                <a:tc>
                  <a:txBody>
                    <a:bodyPr/>
                    <a:lstStyle/>
                    <a:p>
                      <a:pPr algn="ctr"/>
                      <a:endParaRPr lang="en-GB" sz="2400" dirty="0" smtClean="0"/>
                    </a:p>
                    <a:p>
                      <a:pPr algn="ctr"/>
                      <a:r>
                        <a:rPr lang="en-GB" sz="2400" dirty="0" smtClean="0"/>
                        <a:t>Approach</a:t>
                      </a:r>
                      <a:endParaRPr lang="en-GB" sz="24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 smtClean="0"/>
                    </a:p>
                    <a:p>
                      <a:pPr algn="ctr"/>
                      <a:r>
                        <a:rPr lang="en-GB" sz="2400" dirty="0" smtClean="0"/>
                        <a:t>Problems</a:t>
                      </a:r>
                      <a:r>
                        <a:rPr lang="en-GB" sz="2400" baseline="0" dirty="0" smtClean="0"/>
                        <a:t> Solved</a:t>
                      </a:r>
                      <a:endParaRPr lang="en-GB" sz="24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 smtClean="0"/>
                    </a:p>
                    <a:p>
                      <a:pPr algn="ctr"/>
                      <a:r>
                        <a:rPr lang="en-GB" sz="2400" dirty="0" smtClean="0"/>
                        <a:t>Average Time used per problem</a:t>
                      </a:r>
                    </a:p>
                    <a:p>
                      <a:pPr algn="ctr"/>
                      <a:r>
                        <a:rPr lang="en-GB" sz="1600" dirty="0" smtClean="0"/>
                        <a:t>(in seconds)</a:t>
                      </a:r>
                      <a:endParaRPr lang="en-GB" sz="16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985674">
                <a:tc>
                  <a:txBody>
                    <a:bodyPr/>
                    <a:lstStyle/>
                    <a:p>
                      <a:r>
                        <a:rPr lang="en-GB" sz="2400" b="1" i="1" dirty="0" smtClean="0"/>
                        <a:t>AQME </a:t>
                      </a:r>
                      <a:r>
                        <a:rPr lang="en-GB" sz="1600" b="1" i="1" dirty="0" smtClean="0"/>
                        <a:t>[</a:t>
                      </a:r>
                      <a:r>
                        <a:rPr lang="en-GB" sz="1600" b="1" i="1" dirty="0" err="1" smtClean="0"/>
                        <a:t>Pulina</a:t>
                      </a:r>
                      <a:r>
                        <a:rPr lang="en-GB" sz="1600" b="1" i="1" dirty="0" smtClean="0"/>
                        <a:t>, </a:t>
                      </a:r>
                      <a:r>
                        <a:rPr lang="en-GB" sz="1600" b="1" i="1" dirty="0" err="1" smtClean="0"/>
                        <a:t>Tacchella</a:t>
                      </a:r>
                      <a:r>
                        <a:rPr lang="en-GB" sz="1600" b="1" i="1" dirty="0" smtClean="0"/>
                        <a:t>, 2009]</a:t>
                      </a:r>
                      <a:endParaRPr lang="en-GB" sz="2400" b="1" i="1" dirty="0" smtClean="0"/>
                    </a:p>
                    <a:p>
                      <a:r>
                        <a:rPr lang="en-GB" sz="1600" i="1" dirty="0" smtClean="0"/>
                        <a:t>(Adaptive</a:t>
                      </a:r>
                      <a:r>
                        <a:rPr lang="en-GB" sz="1600" i="1" baseline="0" dirty="0" smtClean="0"/>
                        <a:t> Portfolio that retrains offline + other limitations)</a:t>
                      </a:r>
                      <a:endParaRPr lang="en-GB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/>
                    </a:p>
                    <a:p>
                      <a:pPr algn="ctr"/>
                      <a:r>
                        <a:rPr lang="en-GB" sz="2400" b="1" dirty="0" smtClean="0"/>
                        <a:t>2155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/>
                    </a:p>
                    <a:p>
                      <a:pPr algn="ctr"/>
                      <a:r>
                        <a:rPr lang="en-GB" sz="2400" b="1" dirty="0" smtClean="0"/>
                        <a:t>18.0</a:t>
                      </a:r>
                      <a:endParaRPr lang="en-GB" sz="2400" b="1" dirty="0"/>
                    </a:p>
                  </a:txBody>
                  <a:tcPr/>
                </a:tc>
              </a:tr>
              <a:tr h="900175">
                <a:tc>
                  <a:txBody>
                    <a:bodyPr/>
                    <a:lstStyle/>
                    <a:p>
                      <a:r>
                        <a:rPr lang="en-GB" sz="2400" b="1" i="1" dirty="0" smtClean="0"/>
                        <a:t>Collaborative</a:t>
                      </a:r>
                      <a:r>
                        <a:rPr lang="en-GB" sz="2400" b="1" i="1" baseline="0" dirty="0" smtClean="0"/>
                        <a:t> Expert Portfolio Manager</a:t>
                      </a:r>
                      <a:endParaRPr lang="en-GB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/>
                    </a:p>
                    <a:p>
                      <a:pPr algn="ctr"/>
                      <a:r>
                        <a:rPr lang="en-GB" sz="2400" b="1" dirty="0" smtClean="0"/>
                        <a:t>2169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/>
                    </a:p>
                    <a:p>
                      <a:pPr algn="ctr"/>
                      <a:r>
                        <a:rPr lang="en-GB" sz="2400" b="1" dirty="0" smtClean="0"/>
                        <a:t>16.6</a:t>
                      </a:r>
                      <a:endParaRPr lang="en-GB" sz="2400" b="1" dirty="0"/>
                    </a:p>
                  </a:txBody>
                  <a:tcPr/>
                </a:tc>
              </a:tr>
              <a:tr h="580182">
                <a:tc>
                  <a:txBody>
                    <a:bodyPr/>
                    <a:lstStyle/>
                    <a:p>
                      <a:endParaRPr lang="en-GB" sz="2400" b="1" i="1" dirty="0" smtClean="0">
                        <a:solidFill>
                          <a:srgbClr val="005426"/>
                        </a:solidFill>
                      </a:endParaRPr>
                    </a:p>
                    <a:p>
                      <a:r>
                        <a:rPr lang="en-GB" sz="2400" b="1" i="1" dirty="0" smtClean="0">
                          <a:solidFill>
                            <a:srgbClr val="005426"/>
                          </a:solidFill>
                        </a:rPr>
                        <a:t>Oracle</a:t>
                      </a:r>
                      <a:endParaRPr lang="en-GB" sz="2400" b="1" i="1" dirty="0">
                        <a:solidFill>
                          <a:srgbClr val="00542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solidFill>
                          <a:srgbClr val="005426"/>
                        </a:solidFill>
                      </a:endParaRPr>
                    </a:p>
                    <a:p>
                      <a:pPr algn="ctr"/>
                      <a:r>
                        <a:rPr lang="en-GB" sz="2400" b="1" dirty="0" smtClean="0">
                          <a:solidFill>
                            <a:srgbClr val="005426"/>
                          </a:solidFill>
                        </a:rPr>
                        <a:t>2240</a:t>
                      </a:r>
                      <a:endParaRPr lang="en-GB" sz="2000" b="1" dirty="0" smtClean="0">
                        <a:solidFill>
                          <a:srgbClr val="00542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solidFill>
                          <a:srgbClr val="005426"/>
                        </a:solidFill>
                      </a:endParaRPr>
                    </a:p>
                    <a:p>
                      <a:pPr algn="ctr"/>
                      <a:r>
                        <a:rPr lang="en-GB" sz="2400" b="1" dirty="0" smtClean="0">
                          <a:solidFill>
                            <a:srgbClr val="005426"/>
                          </a:solidFill>
                        </a:rPr>
                        <a:t>12.8</a:t>
                      </a:r>
                      <a:endParaRPr lang="en-GB" sz="2400" b="1" dirty="0">
                        <a:solidFill>
                          <a:srgbClr val="00542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92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953" y="0"/>
            <a:ext cx="8617068" cy="6738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8" descr="sf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99293" y="6240501"/>
            <a:ext cx="2286687" cy="401643"/>
          </a:xfrm>
          <a:prstGeom prst="rect">
            <a:avLst/>
          </a:prstGeom>
        </p:spPr>
      </p:pic>
      <p:sp>
        <p:nvSpPr>
          <p:cNvPr id="13" name="Freeform 12"/>
          <p:cNvSpPr/>
          <p:nvPr/>
        </p:nvSpPr>
        <p:spPr>
          <a:xfrm>
            <a:off x="314793" y="74951"/>
            <a:ext cx="8649325" cy="3028013"/>
          </a:xfrm>
          <a:custGeom>
            <a:avLst/>
            <a:gdLst>
              <a:gd name="connsiteX0" fmla="*/ 8169640 w 8649325"/>
              <a:gd name="connsiteY0" fmla="*/ 14990 h 3028013"/>
              <a:gd name="connsiteX1" fmla="*/ 29981 w 8649325"/>
              <a:gd name="connsiteY1" fmla="*/ 14990 h 3028013"/>
              <a:gd name="connsiteX2" fmla="*/ 0 w 8649325"/>
              <a:gd name="connsiteY2" fmla="*/ 3013023 h 3028013"/>
              <a:gd name="connsiteX3" fmla="*/ 6295869 w 8649325"/>
              <a:gd name="connsiteY3" fmla="*/ 3028013 h 3028013"/>
              <a:gd name="connsiteX4" fmla="*/ 6460761 w 8649325"/>
              <a:gd name="connsiteY4" fmla="*/ 2308485 h 3028013"/>
              <a:gd name="connsiteX5" fmla="*/ 8634335 w 8649325"/>
              <a:gd name="connsiteY5" fmla="*/ 2308485 h 3028013"/>
              <a:gd name="connsiteX6" fmla="*/ 8649325 w 8649325"/>
              <a:gd name="connsiteY6" fmla="*/ 0 h 3028013"/>
              <a:gd name="connsiteX7" fmla="*/ 8169640 w 8649325"/>
              <a:gd name="connsiteY7" fmla="*/ 14990 h 3028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49325" h="3028013">
                <a:moveTo>
                  <a:pt x="8169640" y="14990"/>
                </a:moveTo>
                <a:lnTo>
                  <a:pt x="29981" y="14990"/>
                </a:lnTo>
                <a:lnTo>
                  <a:pt x="0" y="3013023"/>
                </a:lnTo>
                <a:lnTo>
                  <a:pt x="6295869" y="3028013"/>
                </a:lnTo>
                <a:lnTo>
                  <a:pt x="6460761" y="2308485"/>
                </a:lnTo>
                <a:lnTo>
                  <a:pt x="8634335" y="2308485"/>
                </a:lnTo>
                <a:cubicBezTo>
                  <a:pt x="8639332" y="1538990"/>
                  <a:pt x="8644328" y="769495"/>
                  <a:pt x="8649325" y="0"/>
                </a:cubicBezTo>
                <a:lnTo>
                  <a:pt x="8169640" y="14990"/>
                </a:lnTo>
                <a:close/>
              </a:path>
            </a:pathLst>
          </a:custGeom>
          <a:solidFill>
            <a:schemeClr val="accent2">
              <a:lumMod val="75000"/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-682160" y="1493320"/>
            <a:ext cx="2698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Interior Point Method</a:t>
            </a:r>
            <a:endParaRPr lang="en-AU" b="1" dirty="0"/>
          </a:p>
        </p:txBody>
      </p:sp>
      <p:sp>
        <p:nvSpPr>
          <p:cNvPr id="16" name="Freeform 15"/>
          <p:cNvSpPr/>
          <p:nvPr/>
        </p:nvSpPr>
        <p:spPr>
          <a:xfrm>
            <a:off x="284813" y="3642610"/>
            <a:ext cx="7719935" cy="3177915"/>
          </a:xfrm>
          <a:custGeom>
            <a:avLst/>
            <a:gdLst>
              <a:gd name="connsiteX0" fmla="*/ 14990 w 7719935"/>
              <a:gd name="connsiteY0" fmla="*/ 194872 h 3237876"/>
              <a:gd name="connsiteX1" fmla="*/ 44971 w 7719935"/>
              <a:gd name="connsiteY1" fmla="*/ 3222885 h 3237876"/>
              <a:gd name="connsiteX2" fmla="*/ 6400800 w 7719935"/>
              <a:gd name="connsiteY2" fmla="*/ 3237876 h 3237876"/>
              <a:gd name="connsiteX3" fmla="*/ 6400800 w 7719935"/>
              <a:gd name="connsiteY3" fmla="*/ 2503358 h 3237876"/>
              <a:gd name="connsiteX4" fmla="*/ 7704944 w 7719935"/>
              <a:gd name="connsiteY4" fmla="*/ 2503358 h 3237876"/>
              <a:gd name="connsiteX5" fmla="*/ 7719935 w 7719935"/>
              <a:gd name="connsiteY5" fmla="*/ 479685 h 3237876"/>
              <a:gd name="connsiteX6" fmla="*/ 6235908 w 7719935"/>
              <a:gd name="connsiteY6" fmla="*/ 479685 h 3237876"/>
              <a:gd name="connsiteX7" fmla="*/ 6235908 w 7719935"/>
              <a:gd name="connsiteY7" fmla="*/ 74951 h 3237876"/>
              <a:gd name="connsiteX8" fmla="*/ 0 w 7719935"/>
              <a:gd name="connsiteY8" fmla="*/ 59961 h 3237876"/>
              <a:gd name="connsiteX9" fmla="*/ 14990 w 7719935"/>
              <a:gd name="connsiteY9" fmla="*/ 299803 h 3237876"/>
              <a:gd name="connsiteX10" fmla="*/ 119921 w 7719935"/>
              <a:gd name="connsiteY10" fmla="*/ 0 h 3237876"/>
              <a:gd name="connsiteX0" fmla="*/ 109363 w 7814308"/>
              <a:gd name="connsiteY0" fmla="*/ 604112 h 3647116"/>
              <a:gd name="connsiteX1" fmla="*/ 139344 w 7814308"/>
              <a:gd name="connsiteY1" fmla="*/ 3632125 h 3647116"/>
              <a:gd name="connsiteX2" fmla="*/ 6495173 w 7814308"/>
              <a:gd name="connsiteY2" fmla="*/ 3647116 h 3647116"/>
              <a:gd name="connsiteX3" fmla="*/ 6495173 w 7814308"/>
              <a:gd name="connsiteY3" fmla="*/ 2912598 h 3647116"/>
              <a:gd name="connsiteX4" fmla="*/ 7799317 w 7814308"/>
              <a:gd name="connsiteY4" fmla="*/ 2912598 h 3647116"/>
              <a:gd name="connsiteX5" fmla="*/ 7814308 w 7814308"/>
              <a:gd name="connsiteY5" fmla="*/ 888925 h 3647116"/>
              <a:gd name="connsiteX6" fmla="*/ 6330281 w 7814308"/>
              <a:gd name="connsiteY6" fmla="*/ 888925 h 3647116"/>
              <a:gd name="connsiteX7" fmla="*/ 6330281 w 7814308"/>
              <a:gd name="connsiteY7" fmla="*/ 484191 h 3647116"/>
              <a:gd name="connsiteX8" fmla="*/ 94373 w 7814308"/>
              <a:gd name="connsiteY8" fmla="*/ 469201 h 3647116"/>
              <a:gd name="connsiteX9" fmla="*/ 109363 w 7814308"/>
              <a:gd name="connsiteY9" fmla="*/ 709043 h 3647116"/>
              <a:gd name="connsiteX10" fmla="*/ 0 w 7814308"/>
              <a:gd name="connsiteY10" fmla="*/ 0 h 3647116"/>
              <a:gd name="connsiteX0" fmla="*/ 14990 w 7719935"/>
              <a:gd name="connsiteY0" fmla="*/ 134911 h 3177915"/>
              <a:gd name="connsiteX1" fmla="*/ 44971 w 7719935"/>
              <a:gd name="connsiteY1" fmla="*/ 3162924 h 3177915"/>
              <a:gd name="connsiteX2" fmla="*/ 6400800 w 7719935"/>
              <a:gd name="connsiteY2" fmla="*/ 3177915 h 3177915"/>
              <a:gd name="connsiteX3" fmla="*/ 6400800 w 7719935"/>
              <a:gd name="connsiteY3" fmla="*/ 2443397 h 3177915"/>
              <a:gd name="connsiteX4" fmla="*/ 7704944 w 7719935"/>
              <a:gd name="connsiteY4" fmla="*/ 2443397 h 3177915"/>
              <a:gd name="connsiteX5" fmla="*/ 7719935 w 7719935"/>
              <a:gd name="connsiteY5" fmla="*/ 419724 h 3177915"/>
              <a:gd name="connsiteX6" fmla="*/ 6235908 w 7719935"/>
              <a:gd name="connsiteY6" fmla="*/ 419724 h 3177915"/>
              <a:gd name="connsiteX7" fmla="*/ 6235908 w 7719935"/>
              <a:gd name="connsiteY7" fmla="*/ 14990 h 3177915"/>
              <a:gd name="connsiteX8" fmla="*/ 0 w 7719935"/>
              <a:gd name="connsiteY8" fmla="*/ 0 h 3177915"/>
              <a:gd name="connsiteX9" fmla="*/ 14990 w 7719935"/>
              <a:gd name="connsiteY9" fmla="*/ 239842 h 3177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719935" h="3177915">
                <a:moveTo>
                  <a:pt x="14990" y="134911"/>
                </a:moveTo>
                <a:lnTo>
                  <a:pt x="44971" y="3162924"/>
                </a:lnTo>
                <a:lnTo>
                  <a:pt x="6400800" y="3177915"/>
                </a:lnTo>
                <a:lnTo>
                  <a:pt x="6400800" y="2443397"/>
                </a:lnTo>
                <a:lnTo>
                  <a:pt x="7704944" y="2443397"/>
                </a:lnTo>
                <a:lnTo>
                  <a:pt x="7719935" y="419724"/>
                </a:lnTo>
                <a:lnTo>
                  <a:pt x="6235908" y="419724"/>
                </a:lnTo>
                <a:lnTo>
                  <a:pt x="6235908" y="14990"/>
                </a:lnTo>
                <a:lnTo>
                  <a:pt x="0" y="0"/>
                </a:lnTo>
                <a:lnTo>
                  <a:pt x="14990" y="239842"/>
                </a:lnTo>
              </a:path>
            </a:pathLst>
          </a:custGeom>
          <a:solidFill>
            <a:srgbClr val="287C4A">
              <a:alpha val="73000"/>
            </a:srgb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-722876" y="5290672"/>
            <a:ext cx="2698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Simplex Method</a:t>
            </a:r>
            <a:endParaRPr lang="en-AU" b="1" dirty="0"/>
          </a:p>
        </p:txBody>
      </p:sp>
      <p:sp>
        <p:nvSpPr>
          <p:cNvPr id="18" name="Rectangle 17"/>
          <p:cNvSpPr/>
          <p:nvPr/>
        </p:nvSpPr>
        <p:spPr>
          <a:xfrm>
            <a:off x="920700" y="3940182"/>
            <a:ext cx="3578274" cy="2811501"/>
          </a:xfrm>
          <a:prstGeom prst="rect">
            <a:avLst/>
          </a:prstGeom>
          <a:solidFill>
            <a:srgbClr val="FECE0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9" name="TextBox 18"/>
          <p:cNvSpPr txBox="1"/>
          <p:nvPr/>
        </p:nvSpPr>
        <p:spPr>
          <a:xfrm rot="16200000">
            <a:off x="872504" y="4170944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Dual</a:t>
            </a:r>
            <a:endParaRPr lang="en-AU" b="1" dirty="0"/>
          </a:p>
        </p:txBody>
      </p:sp>
      <p:sp>
        <p:nvSpPr>
          <p:cNvPr id="20" name="Freeform 19"/>
          <p:cNvSpPr/>
          <p:nvPr/>
        </p:nvSpPr>
        <p:spPr>
          <a:xfrm>
            <a:off x="4497049" y="3912433"/>
            <a:ext cx="3507699" cy="2923082"/>
          </a:xfrm>
          <a:custGeom>
            <a:avLst/>
            <a:gdLst>
              <a:gd name="connsiteX0" fmla="*/ 0 w 3507699"/>
              <a:gd name="connsiteY0" fmla="*/ 2908092 h 2923082"/>
              <a:gd name="connsiteX1" fmla="*/ 2188564 w 3507699"/>
              <a:gd name="connsiteY1" fmla="*/ 2923082 h 2923082"/>
              <a:gd name="connsiteX2" fmla="*/ 2188564 w 3507699"/>
              <a:gd name="connsiteY2" fmla="*/ 2173574 h 2923082"/>
              <a:gd name="connsiteX3" fmla="*/ 3507699 w 3507699"/>
              <a:gd name="connsiteY3" fmla="*/ 2173574 h 2923082"/>
              <a:gd name="connsiteX4" fmla="*/ 3507699 w 3507699"/>
              <a:gd name="connsiteY4" fmla="*/ 134911 h 2923082"/>
              <a:gd name="connsiteX5" fmla="*/ 2023672 w 3507699"/>
              <a:gd name="connsiteY5" fmla="*/ 134911 h 2923082"/>
              <a:gd name="connsiteX6" fmla="*/ 2023672 w 3507699"/>
              <a:gd name="connsiteY6" fmla="*/ 0 h 2923082"/>
              <a:gd name="connsiteX7" fmla="*/ 89941 w 3507699"/>
              <a:gd name="connsiteY7" fmla="*/ 14990 h 2923082"/>
              <a:gd name="connsiteX8" fmla="*/ 0 w 3507699"/>
              <a:gd name="connsiteY8" fmla="*/ 2908092 h 2923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07699" h="2923082">
                <a:moveTo>
                  <a:pt x="0" y="2908092"/>
                </a:moveTo>
                <a:lnTo>
                  <a:pt x="2188564" y="2923082"/>
                </a:lnTo>
                <a:lnTo>
                  <a:pt x="2188564" y="2173574"/>
                </a:lnTo>
                <a:lnTo>
                  <a:pt x="3507699" y="2173574"/>
                </a:lnTo>
                <a:lnTo>
                  <a:pt x="3507699" y="134911"/>
                </a:lnTo>
                <a:lnTo>
                  <a:pt x="2023672" y="134911"/>
                </a:lnTo>
                <a:lnTo>
                  <a:pt x="2023672" y="0"/>
                </a:lnTo>
                <a:lnTo>
                  <a:pt x="89941" y="14990"/>
                </a:lnTo>
                <a:lnTo>
                  <a:pt x="0" y="2908092"/>
                </a:lnTo>
                <a:close/>
              </a:path>
            </a:pathLst>
          </a:custGeom>
          <a:solidFill>
            <a:srgbClr val="FF0000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4421212" y="4280483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Primal</a:t>
            </a:r>
            <a:endParaRPr lang="en-A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6" grpId="0" animBg="1"/>
      <p:bldP spid="17" grpId="0"/>
      <p:bldP spid="18" grpId="0" animBg="1"/>
      <p:bldP spid="19" grpId="0"/>
      <p:bldP spid="20" grpId="0" animBg="1"/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5B438-807D-4B1B-8CF5-A1F079916ACA}" type="slidenum">
              <a:rPr lang="en-US"/>
              <a:pPr/>
              <a:t>16</a:t>
            </a:fld>
            <a:endParaRPr lang="en-US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2931"/>
            <a:ext cx="8229600" cy="1139825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4" y="1665114"/>
            <a:ext cx="9001125" cy="5148262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en-US" dirty="0" smtClean="0"/>
              <a:t>Presented adaptive portfolio manager based on ‘Collaborative Filtering’</a:t>
            </a:r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Approach supports: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Online adaption of portfolio at a negligible cost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Tracking of domain as well as expert changes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User-Defined feedback model</a:t>
            </a:r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Can be applied in other domains as well: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e.g., Yahoo Question-Answer</a:t>
            </a:r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  <a:buFontTx/>
              <a:buNone/>
            </a:pPr>
            <a:endParaRPr lang="en-US" sz="20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9412"/>
            <a:ext cx="9144000" cy="1143000"/>
          </a:xfrm>
        </p:spPr>
        <p:txBody>
          <a:bodyPr/>
          <a:lstStyle/>
          <a:p>
            <a:r>
              <a:rPr lang="en-US" sz="3600" dirty="0" smtClean="0"/>
              <a:t>Expert Portfolios</a:t>
            </a:r>
            <a:endParaRPr lang="en-AU" sz="3600" dirty="0"/>
          </a:p>
        </p:txBody>
      </p:sp>
      <p:sp>
        <p:nvSpPr>
          <p:cNvPr id="7" name="Rectangle 6"/>
          <p:cNvSpPr/>
          <p:nvPr/>
        </p:nvSpPr>
        <p:spPr>
          <a:xfrm>
            <a:off x="143508" y="586780"/>
            <a:ext cx="3996444" cy="1022364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Stream of Problems </a:t>
            </a:r>
          </a:p>
        </p:txBody>
      </p:sp>
      <p:sp>
        <p:nvSpPr>
          <p:cNvPr id="9" name="Rectangle 8"/>
          <p:cNvSpPr/>
          <p:nvPr/>
        </p:nvSpPr>
        <p:spPr>
          <a:xfrm>
            <a:off x="4860032" y="594143"/>
            <a:ext cx="3760839" cy="102236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Solve Problem </a:t>
            </a:r>
          </a:p>
          <a:p>
            <a:pPr algn="ctr"/>
            <a:r>
              <a:rPr lang="en-GB" b="1" dirty="0" smtClean="0"/>
              <a:t>using recommended Expert</a:t>
            </a:r>
            <a:endParaRPr lang="en-GB" b="1" dirty="0"/>
          </a:p>
        </p:txBody>
      </p:sp>
      <p:cxnSp>
        <p:nvCxnSpPr>
          <p:cNvPr id="23" name="Elbow Connector 22"/>
          <p:cNvCxnSpPr/>
          <p:nvPr/>
        </p:nvCxnSpPr>
        <p:spPr>
          <a:xfrm rot="16200000" flipH="1">
            <a:off x="929369" y="2236737"/>
            <a:ext cx="2628294" cy="1344603"/>
          </a:xfrm>
          <a:prstGeom prst="bentConnector3">
            <a:avLst>
              <a:gd name="adj1" fmla="val 100012"/>
            </a:avLst>
          </a:prstGeom>
          <a:ln w="4762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hape 32"/>
          <p:cNvCxnSpPr/>
          <p:nvPr/>
        </p:nvCxnSpPr>
        <p:spPr>
          <a:xfrm rot="5400000" flipH="1" flipV="1">
            <a:off x="5200424" y="2307780"/>
            <a:ext cx="2606676" cy="1224133"/>
          </a:xfrm>
          <a:prstGeom prst="bentConnector3">
            <a:avLst>
              <a:gd name="adj1" fmla="val 304"/>
            </a:avLst>
          </a:prstGeom>
          <a:ln w="4762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hape 38"/>
          <p:cNvCxnSpPr>
            <a:stCxn id="9" idx="3"/>
            <a:endCxn id="51" idx="2"/>
          </p:cNvCxnSpPr>
          <p:nvPr/>
        </p:nvCxnSpPr>
        <p:spPr>
          <a:xfrm flipH="1">
            <a:off x="4433278" y="1105325"/>
            <a:ext cx="4187593" cy="3760839"/>
          </a:xfrm>
          <a:prstGeom prst="bentConnector4">
            <a:avLst>
              <a:gd name="adj1" fmla="val -5459"/>
              <a:gd name="adj2" fmla="val 114183"/>
            </a:avLst>
          </a:prstGeom>
          <a:ln w="47625">
            <a:solidFill>
              <a:srgbClr val="E8800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2954501" y="4464521"/>
            <a:ext cx="2957553" cy="401643"/>
          </a:xfrm>
          <a:prstGeom prst="rect">
            <a:avLst/>
          </a:prstGeom>
          <a:solidFill>
            <a:srgbClr val="92D050"/>
          </a:solidFill>
          <a:ln w="38100">
            <a:solidFill>
              <a:srgbClr val="2851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Update Model</a:t>
            </a:r>
            <a:endParaRPr lang="en-A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54501" y="2127689"/>
            <a:ext cx="2957553" cy="2300319"/>
          </a:xfrm>
          <a:prstGeom prst="rect">
            <a:avLst/>
          </a:prstGeom>
          <a:solidFill>
            <a:srgbClr val="2851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rgbClr val="FFC000"/>
                </a:solidFill>
              </a:rPr>
              <a:t>Expert Portfolio</a:t>
            </a:r>
          </a:p>
          <a:p>
            <a:pPr algn="ctr"/>
            <a:endParaRPr lang="en-GB" sz="1600" b="1" dirty="0" smtClean="0"/>
          </a:p>
          <a:p>
            <a:r>
              <a:rPr lang="en-GB" sz="1600" dirty="0" smtClean="0"/>
              <a:t>		</a:t>
            </a:r>
            <a:r>
              <a:rPr lang="en-GB" sz="1600" b="1" u="sng" dirty="0" smtClean="0"/>
              <a:t> Experts:</a:t>
            </a:r>
          </a:p>
          <a:p>
            <a:r>
              <a:rPr lang="en-GB" sz="1600" b="1" dirty="0" smtClean="0"/>
              <a:t>		 Expert </a:t>
            </a:r>
            <a:r>
              <a:rPr lang="en-GB" sz="1600" b="1" i="1" dirty="0" smtClean="0"/>
              <a:t>1</a:t>
            </a:r>
          </a:p>
          <a:p>
            <a:r>
              <a:rPr lang="en-GB" sz="1600" b="1" dirty="0" smtClean="0"/>
              <a:t>		 Expert </a:t>
            </a:r>
            <a:r>
              <a:rPr lang="en-GB" sz="1600" b="1" i="1" dirty="0" smtClean="0"/>
              <a:t>2</a:t>
            </a:r>
          </a:p>
          <a:p>
            <a:r>
              <a:rPr lang="en-GB" sz="1600" b="1" dirty="0" smtClean="0"/>
              <a:t>		     ...</a:t>
            </a:r>
          </a:p>
          <a:p>
            <a:r>
              <a:rPr lang="en-GB" sz="1600" b="1" dirty="0" smtClean="0"/>
              <a:t>		 Expert </a:t>
            </a:r>
            <a:r>
              <a:rPr lang="en-GB" sz="1600" b="1" i="1" dirty="0" smtClean="0"/>
              <a:t>n</a:t>
            </a:r>
            <a:endParaRPr lang="en-GB" sz="1600" b="1" i="1" dirty="0"/>
          </a:p>
        </p:txBody>
      </p:sp>
      <p:sp>
        <p:nvSpPr>
          <p:cNvPr id="18" name="Rounded Rectangle 17"/>
          <p:cNvSpPr/>
          <p:nvPr/>
        </p:nvSpPr>
        <p:spPr>
          <a:xfrm>
            <a:off x="383082" y="2567000"/>
            <a:ext cx="2340260" cy="93610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Submit Problem Characterization</a:t>
            </a:r>
          </a:p>
          <a:p>
            <a:pPr algn="ctr"/>
            <a:r>
              <a:rPr lang="en-US" sz="1600" b="1" dirty="0" smtClean="0"/>
              <a:t>(e.g., Feature Vector)</a:t>
            </a:r>
            <a:endParaRPr lang="en-AU" sz="1600" b="1" dirty="0" smtClean="0"/>
          </a:p>
        </p:txBody>
      </p:sp>
      <p:sp>
        <p:nvSpPr>
          <p:cNvPr id="32" name="Rounded Rectangle 31"/>
          <p:cNvSpPr/>
          <p:nvPr/>
        </p:nvSpPr>
        <p:spPr>
          <a:xfrm>
            <a:off x="6071714" y="2567000"/>
            <a:ext cx="2340260" cy="93610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Recommend Expert</a:t>
            </a:r>
            <a:endParaRPr lang="en-AU" b="1" dirty="0" smtClean="0"/>
          </a:p>
        </p:txBody>
      </p:sp>
      <p:sp>
        <p:nvSpPr>
          <p:cNvPr id="37" name="Rounded Rectangle 36"/>
          <p:cNvSpPr/>
          <p:nvPr/>
        </p:nvSpPr>
        <p:spPr>
          <a:xfrm>
            <a:off x="3059832" y="3179068"/>
            <a:ext cx="1260140" cy="9001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Query Model</a:t>
            </a:r>
            <a:endParaRPr lang="en-AU" b="1" dirty="0">
              <a:solidFill>
                <a:schemeClr val="tx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6264188" y="4905164"/>
            <a:ext cx="2340260" cy="936104"/>
          </a:xfrm>
          <a:prstGeom prst="roundRect">
            <a:avLst/>
          </a:prstGeom>
          <a:solidFill>
            <a:srgbClr val="FFCC66"/>
          </a:solidFill>
          <a:ln w="38100">
            <a:solidFill>
              <a:srgbClr val="E8800E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Report Utility</a:t>
            </a:r>
            <a:endParaRPr lang="en-AU" b="1" dirty="0" smtClean="0"/>
          </a:p>
        </p:txBody>
      </p:sp>
      <p:cxnSp>
        <p:nvCxnSpPr>
          <p:cNvPr id="47" name="Shape 46"/>
          <p:cNvCxnSpPr/>
          <p:nvPr/>
        </p:nvCxnSpPr>
        <p:spPr>
          <a:xfrm flipV="1">
            <a:off x="2735796" y="4871256"/>
            <a:ext cx="1188132" cy="684076"/>
          </a:xfrm>
          <a:prstGeom prst="bentConnector3">
            <a:avLst>
              <a:gd name="adj1" fmla="val 99704"/>
            </a:avLst>
          </a:prstGeom>
          <a:ln w="47625">
            <a:solidFill>
              <a:srgbClr val="E8800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ounded Rectangle 59"/>
          <p:cNvSpPr/>
          <p:nvPr/>
        </p:nvSpPr>
        <p:spPr>
          <a:xfrm>
            <a:off x="611560" y="5051276"/>
            <a:ext cx="2340260" cy="936104"/>
          </a:xfrm>
          <a:prstGeom prst="roundRect">
            <a:avLst/>
          </a:prstGeom>
          <a:solidFill>
            <a:srgbClr val="FFCC66"/>
          </a:solidFill>
          <a:ln w="38100">
            <a:solidFill>
              <a:srgbClr val="E8800E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Expert changes</a:t>
            </a:r>
            <a:endParaRPr lang="en-AU" b="1" dirty="0" smtClean="0"/>
          </a:p>
        </p:txBody>
      </p:sp>
      <p:sp>
        <p:nvSpPr>
          <p:cNvPr id="75" name="Rectangle 74"/>
          <p:cNvSpPr/>
          <p:nvPr/>
        </p:nvSpPr>
        <p:spPr>
          <a:xfrm>
            <a:off x="4860032" y="3465004"/>
            <a:ext cx="936104" cy="252028"/>
          </a:xfrm>
          <a:prstGeom prst="rect">
            <a:avLst/>
          </a:prstGeom>
          <a:solidFill>
            <a:schemeClr val="accent1"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73" name="Straight Arrow Connector 72"/>
          <p:cNvCxnSpPr>
            <a:stCxn id="37" idx="3"/>
          </p:cNvCxnSpPr>
          <p:nvPr/>
        </p:nvCxnSpPr>
        <p:spPr>
          <a:xfrm flipV="1">
            <a:off x="4319972" y="3575112"/>
            <a:ext cx="504056" cy="54006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Picture 75" descr="s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77501" y="6237312"/>
            <a:ext cx="2286687" cy="401643"/>
          </a:xfrm>
          <a:prstGeom prst="rect">
            <a:avLst/>
          </a:prstGeom>
        </p:spPr>
      </p:pic>
      <p:sp>
        <p:nvSpPr>
          <p:cNvPr id="77" name="TextBox 76"/>
          <p:cNvSpPr txBox="1"/>
          <p:nvPr/>
        </p:nvSpPr>
        <p:spPr>
          <a:xfrm>
            <a:off x="1439652" y="6273316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</a:rPr>
              <a:t>Applications</a:t>
            </a:r>
            <a:r>
              <a:rPr lang="en-US" b="1" u="sng" dirty="0" smtClean="0"/>
              <a:t>:</a:t>
            </a:r>
            <a:endParaRPr lang="en-AU" b="1" u="sng" dirty="0"/>
          </a:p>
        </p:txBody>
      </p:sp>
      <p:pic>
        <p:nvPicPr>
          <p:cNvPr id="7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6276" y="6057292"/>
            <a:ext cx="1728192" cy="715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" name="Rectangle 80"/>
          <p:cNvSpPr/>
          <p:nvPr/>
        </p:nvSpPr>
        <p:spPr>
          <a:xfrm>
            <a:off x="72008" y="512676"/>
            <a:ext cx="8640452" cy="3924436"/>
          </a:xfrm>
          <a:prstGeom prst="rect">
            <a:avLst/>
          </a:prstGeom>
          <a:solidFill>
            <a:srgbClr val="99FF66">
              <a:alpha val="2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82" name="TextBox 81"/>
          <p:cNvSpPr txBox="1"/>
          <p:nvPr/>
        </p:nvSpPr>
        <p:spPr>
          <a:xfrm>
            <a:off x="7200292" y="3645024"/>
            <a:ext cx="15481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285117"/>
                </a:solidFill>
              </a:rPr>
              <a:t>e.g., </a:t>
            </a:r>
            <a:r>
              <a:rPr lang="en-US" sz="1400" dirty="0" err="1" smtClean="0">
                <a:solidFill>
                  <a:srgbClr val="285117"/>
                </a:solidFill>
              </a:rPr>
              <a:t>SATZilla</a:t>
            </a:r>
            <a:endParaRPr lang="en-US" sz="1400" dirty="0" smtClean="0">
              <a:solidFill>
                <a:srgbClr val="285117"/>
              </a:solidFill>
            </a:endParaRPr>
          </a:p>
          <a:p>
            <a:r>
              <a:rPr lang="en-US" sz="1200" dirty="0" smtClean="0">
                <a:solidFill>
                  <a:srgbClr val="285117"/>
                </a:solidFill>
              </a:rPr>
              <a:t>[</a:t>
            </a:r>
            <a:r>
              <a:rPr lang="en-US" sz="1200" dirty="0" err="1" smtClean="0">
                <a:solidFill>
                  <a:srgbClr val="285117"/>
                </a:solidFill>
              </a:rPr>
              <a:t>Xu</a:t>
            </a:r>
            <a:r>
              <a:rPr lang="en-US" sz="1200" dirty="0" smtClean="0">
                <a:solidFill>
                  <a:srgbClr val="285117"/>
                </a:solidFill>
              </a:rPr>
              <a:t> et al., 07]</a:t>
            </a:r>
            <a:endParaRPr lang="en-AU" sz="1200" dirty="0">
              <a:solidFill>
                <a:srgbClr val="285117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355976" y="5390636"/>
            <a:ext cx="27003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285117"/>
                </a:solidFill>
              </a:rPr>
              <a:t>e.g., </a:t>
            </a:r>
            <a:r>
              <a:rPr lang="en-US" sz="1400" dirty="0" smtClean="0">
                <a:solidFill>
                  <a:srgbClr val="285117"/>
                </a:solidFill>
              </a:rPr>
              <a:t>AQME</a:t>
            </a:r>
          </a:p>
          <a:p>
            <a:r>
              <a:rPr lang="en-US" sz="1400" dirty="0" smtClean="0">
                <a:solidFill>
                  <a:srgbClr val="285117"/>
                </a:solidFill>
              </a:rPr>
              <a:t> </a:t>
            </a:r>
            <a:r>
              <a:rPr lang="en-US" sz="1200" dirty="0" smtClean="0">
                <a:solidFill>
                  <a:srgbClr val="285117"/>
                </a:solidFill>
              </a:rPr>
              <a:t>[</a:t>
            </a:r>
            <a:r>
              <a:rPr lang="en-US" sz="1200" dirty="0" err="1" smtClean="0">
                <a:solidFill>
                  <a:srgbClr val="285117"/>
                </a:solidFill>
              </a:rPr>
              <a:t>Pulina</a:t>
            </a:r>
            <a:r>
              <a:rPr lang="en-US" sz="1200" dirty="0" smtClean="0">
                <a:solidFill>
                  <a:srgbClr val="285117"/>
                </a:solidFill>
              </a:rPr>
              <a:t> </a:t>
            </a:r>
            <a:r>
              <a:rPr lang="en-US" sz="1200" dirty="0" smtClean="0">
                <a:solidFill>
                  <a:srgbClr val="285117"/>
                </a:solidFill>
              </a:rPr>
              <a:t>et al., </a:t>
            </a:r>
            <a:r>
              <a:rPr lang="en-US" sz="1200" dirty="0" smtClean="0">
                <a:solidFill>
                  <a:srgbClr val="285117"/>
                </a:solidFill>
              </a:rPr>
              <a:t>08], </a:t>
            </a:r>
          </a:p>
          <a:p>
            <a:r>
              <a:rPr lang="en-US" sz="1400" dirty="0" err="1" smtClean="0">
                <a:solidFill>
                  <a:srgbClr val="285117"/>
                </a:solidFill>
              </a:rPr>
              <a:t>CPHydra</a:t>
            </a:r>
            <a:r>
              <a:rPr lang="en-US" sz="1400" dirty="0" smtClean="0">
                <a:solidFill>
                  <a:srgbClr val="285117"/>
                </a:solidFill>
              </a:rPr>
              <a:t> </a:t>
            </a:r>
            <a:r>
              <a:rPr lang="en-US" sz="1200" dirty="0" smtClean="0">
                <a:solidFill>
                  <a:srgbClr val="285117"/>
                </a:solidFill>
              </a:rPr>
              <a:t>[</a:t>
            </a:r>
            <a:r>
              <a:rPr lang="en-US" sz="1200" dirty="0" err="1" smtClean="0">
                <a:solidFill>
                  <a:srgbClr val="285117"/>
                </a:solidFill>
              </a:rPr>
              <a:t>O’Mahony</a:t>
            </a:r>
            <a:r>
              <a:rPr lang="en-US" sz="1200" dirty="0" smtClean="0">
                <a:solidFill>
                  <a:srgbClr val="285117"/>
                </a:solidFill>
              </a:rPr>
              <a:t> et al., 08]</a:t>
            </a:r>
            <a:endParaRPr lang="en-AU" sz="1600" dirty="0">
              <a:solidFill>
                <a:srgbClr val="28511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51" grpId="0" animBg="1"/>
      <p:bldP spid="8" grpId="0" animBg="1"/>
      <p:bldP spid="18" grpId="0" animBg="1"/>
      <p:bldP spid="32" grpId="0" animBg="1"/>
      <p:bldP spid="37" grpId="0" animBg="1"/>
      <p:bldP spid="45" grpId="0" animBg="1"/>
      <p:bldP spid="60" grpId="0" animBg="1"/>
      <p:bldP spid="75" grpId="0" animBg="1"/>
      <p:bldP spid="77" grpId="0"/>
      <p:bldP spid="81" grpId="0" animBg="1"/>
      <p:bldP spid="82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2" name="Title 1"/>
          <p:cNvSpPr>
            <a:spLocks noGrp="1"/>
          </p:cNvSpPr>
          <p:nvPr>
            <p:ph type="title" idx="4294967295"/>
          </p:nvPr>
        </p:nvSpPr>
        <p:spPr>
          <a:xfrm>
            <a:off x="0" y="-207404"/>
            <a:ext cx="9144000" cy="1143000"/>
          </a:xfrm>
        </p:spPr>
        <p:txBody>
          <a:bodyPr>
            <a:normAutofit/>
          </a:bodyPr>
          <a:lstStyle/>
          <a:p>
            <a:r>
              <a:rPr lang="en-GB" sz="4000" dirty="0" smtClean="0"/>
              <a:t>Adaptive Expert </a:t>
            </a:r>
            <a:r>
              <a:rPr lang="en-GB" sz="4000" dirty="0"/>
              <a:t>Portfolios 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143000" y="764704"/>
            <a:ext cx="8749480" cy="4824536"/>
          </a:xfrm>
          <a:prstGeom prst="roundRect">
            <a:avLst/>
          </a:prstGeom>
          <a:solidFill>
            <a:schemeClr val="accent6">
              <a:lumMod val="20000"/>
              <a:lumOff val="80000"/>
              <a:alpha val="93000"/>
            </a:schemeClr>
          </a:solidFill>
          <a:ln w="508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GB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GB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GB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GB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GB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2000" b="1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en-GB" sz="2400" b="1" u="sng" dirty="0" smtClean="0">
                <a:solidFill>
                  <a:schemeClr val="accent6">
                    <a:lumMod val="50000"/>
                  </a:schemeClr>
                </a:solidFill>
              </a:rPr>
              <a:t>Requirements:</a:t>
            </a:r>
            <a:endParaRPr lang="en-GB" sz="2000" b="1" u="sng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GB" dirty="0" smtClean="0"/>
          </a:p>
          <a:p>
            <a:pPr lvl="1">
              <a:buFontTx/>
              <a:buChar char="-"/>
            </a:pP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 Model must be trained online so it can immediately take account of each outcome to improve future decisions. </a:t>
            </a:r>
            <a:endParaRPr lang="en-GB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endParaRPr lang="en-GB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buFontTx/>
              <a:buChar char="-"/>
            </a:pP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 Computation cost should not depend on the number of previously seen </a:t>
            </a: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problems [</a:t>
            </a:r>
            <a:r>
              <a:rPr lang="en-GB" dirty="0" err="1" smtClean="0">
                <a:solidFill>
                  <a:schemeClr val="accent6">
                    <a:lumMod val="50000"/>
                  </a:schemeClr>
                </a:solidFill>
              </a:rPr>
              <a:t>Pulina</a:t>
            </a: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, 2008].</a:t>
            </a:r>
          </a:p>
          <a:p>
            <a:pPr lvl="1">
              <a:buFontTx/>
              <a:buChar char="-"/>
            </a:pPr>
            <a:endParaRPr lang="en-GB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buFontTx/>
              <a:buChar char="-"/>
            </a:pP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The </a:t>
            </a: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system should select a specific scheduling </a:t>
            </a: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strategy for </a:t>
            </a: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each task (based on task features) [Streeter </a:t>
            </a: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and Smith</a:t>
            </a: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, 2008].</a:t>
            </a:r>
            <a:endParaRPr lang="en-GB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endParaRPr lang="en-GB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buFontTx/>
              <a:buChar char="-"/>
            </a:pP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 Model should adapt continuously over time, tracking domain and changing expert characteristics.</a:t>
            </a:r>
          </a:p>
          <a:p>
            <a:pPr lvl="1">
              <a:buFontTx/>
              <a:buChar char="-"/>
            </a:pPr>
            <a:endParaRPr lang="en-GB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buFontTx/>
              <a:buChar char="-"/>
            </a:pP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Support different forms of </a:t>
            </a: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feedback</a:t>
            </a: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(to support different problem domains)</a:t>
            </a:r>
          </a:p>
          <a:p>
            <a:pPr lvl="1">
              <a:buFontTx/>
              <a:buChar char="-"/>
            </a:pPr>
            <a:endParaRPr lang="en-GB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GB" i="1" dirty="0" smtClean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en-GB" sz="2000" b="1" i="1" dirty="0" smtClean="0">
                <a:solidFill>
                  <a:schemeClr val="accent6">
                    <a:lumMod val="50000"/>
                  </a:schemeClr>
                </a:solidFill>
              </a:rPr>
              <a:t>Cannot </a:t>
            </a:r>
            <a:r>
              <a:rPr lang="en-GB" sz="2000" b="1" i="1" dirty="0" smtClean="0">
                <a:solidFill>
                  <a:schemeClr val="accent6">
                    <a:lumMod val="50000"/>
                  </a:schemeClr>
                </a:solidFill>
              </a:rPr>
              <a:t>be addressed by previously presented approach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6" name="Rounded Rectangle 35"/>
          <p:cNvSpPr/>
          <p:nvPr/>
        </p:nvSpPr>
        <p:spPr>
          <a:xfrm>
            <a:off x="215516" y="5805264"/>
            <a:ext cx="8676964" cy="720080"/>
          </a:xfrm>
          <a:prstGeom prst="roundRect">
            <a:avLst/>
          </a:prstGeom>
          <a:solidFill>
            <a:srgbClr val="FFC000"/>
          </a:solidFill>
          <a:ln w="41275">
            <a:solidFill>
              <a:srgbClr val="E880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en-GB" sz="2000" b="1" dirty="0" smtClean="0">
                <a:solidFill>
                  <a:schemeClr val="accent6">
                    <a:lumMod val="50000"/>
                  </a:schemeClr>
                </a:solidFill>
              </a:rPr>
              <a:t>Model based on </a:t>
            </a:r>
            <a:r>
              <a:rPr lang="en-GB" sz="2000" b="1" i="1" dirty="0" smtClean="0">
                <a:solidFill>
                  <a:schemeClr val="accent6">
                    <a:lumMod val="50000"/>
                  </a:schemeClr>
                </a:solidFill>
              </a:rPr>
              <a:t>Collaborative Filtering</a:t>
            </a:r>
            <a:r>
              <a:rPr lang="en-GB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000" b="1" dirty="0" err="1" smtClean="0">
                <a:solidFill>
                  <a:schemeClr val="accent6">
                    <a:lumMod val="50000"/>
                  </a:schemeClr>
                </a:solidFill>
              </a:rPr>
              <a:t>fulfills</a:t>
            </a:r>
            <a:r>
              <a:rPr lang="en-GB" sz="2000" b="1" dirty="0" smtClean="0">
                <a:solidFill>
                  <a:schemeClr val="accent6">
                    <a:lumMod val="50000"/>
                  </a:schemeClr>
                </a:solidFill>
              </a:rPr>
              <a:t> all requirements.</a:t>
            </a:r>
            <a:endParaRPr lang="en-GB" dirty="0" smtClean="0"/>
          </a:p>
          <a:p>
            <a:pPr algn="ctr"/>
            <a:endParaRPr lang="en-A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Map Features To ‘Trait’ Space</a:t>
            </a:r>
            <a:endParaRPr lang="en-GB" dirty="0"/>
          </a:p>
        </p:txBody>
      </p:sp>
      <p:grpSp>
        <p:nvGrpSpPr>
          <p:cNvPr id="2" name="Group 124"/>
          <p:cNvGrpSpPr/>
          <p:nvPr/>
        </p:nvGrpSpPr>
        <p:grpSpPr>
          <a:xfrm>
            <a:off x="152400" y="1029030"/>
            <a:ext cx="3019425" cy="2433099"/>
            <a:chOff x="152400" y="1029030"/>
            <a:chExt cx="3019425" cy="2433099"/>
          </a:xfrm>
        </p:grpSpPr>
        <p:sp>
          <p:nvSpPr>
            <p:cNvPr id="42" name="Rectangle 41"/>
            <p:cNvSpPr/>
            <p:nvPr/>
          </p:nvSpPr>
          <p:spPr>
            <a:xfrm>
              <a:off x="152400" y="1029030"/>
              <a:ext cx="3019425" cy="243309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2495550" y="1066800"/>
              <a:ext cx="609600" cy="236220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/>
            <p:cNvSpPr/>
            <p:nvPr/>
          </p:nvSpPr>
          <p:spPr>
            <a:xfrm>
              <a:off x="2571750" y="1752600"/>
              <a:ext cx="457200" cy="4572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/>
            <p:cNvSpPr/>
            <p:nvPr/>
          </p:nvSpPr>
          <p:spPr>
            <a:xfrm>
              <a:off x="2571750" y="1219200"/>
              <a:ext cx="457200" cy="457200"/>
            </a:xfrm>
            <a:prstGeom prst="ellipse">
              <a:avLst/>
            </a:prstGeom>
            <a:gradFill>
              <a:gsLst>
                <a:gs pos="0">
                  <a:schemeClr val="accent6">
                    <a:tint val="50000"/>
                    <a:satMod val="300000"/>
                    <a:alpha val="60000"/>
                  </a:schemeClr>
                </a:gs>
                <a:gs pos="35000">
                  <a:schemeClr val="accent6">
                    <a:tint val="37000"/>
                    <a:satMod val="300000"/>
                    <a:alpha val="60000"/>
                  </a:schemeClr>
                </a:gs>
                <a:gs pos="100000">
                  <a:schemeClr val="accent6">
                    <a:tint val="15000"/>
                    <a:satMod val="350000"/>
                    <a:alpha val="60000"/>
                  </a:schemeClr>
                </a:gs>
              </a:gsLst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2571750" y="1752600"/>
              <a:ext cx="457200" cy="457200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2571750" y="2286000"/>
              <a:ext cx="457200" cy="457200"/>
            </a:xfrm>
            <a:prstGeom prst="ellipse">
              <a:avLst/>
            </a:prstGeom>
            <a:gradFill>
              <a:gsLst>
                <a:gs pos="0">
                  <a:schemeClr val="accent6">
                    <a:tint val="50000"/>
                    <a:satMod val="300000"/>
                    <a:alpha val="60000"/>
                  </a:schemeClr>
                </a:gs>
                <a:gs pos="35000">
                  <a:schemeClr val="accent6">
                    <a:tint val="37000"/>
                    <a:satMod val="300000"/>
                    <a:alpha val="60000"/>
                  </a:schemeClr>
                </a:gs>
                <a:gs pos="100000">
                  <a:schemeClr val="accent6">
                    <a:tint val="15000"/>
                    <a:satMod val="350000"/>
                    <a:alpha val="60000"/>
                  </a:schemeClr>
                </a:gs>
              </a:gsLst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Oval 8"/>
            <p:cNvSpPr/>
            <p:nvPr/>
          </p:nvSpPr>
          <p:spPr>
            <a:xfrm>
              <a:off x="2571750" y="2819400"/>
              <a:ext cx="457200" cy="457200"/>
            </a:xfrm>
            <a:prstGeom prst="ellipse">
              <a:avLst/>
            </a:prstGeom>
            <a:gradFill>
              <a:gsLst>
                <a:gs pos="0">
                  <a:schemeClr val="accent6">
                    <a:tint val="50000"/>
                    <a:satMod val="300000"/>
                    <a:alpha val="60000"/>
                  </a:schemeClr>
                </a:gs>
                <a:gs pos="35000">
                  <a:schemeClr val="accent6">
                    <a:tint val="37000"/>
                    <a:satMod val="300000"/>
                    <a:alpha val="60000"/>
                  </a:schemeClr>
                </a:gs>
                <a:gs pos="100000">
                  <a:schemeClr val="accent6">
                    <a:tint val="15000"/>
                    <a:satMod val="350000"/>
                    <a:alpha val="60000"/>
                  </a:schemeClr>
                </a:gs>
              </a:gsLst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424768" y="1269593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234566</a:t>
              </a:r>
              <a:endParaRPr lang="en-GB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424768" y="1797570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456457</a:t>
              </a:r>
              <a:endParaRPr lang="en-GB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424768" y="2338465"/>
              <a:ext cx="8258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13456</a:t>
              </a:r>
              <a:endParaRPr lang="en-GB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424768" y="2871865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654777</a:t>
              </a:r>
              <a:endParaRPr lang="en-GB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52400" y="1981200"/>
              <a:ext cx="17171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/>
                <a:t>User ID</a:t>
              </a:r>
              <a:endParaRPr lang="en-GB" sz="2400" dirty="0"/>
            </a:p>
          </p:txBody>
        </p:sp>
      </p:grpSp>
      <p:grpSp>
        <p:nvGrpSpPr>
          <p:cNvPr id="3" name="Group 125"/>
          <p:cNvGrpSpPr/>
          <p:nvPr/>
        </p:nvGrpSpPr>
        <p:grpSpPr>
          <a:xfrm>
            <a:off x="152400" y="3446228"/>
            <a:ext cx="3028950" cy="1391479"/>
            <a:chOff x="152400" y="3446228"/>
            <a:chExt cx="3028950" cy="1391479"/>
          </a:xfrm>
        </p:grpSpPr>
        <p:sp>
          <p:nvSpPr>
            <p:cNvPr id="43" name="Rectangle 42"/>
            <p:cNvSpPr/>
            <p:nvPr/>
          </p:nvSpPr>
          <p:spPr>
            <a:xfrm>
              <a:off x="152401" y="3446228"/>
              <a:ext cx="3028949" cy="139147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2495550" y="3505200"/>
              <a:ext cx="609600" cy="129540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/>
            <p:cNvSpPr/>
            <p:nvPr/>
          </p:nvSpPr>
          <p:spPr>
            <a:xfrm>
              <a:off x="2571750" y="3657600"/>
              <a:ext cx="457200" cy="457200"/>
            </a:xfrm>
            <a:prstGeom prst="ellipse">
              <a:avLst/>
            </a:prstGeom>
            <a:gradFill>
              <a:gsLst>
                <a:gs pos="0">
                  <a:schemeClr val="accent6">
                    <a:tint val="50000"/>
                    <a:satMod val="300000"/>
                    <a:alpha val="60000"/>
                  </a:schemeClr>
                </a:gs>
                <a:gs pos="35000">
                  <a:schemeClr val="accent6">
                    <a:tint val="37000"/>
                    <a:satMod val="300000"/>
                    <a:alpha val="60000"/>
                  </a:schemeClr>
                </a:gs>
                <a:gs pos="100000">
                  <a:schemeClr val="accent6">
                    <a:tint val="15000"/>
                    <a:satMod val="350000"/>
                    <a:alpha val="60000"/>
                  </a:schemeClr>
                </a:gs>
              </a:gsLst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/>
            <p:cNvSpPr/>
            <p:nvPr/>
          </p:nvSpPr>
          <p:spPr>
            <a:xfrm>
              <a:off x="2571750" y="4191000"/>
              <a:ext cx="457200" cy="4572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428750" y="3724233"/>
              <a:ext cx="6848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Male</a:t>
              </a:r>
              <a:endParaRPr lang="en-GB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428750" y="4244715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Female</a:t>
              </a:r>
              <a:endParaRPr lang="en-GB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52400" y="3905250"/>
              <a:ext cx="17171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/>
                <a:t>Gender</a:t>
              </a:r>
              <a:endParaRPr lang="en-GB" sz="2400"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2571750" y="4191000"/>
              <a:ext cx="457200" cy="457200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" name="Group 126"/>
          <p:cNvGrpSpPr/>
          <p:nvPr/>
        </p:nvGrpSpPr>
        <p:grpSpPr>
          <a:xfrm>
            <a:off x="142875" y="4845658"/>
            <a:ext cx="3038475" cy="1307492"/>
            <a:chOff x="142875" y="4845658"/>
            <a:chExt cx="3038475" cy="1307492"/>
          </a:xfrm>
        </p:grpSpPr>
        <p:sp>
          <p:nvSpPr>
            <p:cNvPr id="44" name="Rectangle 43"/>
            <p:cNvSpPr/>
            <p:nvPr/>
          </p:nvSpPr>
          <p:spPr>
            <a:xfrm>
              <a:off x="152400" y="4845658"/>
              <a:ext cx="3028950" cy="130749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2495550" y="4876800"/>
              <a:ext cx="609600" cy="123825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Oval 25"/>
            <p:cNvSpPr/>
            <p:nvPr/>
          </p:nvSpPr>
          <p:spPr>
            <a:xfrm>
              <a:off x="2571750" y="5029200"/>
              <a:ext cx="457200" cy="4572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/>
            <p:cNvSpPr/>
            <p:nvPr/>
          </p:nvSpPr>
          <p:spPr>
            <a:xfrm>
              <a:off x="2571750" y="5562600"/>
              <a:ext cx="457200" cy="457200"/>
            </a:xfrm>
            <a:prstGeom prst="ellipse">
              <a:avLst/>
            </a:prstGeom>
            <a:gradFill>
              <a:gsLst>
                <a:gs pos="0">
                  <a:schemeClr val="accent6">
                    <a:tint val="50000"/>
                    <a:satMod val="300000"/>
                    <a:alpha val="60000"/>
                  </a:schemeClr>
                </a:gs>
                <a:gs pos="35000">
                  <a:schemeClr val="accent6">
                    <a:tint val="37000"/>
                    <a:satMod val="300000"/>
                    <a:alpha val="60000"/>
                  </a:schemeClr>
                </a:gs>
                <a:gs pos="100000">
                  <a:schemeClr val="accent6">
                    <a:tint val="15000"/>
                    <a:satMod val="350000"/>
                    <a:alpha val="60000"/>
                  </a:schemeClr>
                </a:gs>
              </a:gsLst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42875" y="5257621"/>
              <a:ext cx="2057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/>
                <a:t>Country</a:t>
              </a:r>
              <a:endParaRPr lang="en-GB" sz="2400" dirty="0"/>
            </a:p>
          </p:txBody>
        </p:sp>
        <p:sp>
          <p:nvSpPr>
            <p:cNvPr id="31" name="Oval 30"/>
            <p:cNvSpPr/>
            <p:nvPr/>
          </p:nvSpPr>
          <p:spPr>
            <a:xfrm>
              <a:off x="2571750" y="5029200"/>
              <a:ext cx="457200" cy="457200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444401" y="5105400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UK</a:t>
              </a:r>
              <a:endParaRPr lang="en-GB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444401" y="5631305"/>
              <a:ext cx="659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USA</a:t>
              </a:r>
              <a:endParaRPr lang="en-GB" dirty="0"/>
            </a:p>
          </p:txBody>
        </p:sp>
      </p:grpSp>
      <p:grpSp>
        <p:nvGrpSpPr>
          <p:cNvPr id="18" name="Group 129"/>
          <p:cNvGrpSpPr/>
          <p:nvPr/>
        </p:nvGrpSpPr>
        <p:grpSpPr>
          <a:xfrm>
            <a:off x="6219824" y="1143330"/>
            <a:ext cx="2790825" cy="2433099"/>
            <a:chOff x="6219824" y="1143330"/>
            <a:chExt cx="2790825" cy="2433099"/>
          </a:xfrm>
        </p:grpSpPr>
        <p:sp>
          <p:nvSpPr>
            <p:cNvPr id="60" name="Rectangle 59"/>
            <p:cNvSpPr/>
            <p:nvPr/>
          </p:nvSpPr>
          <p:spPr>
            <a:xfrm>
              <a:off x="6219824" y="1143330"/>
              <a:ext cx="2790825" cy="24330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6286500" y="1171575"/>
              <a:ext cx="609600" cy="236220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Oval 61"/>
            <p:cNvSpPr/>
            <p:nvPr/>
          </p:nvSpPr>
          <p:spPr>
            <a:xfrm>
              <a:off x="6362700" y="1876425"/>
              <a:ext cx="457200" cy="4572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Oval 62"/>
            <p:cNvSpPr/>
            <p:nvPr/>
          </p:nvSpPr>
          <p:spPr>
            <a:xfrm>
              <a:off x="6362700" y="1343025"/>
              <a:ext cx="457200" cy="45720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Oval 63"/>
            <p:cNvSpPr/>
            <p:nvPr/>
          </p:nvSpPr>
          <p:spPr>
            <a:xfrm>
              <a:off x="6362700" y="1876425"/>
              <a:ext cx="457200" cy="457200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Oval 64"/>
            <p:cNvSpPr/>
            <p:nvPr/>
          </p:nvSpPr>
          <p:spPr>
            <a:xfrm>
              <a:off x="6362700" y="2409825"/>
              <a:ext cx="457200" cy="45720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Oval 65"/>
            <p:cNvSpPr/>
            <p:nvPr/>
          </p:nvSpPr>
          <p:spPr>
            <a:xfrm>
              <a:off x="6362700" y="2943225"/>
              <a:ext cx="457200" cy="45720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911168" y="1421993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34</a:t>
              </a:r>
              <a:endParaRPr lang="en-GB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911168" y="1949970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345</a:t>
              </a:r>
              <a:endParaRPr lang="en-GB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6911168" y="249086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64</a:t>
              </a:r>
              <a:endParaRPr lang="en-GB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911168" y="3024265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5474</a:t>
              </a:r>
              <a:endParaRPr lang="en-GB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7693502" y="2076450"/>
              <a:ext cx="12409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/>
                <a:t>Item ID</a:t>
              </a:r>
              <a:endParaRPr lang="en-GB" sz="2400" dirty="0"/>
            </a:p>
          </p:txBody>
        </p:sp>
      </p:grpSp>
      <p:grpSp>
        <p:nvGrpSpPr>
          <p:cNvPr id="19" name="Group 128"/>
          <p:cNvGrpSpPr/>
          <p:nvPr/>
        </p:nvGrpSpPr>
        <p:grpSpPr>
          <a:xfrm>
            <a:off x="6219825" y="3560528"/>
            <a:ext cx="2790826" cy="2611672"/>
            <a:chOff x="6219825" y="3560528"/>
            <a:chExt cx="2790826" cy="2611672"/>
          </a:xfrm>
        </p:grpSpPr>
        <p:sp>
          <p:nvSpPr>
            <p:cNvPr id="59" name="Rectangle 58"/>
            <p:cNvSpPr/>
            <p:nvPr/>
          </p:nvSpPr>
          <p:spPr>
            <a:xfrm>
              <a:off x="6219825" y="3560528"/>
              <a:ext cx="2790826" cy="261167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6276975" y="3686175"/>
              <a:ext cx="609600" cy="236220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Oval 71"/>
            <p:cNvSpPr/>
            <p:nvPr/>
          </p:nvSpPr>
          <p:spPr>
            <a:xfrm>
              <a:off x="6353175" y="3838575"/>
              <a:ext cx="457200" cy="45720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Oval 72"/>
            <p:cNvSpPr/>
            <p:nvPr/>
          </p:nvSpPr>
          <p:spPr>
            <a:xfrm>
              <a:off x="6353175" y="4371975"/>
              <a:ext cx="457200" cy="4572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915150" y="3863715"/>
              <a:ext cx="8386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Horror</a:t>
              </a:r>
              <a:endParaRPr lang="en-GB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7884001" y="4391025"/>
              <a:ext cx="109807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/>
                <a:t>Movie Genre</a:t>
              </a:r>
              <a:endParaRPr lang="en-GB" sz="2400" dirty="0"/>
            </a:p>
          </p:txBody>
        </p:sp>
        <p:sp>
          <p:nvSpPr>
            <p:cNvPr id="82" name="Oval 81"/>
            <p:cNvSpPr/>
            <p:nvPr/>
          </p:nvSpPr>
          <p:spPr>
            <a:xfrm>
              <a:off x="6353175" y="4371975"/>
              <a:ext cx="457200" cy="457200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921276" y="4457700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Drama</a:t>
              </a:r>
              <a:endParaRPr lang="en-GB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6911751" y="5536055"/>
              <a:ext cx="1556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Documentary</a:t>
              </a:r>
              <a:endParaRPr lang="en-GB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6915150" y="4987665"/>
              <a:ext cx="1043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Comedy</a:t>
              </a:r>
              <a:endParaRPr lang="en-GB" dirty="0"/>
            </a:p>
          </p:txBody>
        </p:sp>
        <p:sp>
          <p:nvSpPr>
            <p:cNvPr id="91" name="Oval 90"/>
            <p:cNvSpPr/>
            <p:nvPr/>
          </p:nvSpPr>
          <p:spPr>
            <a:xfrm>
              <a:off x="6343650" y="4943475"/>
              <a:ext cx="457200" cy="45720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2" name="Oval 91"/>
            <p:cNvSpPr/>
            <p:nvPr/>
          </p:nvSpPr>
          <p:spPr>
            <a:xfrm>
              <a:off x="6334125" y="5505450"/>
              <a:ext cx="457200" cy="45720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3" name="Rectangle 92"/>
          <p:cNvSpPr/>
          <p:nvPr/>
        </p:nvSpPr>
        <p:spPr>
          <a:xfrm>
            <a:off x="3371850" y="2457450"/>
            <a:ext cx="2638425" cy="2457450"/>
          </a:xfrm>
          <a:prstGeom prst="rect">
            <a:avLst/>
          </a:prstGeom>
          <a:solidFill>
            <a:schemeClr val="bg1"/>
          </a:solidFill>
          <a:ln w="12700">
            <a:solidFill>
              <a:srgbClr val="262626"/>
            </a:solidFill>
          </a:ln>
          <a:effectLst>
            <a:outerShdw blurRad="50800" dist="38100" dir="2700000" sx="102000" sy="102000" algn="tl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5" name="Straight Arrow Connector 94"/>
          <p:cNvCxnSpPr>
            <a:stCxn id="93" idx="1"/>
            <a:endCxn id="93" idx="3"/>
          </p:cNvCxnSpPr>
          <p:nvPr/>
        </p:nvCxnSpPr>
        <p:spPr>
          <a:xfrm rot="10800000" flipH="1">
            <a:off x="3371849" y="3686175"/>
            <a:ext cx="2638425" cy="1588"/>
          </a:xfrm>
          <a:prstGeom prst="straightConnector1">
            <a:avLst/>
          </a:prstGeom>
          <a:ln w="28575">
            <a:solidFill>
              <a:srgbClr val="26262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93" idx="2"/>
            <a:endCxn id="93" idx="0"/>
          </p:cNvCxnSpPr>
          <p:nvPr/>
        </p:nvCxnSpPr>
        <p:spPr>
          <a:xfrm rot="5400000" flipH="1">
            <a:off x="3462338" y="3686175"/>
            <a:ext cx="2457450" cy="1588"/>
          </a:xfrm>
          <a:prstGeom prst="straightConnector1">
            <a:avLst/>
          </a:prstGeom>
          <a:ln w="28575">
            <a:solidFill>
              <a:srgbClr val="26262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 flipV="1">
            <a:off x="4686299" y="3362325"/>
            <a:ext cx="342904" cy="333376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 rot="10800000">
            <a:off x="4505326" y="3114676"/>
            <a:ext cx="504827" cy="257179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rot="5400000">
            <a:off x="4090988" y="3500438"/>
            <a:ext cx="800100" cy="47625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 rot="16200000" flipH="1">
            <a:off x="4562476" y="3790951"/>
            <a:ext cx="704852" cy="47625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/>
          <p:nvPr/>
        </p:nvCxnSpPr>
        <p:spPr>
          <a:xfrm rot="5400000" flipH="1" flipV="1">
            <a:off x="5081588" y="4129091"/>
            <a:ext cx="314327" cy="17144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Oval 121"/>
          <p:cNvSpPr/>
          <p:nvPr/>
        </p:nvSpPr>
        <p:spPr>
          <a:xfrm>
            <a:off x="4382060" y="3936067"/>
            <a:ext cx="152400" cy="152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Oval 122"/>
          <p:cNvSpPr/>
          <p:nvPr/>
        </p:nvSpPr>
        <p:spPr>
          <a:xfrm>
            <a:off x="5267325" y="3905250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7" name="Group 82"/>
          <p:cNvGrpSpPr/>
          <p:nvPr/>
        </p:nvGrpSpPr>
        <p:grpSpPr>
          <a:xfrm>
            <a:off x="3643306" y="5357826"/>
            <a:ext cx="1857388" cy="714380"/>
            <a:chOff x="3000364" y="4714884"/>
            <a:chExt cx="2786082" cy="1000132"/>
          </a:xfrm>
        </p:grpSpPr>
        <p:sp>
          <p:nvSpPr>
            <p:cNvPr id="78" name="Rounded Rectangle 77"/>
            <p:cNvSpPr/>
            <p:nvPr/>
          </p:nvSpPr>
          <p:spPr>
            <a:xfrm>
              <a:off x="3000364" y="4714884"/>
              <a:ext cx="2786082" cy="1000132"/>
            </a:xfrm>
            <a:prstGeom prst="round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5-Point Star 78"/>
            <p:cNvSpPr/>
            <p:nvPr/>
          </p:nvSpPr>
          <p:spPr>
            <a:xfrm>
              <a:off x="3286116" y="4857760"/>
              <a:ext cx="561980" cy="581028"/>
            </a:xfrm>
            <a:prstGeom prst="star5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0" name="5-Point Star 79"/>
            <p:cNvSpPr/>
            <p:nvPr/>
          </p:nvSpPr>
          <p:spPr>
            <a:xfrm>
              <a:off x="4071934" y="4857760"/>
              <a:ext cx="633418" cy="581028"/>
            </a:xfrm>
            <a:prstGeom prst="star5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1" name="5-Point Star 80"/>
            <p:cNvSpPr/>
            <p:nvPr/>
          </p:nvSpPr>
          <p:spPr>
            <a:xfrm>
              <a:off x="4929190" y="4857760"/>
              <a:ext cx="633418" cy="581028"/>
            </a:xfrm>
            <a:prstGeom prst="star5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86" name="Straight Arrow Connector 85"/>
          <p:cNvCxnSpPr>
            <a:stCxn id="123" idx="2"/>
            <a:endCxn id="122" idx="6"/>
          </p:cNvCxnSpPr>
          <p:nvPr/>
        </p:nvCxnSpPr>
        <p:spPr>
          <a:xfrm rot="10800000" flipV="1">
            <a:off x="4534461" y="3981449"/>
            <a:ext cx="732865" cy="30817"/>
          </a:xfrm>
          <a:prstGeom prst="straightConnector1">
            <a:avLst/>
          </a:prstGeom>
          <a:ln w="50800">
            <a:solidFill>
              <a:srgbClr val="0D0D0D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rot="5400000">
            <a:off x="4143372" y="4643446"/>
            <a:ext cx="1357322" cy="71438"/>
          </a:xfrm>
          <a:prstGeom prst="straightConnector1">
            <a:avLst/>
          </a:prstGeom>
          <a:ln w="50800">
            <a:solidFill>
              <a:srgbClr val="0D0D0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Slide Number Placeholder 8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96DCA-87D9-4F12-85F9-CC223F0708D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08088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 animBg="1"/>
      <p:bldP spid="1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Learning Feature Contributions</a:t>
            </a:r>
            <a:endParaRPr lang="en-GB" dirty="0"/>
          </a:p>
        </p:txBody>
      </p:sp>
      <p:grpSp>
        <p:nvGrpSpPr>
          <p:cNvPr id="2" name="Group 124"/>
          <p:cNvGrpSpPr/>
          <p:nvPr/>
        </p:nvGrpSpPr>
        <p:grpSpPr>
          <a:xfrm>
            <a:off x="152400" y="1029030"/>
            <a:ext cx="3019425" cy="2433099"/>
            <a:chOff x="152400" y="1029030"/>
            <a:chExt cx="3019425" cy="2433099"/>
          </a:xfrm>
        </p:grpSpPr>
        <p:sp>
          <p:nvSpPr>
            <p:cNvPr id="42" name="Rectangle 41"/>
            <p:cNvSpPr/>
            <p:nvPr/>
          </p:nvSpPr>
          <p:spPr>
            <a:xfrm>
              <a:off x="152400" y="1029030"/>
              <a:ext cx="3019425" cy="243309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2495550" y="1066800"/>
              <a:ext cx="609600" cy="236220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/>
            <p:cNvSpPr/>
            <p:nvPr/>
          </p:nvSpPr>
          <p:spPr>
            <a:xfrm>
              <a:off x="2571750" y="1752600"/>
              <a:ext cx="457200" cy="4572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/>
            <p:cNvSpPr/>
            <p:nvPr/>
          </p:nvSpPr>
          <p:spPr>
            <a:xfrm>
              <a:off x="2571750" y="1219200"/>
              <a:ext cx="457200" cy="457200"/>
            </a:xfrm>
            <a:prstGeom prst="ellipse">
              <a:avLst/>
            </a:prstGeom>
            <a:gradFill>
              <a:gsLst>
                <a:gs pos="0">
                  <a:schemeClr val="accent6">
                    <a:tint val="50000"/>
                    <a:satMod val="300000"/>
                    <a:alpha val="60000"/>
                  </a:schemeClr>
                </a:gs>
                <a:gs pos="35000">
                  <a:schemeClr val="accent6">
                    <a:tint val="37000"/>
                    <a:satMod val="300000"/>
                    <a:alpha val="60000"/>
                  </a:schemeClr>
                </a:gs>
                <a:gs pos="100000">
                  <a:schemeClr val="accent6">
                    <a:tint val="15000"/>
                    <a:satMod val="350000"/>
                    <a:alpha val="60000"/>
                  </a:schemeClr>
                </a:gs>
              </a:gsLst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2571750" y="1752600"/>
              <a:ext cx="457200" cy="457200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2571750" y="2286000"/>
              <a:ext cx="457200" cy="457200"/>
            </a:xfrm>
            <a:prstGeom prst="ellipse">
              <a:avLst/>
            </a:prstGeom>
            <a:gradFill>
              <a:gsLst>
                <a:gs pos="0">
                  <a:schemeClr val="accent6">
                    <a:tint val="50000"/>
                    <a:satMod val="300000"/>
                    <a:alpha val="60000"/>
                  </a:schemeClr>
                </a:gs>
                <a:gs pos="35000">
                  <a:schemeClr val="accent6">
                    <a:tint val="37000"/>
                    <a:satMod val="300000"/>
                    <a:alpha val="60000"/>
                  </a:schemeClr>
                </a:gs>
                <a:gs pos="100000">
                  <a:schemeClr val="accent6">
                    <a:tint val="15000"/>
                    <a:satMod val="350000"/>
                    <a:alpha val="60000"/>
                  </a:schemeClr>
                </a:gs>
              </a:gsLst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Oval 8"/>
            <p:cNvSpPr/>
            <p:nvPr/>
          </p:nvSpPr>
          <p:spPr>
            <a:xfrm>
              <a:off x="2571750" y="2819400"/>
              <a:ext cx="457200" cy="457200"/>
            </a:xfrm>
            <a:prstGeom prst="ellipse">
              <a:avLst/>
            </a:prstGeom>
            <a:gradFill>
              <a:gsLst>
                <a:gs pos="0">
                  <a:schemeClr val="accent6">
                    <a:tint val="50000"/>
                    <a:satMod val="300000"/>
                    <a:alpha val="60000"/>
                  </a:schemeClr>
                </a:gs>
                <a:gs pos="35000">
                  <a:schemeClr val="accent6">
                    <a:tint val="37000"/>
                    <a:satMod val="300000"/>
                    <a:alpha val="60000"/>
                  </a:schemeClr>
                </a:gs>
                <a:gs pos="100000">
                  <a:schemeClr val="accent6">
                    <a:tint val="15000"/>
                    <a:satMod val="350000"/>
                    <a:alpha val="60000"/>
                  </a:schemeClr>
                </a:gs>
              </a:gsLst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424768" y="1269593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234566</a:t>
              </a:r>
              <a:endParaRPr lang="en-GB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424768" y="1797570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456457</a:t>
              </a:r>
              <a:endParaRPr lang="en-GB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424768" y="2338465"/>
              <a:ext cx="8258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13456</a:t>
              </a:r>
              <a:endParaRPr lang="en-GB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424768" y="2871865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654777</a:t>
              </a:r>
              <a:endParaRPr lang="en-GB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52400" y="1981200"/>
              <a:ext cx="17171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/>
                <a:t>User ID</a:t>
              </a:r>
              <a:endParaRPr lang="en-GB" sz="2400" dirty="0"/>
            </a:p>
          </p:txBody>
        </p:sp>
      </p:grpSp>
      <p:grpSp>
        <p:nvGrpSpPr>
          <p:cNvPr id="3" name="Group 125"/>
          <p:cNvGrpSpPr/>
          <p:nvPr/>
        </p:nvGrpSpPr>
        <p:grpSpPr>
          <a:xfrm>
            <a:off x="152400" y="3446228"/>
            <a:ext cx="3028950" cy="1391479"/>
            <a:chOff x="152400" y="3446228"/>
            <a:chExt cx="3028950" cy="1391479"/>
          </a:xfrm>
        </p:grpSpPr>
        <p:sp>
          <p:nvSpPr>
            <p:cNvPr id="43" name="Rectangle 42"/>
            <p:cNvSpPr/>
            <p:nvPr/>
          </p:nvSpPr>
          <p:spPr>
            <a:xfrm>
              <a:off x="152401" y="3446228"/>
              <a:ext cx="3028949" cy="139147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2495550" y="3505200"/>
              <a:ext cx="609600" cy="129540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/>
            <p:cNvSpPr/>
            <p:nvPr/>
          </p:nvSpPr>
          <p:spPr>
            <a:xfrm>
              <a:off x="2571750" y="3657600"/>
              <a:ext cx="457200" cy="457200"/>
            </a:xfrm>
            <a:prstGeom prst="ellipse">
              <a:avLst/>
            </a:prstGeom>
            <a:gradFill>
              <a:gsLst>
                <a:gs pos="0">
                  <a:schemeClr val="accent6">
                    <a:tint val="50000"/>
                    <a:satMod val="300000"/>
                    <a:alpha val="60000"/>
                  </a:schemeClr>
                </a:gs>
                <a:gs pos="35000">
                  <a:schemeClr val="accent6">
                    <a:tint val="37000"/>
                    <a:satMod val="300000"/>
                    <a:alpha val="60000"/>
                  </a:schemeClr>
                </a:gs>
                <a:gs pos="100000">
                  <a:schemeClr val="accent6">
                    <a:tint val="15000"/>
                    <a:satMod val="350000"/>
                    <a:alpha val="60000"/>
                  </a:schemeClr>
                </a:gs>
              </a:gsLst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/>
            <p:cNvSpPr/>
            <p:nvPr/>
          </p:nvSpPr>
          <p:spPr>
            <a:xfrm>
              <a:off x="2571750" y="4191000"/>
              <a:ext cx="457200" cy="4572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428750" y="3724233"/>
              <a:ext cx="6848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Male</a:t>
              </a:r>
              <a:endParaRPr lang="en-GB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428750" y="4244715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Female</a:t>
              </a:r>
              <a:endParaRPr lang="en-GB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52400" y="3905250"/>
              <a:ext cx="17171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/>
                <a:t>Gender</a:t>
              </a:r>
              <a:endParaRPr lang="en-GB" sz="2400"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2571750" y="4191000"/>
              <a:ext cx="457200" cy="457200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" name="Group 126"/>
          <p:cNvGrpSpPr/>
          <p:nvPr/>
        </p:nvGrpSpPr>
        <p:grpSpPr>
          <a:xfrm>
            <a:off x="142875" y="4845658"/>
            <a:ext cx="3038475" cy="1307492"/>
            <a:chOff x="142875" y="4845658"/>
            <a:chExt cx="3038475" cy="1307492"/>
          </a:xfrm>
        </p:grpSpPr>
        <p:sp>
          <p:nvSpPr>
            <p:cNvPr id="44" name="Rectangle 43"/>
            <p:cNvSpPr/>
            <p:nvPr/>
          </p:nvSpPr>
          <p:spPr>
            <a:xfrm>
              <a:off x="152400" y="4845658"/>
              <a:ext cx="3028950" cy="130749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2495550" y="4876800"/>
              <a:ext cx="609600" cy="123825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Oval 25"/>
            <p:cNvSpPr/>
            <p:nvPr/>
          </p:nvSpPr>
          <p:spPr>
            <a:xfrm>
              <a:off x="2571750" y="5029200"/>
              <a:ext cx="457200" cy="4572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/>
            <p:cNvSpPr/>
            <p:nvPr/>
          </p:nvSpPr>
          <p:spPr>
            <a:xfrm>
              <a:off x="2571750" y="5562600"/>
              <a:ext cx="457200" cy="457200"/>
            </a:xfrm>
            <a:prstGeom prst="ellipse">
              <a:avLst/>
            </a:prstGeom>
            <a:gradFill>
              <a:gsLst>
                <a:gs pos="0">
                  <a:schemeClr val="accent6">
                    <a:tint val="50000"/>
                    <a:satMod val="300000"/>
                    <a:alpha val="60000"/>
                  </a:schemeClr>
                </a:gs>
                <a:gs pos="35000">
                  <a:schemeClr val="accent6">
                    <a:tint val="37000"/>
                    <a:satMod val="300000"/>
                    <a:alpha val="60000"/>
                  </a:schemeClr>
                </a:gs>
                <a:gs pos="100000">
                  <a:schemeClr val="accent6">
                    <a:tint val="15000"/>
                    <a:satMod val="350000"/>
                    <a:alpha val="60000"/>
                  </a:schemeClr>
                </a:gs>
              </a:gsLst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42875" y="5257621"/>
              <a:ext cx="2057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/>
                <a:t>Country</a:t>
              </a:r>
              <a:endParaRPr lang="en-GB" sz="2400" dirty="0"/>
            </a:p>
          </p:txBody>
        </p:sp>
        <p:sp>
          <p:nvSpPr>
            <p:cNvPr id="31" name="Oval 30"/>
            <p:cNvSpPr/>
            <p:nvPr/>
          </p:nvSpPr>
          <p:spPr>
            <a:xfrm>
              <a:off x="2571750" y="5029200"/>
              <a:ext cx="457200" cy="457200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444401" y="5105400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UK</a:t>
              </a:r>
              <a:endParaRPr lang="en-GB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444401" y="5631305"/>
              <a:ext cx="659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USA</a:t>
              </a:r>
              <a:endParaRPr lang="en-GB" dirty="0"/>
            </a:p>
          </p:txBody>
        </p:sp>
      </p:grpSp>
      <p:grpSp>
        <p:nvGrpSpPr>
          <p:cNvPr id="18" name="Group 129"/>
          <p:cNvGrpSpPr/>
          <p:nvPr/>
        </p:nvGrpSpPr>
        <p:grpSpPr>
          <a:xfrm>
            <a:off x="6219824" y="1143330"/>
            <a:ext cx="2790825" cy="2433099"/>
            <a:chOff x="6219824" y="1143330"/>
            <a:chExt cx="2790825" cy="2433099"/>
          </a:xfrm>
        </p:grpSpPr>
        <p:sp>
          <p:nvSpPr>
            <p:cNvPr id="60" name="Rectangle 59"/>
            <p:cNvSpPr/>
            <p:nvPr/>
          </p:nvSpPr>
          <p:spPr>
            <a:xfrm>
              <a:off x="6219824" y="1143330"/>
              <a:ext cx="2790825" cy="24330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6286500" y="1171575"/>
              <a:ext cx="609600" cy="236220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Oval 61"/>
            <p:cNvSpPr/>
            <p:nvPr/>
          </p:nvSpPr>
          <p:spPr>
            <a:xfrm>
              <a:off x="6362700" y="1876425"/>
              <a:ext cx="457200" cy="4572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Oval 62"/>
            <p:cNvSpPr/>
            <p:nvPr/>
          </p:nvSpPr>
          <p:spPr>
            <a:xfrm>
              <a:off x="6362700" y="1343025"/>
              <a:ext cx="457200" cy="45720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Oval 63"/>
            <p:cNvSpPr/>
            <p:nvPr/>
          </p:nvSpPr>
          <p:spPr>
            <a:xfrm>
              <a:off x="6362700" y="1876425"/>
              <a:ext cx="457200" cy="457200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Oval 64"/>
            <p:cNvSpPr/>
            <p:nvPr/>
          </p:nvSpPr>
          <p:spPr>
            <a:xfrm>
              <a:off x="6362700" y="2409825"/>
              <a:ext cx="457200" cy="45720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Oval 65"/>
            <p:cNvSpPr/>
            <p:nvPr/>
          </p:nvSpPr>
          <p:spPr>
            <a:xfrm>
              <a:off x="6362700" y="2943225"/>
              <a:ext cx="457200" cy="45720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911168" y="1421993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34</a:t>
              </a:r>
              <a:endParaRPr lang="en-GB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911168" y="1949970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345</a:t>
              </a:r>
              <a:endParaRPr lang="en-GB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6911168" y="249086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64</a:t>
              </a:r>
              <a:endParaRPr lang="en-GB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911168" y="3024265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5474</a:t>
              </a:r>
              <a:endParaRPr lang="en-GB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7693502" y="2076450"/>
              <a:ext cx="12409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/>
                <a:t>Item ID</a:t>
              </a:r>
              <a:endParaRPr lang="en-GB" sz="2400" dirty="0"/>
            </a:p>
          </p:txBody>
        </p:sp>
      </p:grpSp>
      <p:grpSp>
        <p:nvGrpSpPr>
          <p:cNvPr id="19" name="Group 128"/>
          <p:cNvGrpSpPr/>
          <p:nvPr/>
        </p:nvGrpSpPr>
        <p:grpSpPr>
          <a:xfrm>
            <a:off x="6219825" y="3560528"/>
            <a:ext cx="2790826" cy="2611672"/>
            <a:chOff x="6219825" y="3560528"/>
            <a:chExt cx="2790826" cy="2611672"/>
          </a:xfrm>
        </p:grpSpPr>
        <p:sp>
          <p:nvSpPr>
            <p:cNvPr id="59" name="Rectangle 58"/>
            <p:cNvSpPr/>
            <p:nvPr/>
          </p:nvSpPr>
          <p:spPr>
            <a:xfrm>
              <a:off x="6219825" y="3560528"/>
              <a:ext cx="2790826" cy="261167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6276975" y="3686175"/>
              <a:ext cx="609600" cy="236220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Oval 71"/>
            <p:cNvSpPr/>
            <p:nvPr/>
          </p:nvSpPr>
          <p:spPr>
            <a:xfrm>
              <a:off x="6353175" y="3838575"/>
              <a:ext cx="457200" cy="45720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Oval 72"/>
            <p:cNvSpPr/>
            <p:nvPr/>
          </p:nvSpPr>
          <p:spPr>
            <a:xfrm>
              <a:off x="6353175" y="4371975"/>
              <a:ext cx="457200" cy="4572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915150" y="3863715"/>
              <a:ext cx="8386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Horror</a:t>
              </a:r>
              <a:endParaRPr lang="en-GB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7884001" y="4391025"/>
              <a:ext cx="109807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/>
                <a:t>Movie Genre</a:t>
              </a:r>
              <a:endParaRPr lang="en-GB" sz="2400" dirty="0"/>
            </a:p>
          </p:txBody>
        </p:sp>
        <p:sp>
          <p:nvSpPr>
            <p:cNvPr id="82" name="Oval 81"/>
            <p:cNvSpPr/>
            <p:nvPr/>
          </p:nvSpPr>
          <p:spPr>
            <a:xfrm>
              <a:off x="6353175" y="4371975"/>
              <a:ext cx="457200" cy="457200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921276" y="4457700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Drama</a:t>
              </a:r>
              <a:endParaRPr lang="en-GB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6911751" y="5536055"/>
              <a:ext cx="1556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Documentary</a:t>
              </a:r>
              <a:endParaRPr lang="en-GB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6915150" y="4987665"/>
              <a:ext cx="1043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Comedy</a:t>
              </a:r>
              <a:endParaRPr lang="en-GB" dirty="0"/>
            </a:p>
          </p:txBody>
        </p:sp>
        <p:sp>
          <p:nvSpPr>
            <p:cNvPr id="91" name="Oval 90"/>
            <p:cNvSpPr/>
            <p:nvPr/>
          </p:nvSpPr>
          <p:spPr>
            <a:xfrm>
              <a:off x="6343650" y="4943475"/>
              <a:ext cx="457200" cy="45720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2" name="Oval 91"/>
            <p:cNvSpPr/>
            <p:nvPr/>
          </p:nvSpPr>
          <p:spPr>
            <a:xfrm>
              <a:off x="6334125" y="5505450"/>
              <a:ext cx="457200" cy="45720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3" name="Rectangle 92"/>
          <p:cNvSpPr/>
          <p:nvPr/>
        </p:nvSpPr>
        <p:spPr>
          <a:xfrm>
            <a:off x="3371850" y="2457450"/>
            <a:ext cx="2638425" cy="2457450"/>
          </a:xfrm>
          <a:prstGeom prst="rect">
            <a:avLst/>
          </a:prstGeom>
          <a:solidFill>
            <a:schemeClr val="bg1"/>
          </a:solidFill>
          <a:ln w="12700">
            <a:solidFill>
              <a:srgbClr val="262626"/>
            </a:solidFill>
          </a:ln>
          <a:effectLst>
            <a:outerShdw blurRad="50800" dist="38100" dir="2700000" sx="102000" sy="102000" algn="tl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5" name="Straight Arrow Connector 94"/>
          <p:cNvCxnSpPr>
            <a:stCxn id="93" idx="1"/>
            <a:endCxn id="93" idx="3"/>
          </p:cNvCxnSpPr>
          <p:nvPr/>
        </p:nvCxnSpPr>
        <p:spPr>
          <a:xfrm rot="10800000" flipH="1">
            <a:off x="3371849" y="3686175"/>
            <a:ext cx="2638425" cy="1588"/>
          </a:xfrm>
          <a:prstGeom prst="straightConnector1">
            <a:avLst/>
          </a:prstGeom>
          <a:ln w="28575">
            <a:solidFill>
              <a:srgbClr val="26262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93" idx="2"/>
            <a:endCxn id="93" idx="0"/>
          </p:cNvCxnSpPr>
          <p:nvPr/>
        </p:nvCxnSpPr>
        <p:spPr>
          <a:xfrm rot="5400000" flipH="1">
            <a:off x="3462338" y="3686175"/>
            <a:ext cx="2457450" cy="1588"/>
          </a:xfrm>
          <a:prstGeom prst="straightConnector1">
            <a:avLst/>
          </a:prstGeom>
          <a:ln w="28575">
            <a:solidFill>
              <a:srgbClr val="26262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 rot="16200000" flipV="1">
            <a:off x="4438650" y="3448051"/>
            <a:ext cx="395288" cy="100011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 rot="10800000">
            <a:off x="4257677" y="3257550"/>
            <a:ext cx="342898" cy="5715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endCxn id="122" idx="7"/>
          </p:cNvCxnSpPr>
          <p:nvPr/>
        </p:nvCxnSpPr>
        <p:spPr>
          <a:xfrm rot="5400000">
            <a:off x="3713023" y="3342295"/>
            <a:ext cx="643684" cy="44562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 rot="16200000" flipH="1">
            <a:off x="4652963" y="3700462"/>
            <a:ext cx="542927" cy="49530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endCxn id="123" idx="4"/>
          </p:cNvCxnSpPr>
          <p:nvPr/>
        </p:nvCxnSpPr>
        <p:spPr>
          <a:xfrm flipV="1">
            <a:off x="5157788" y="3943349"/>
            <a:ext cx="585787" cy="27146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Oval 121"/>
          <p:cNvSpPr/>
          <p:nvPr/>
        </p:nvSpPr>
        <p:spPr>
          <a:xfrm>
            <a:off x="3681973" y="3864629"/>
            <a:ext cx="152400" cy="152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Oval 122"/>
          <p:cNvSpPr/>
          <p:nvPr/>
        </p:nvSpPr>
        <p:spPr>
          <a:xfrm>
            <a:off x="5667375" y="3790949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ounded Rectangle 77"/>
          <p:cNvSpPr/>
          <p:nvPr/>
        </p:nvSpPr>
        <p:spPr>
          <a:xfrm>
            <a:off x="3643306" y="5357826"/>
            <a:ext cx="1857388" cy="714380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5-Point Star 78"/>
          <p:cNvSpPr/>
          <p:nvPr/>
        </p:nvSpPr>
        <p:spPr>
          <a:xfrm>
            <a:off x="3833807" y="5459880"/>
            <a:ext cx="374653" cy="415020"/>
          </a:xfrm>
          <a:prstGeom prst="star5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5-Point Star 79"/>
          <p:cNvSpPr/>
          <p:nvPr/>
        </p:nvSpPr>
        <p:spPr>
          <a:xfrm>
            <a:off x="4357686" y="5459880"/>
            <a:ext cx="422279" cy="415020"/>
          </a:xfrm>
          <a:prstGeom prst="star5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5-Point Star 80"/>
          <p:cNvSpPr/>
          <p:nvPr/>
        </p:nvSpPr>
        <p:spPr>
          <a:xfrm>
            <a:off x="4929190" y="5459880"/>
            <a:ext cx="422279" cy="415020"/>
          </a:xfrm>
          <a:prstGeom prst="star5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6" name="Straight Arrow Connector 85"/>
          <p:cNvCxnSpPr>
            <a:stCxn id="123" idx="2"/>
            <a:endCxn id="122" idx="6"/>
          </p:cNvCxnSpPr>
          <p:nvPr/>
        </p:nvCxnSpPr>
        <p:spPr>
          <a:xfrm rot="10800000" flipV="1">
            <a:off x="3834373" y="3867149"/>
            <a:ext cx="1833002" cy="73680"/>
          </a:xfrm>
          <a:prstGeom prst="straightConnector1">
            <a:avLst/>
          </a:prstGeom>
          <a:ln w="50800">
            <a:solidFill>
              <a:srgbClr val="0D0D0D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rot="5400000">
            <a:off x="4081460" y="4619634"/>
            <a:ext cx="1443047" cy="33335"/>
          </a:xfrm>
          <a:prstGeom prst="straightConnector1">
            <a:avLst/>
          </a:prstGeom>
          <a:ln w="50800">
            <a:solidFill>
              <a:srgbClr val="0D0D0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Slide Number Placeholder 8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96DCA-87D9-4F12-85F9-CC223F0708D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15629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User/Item Trait Space</a:t>
            </a:r>
            <a:endParaRPr lang="en-GB" dirty="0"/>
          </a:p>
        </p:txBody>
      </p:sp>
      <p:sp>
        <p:nvSpPr>
          <p:cNvPr id="11" name="Content Placeholder 2" hidden="1"/>
          <p:cNvSpPr txBox="1">
            <a:spLocks/>
          </p:cNvSpPr>
          <p:nvPr/>
        </p:nvSpPr>
        <p:spPr bwMode="auto">
          <a:xfrm>
            <a:off x="633183" y="1439694"/>
            <a:ext cx="8001056" cy="4046707"/>
          </a:xfrm>
          <a:prstGeom prst="rect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lang="en-GB" sz="2800" kern="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User-User, Item-Item similarity measure.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GB" sz="2800" kern="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Solves Cold Start Problem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sz="2800" kern="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Single Pass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800" b="0" i="0" u="none" strike="noStrike" kern="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Flexible Feedback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800" b="0" i="0" u="none" strike="noStrike" kern="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Parallelisable by two methods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GB" sz="2800" kern="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Implicit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kumimoji="0" lang="en-GB" sz="2800" b="0" i="0" u="none" strike="noStrike" kern="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Explicit</a:t>
            </a:r>
          </a:p>
        </p:txBody>
      </p:sp>
      <p:graphicFrame>
        <p:nvGraphicFramePr>
          <p:cNvPr id="13" name="Chart 12"/>
          <p:cNvGraphicFramePr/>
          <p:nvPr/>
        </p:nvGraphicFramePr>
        <p:xfrm>
          <a:off x="1030239" y="434934"/>
          <a:ext cx="7534275" cy="6186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" name="Group 31"/>
          <p:cNvGrpSpPr/>
          <p:nvPr/>
        </p:nvGrpSpPr>
        <p:grpSpPr>
          <a:xfrm>
            <a:off x="-425381" y="2718750"/>
            <a:ext cx="5341787" cy="3603598"/>
            <a:chOff x="-425381" y="2718750"/>
            <a:chExt cx="5341787" cy="3603598"/>
          </a:xfrm>
        </p:grpSpPr>
        <p:grpSp>
          <p:nvGrpSpPr>
            <p:cNvPr id="4" name="Group 30"/>
            <p:cNvGrpSpPr/>
            <p:nvPr/>
          </p:nvGrpSpPr>
          <p:grpSpPr>
            <a:xfrm>
              <a:off x="-425381" y="2718750"/>
              <a:ext cx="5341787" cy="3603598"/>
              <a:chOff x="-425381" y="2718750"/>
              <a:chExt cx="5341787" cy="3603598"/>
            </a:xfrm>
          </p:grpSpPr>
          <p:cxnSp>
            <p:nvCxnSpPr>
              <p:cNvPr id="9" name="Straight Connector 8"/>
              <p:cNvCxnSpPr/>
              <p:nvPr/>
            </p:nvCxnSpPr>
            <p:spPr>
              <a:xfrm rot="5400000">
                <a:off x="357188" y="4414837"/>
                <a:ext cx="1971675" cy="158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Rounded Rectangle 7"/>
              <p:cNvSpPr/>
              <p:nvPr/>
            </p:nvSpPr>
            <p:spPr>
              <a:xfrm>
                <a:off x="261304" y="2718750"/>
                <a:ext cx="3098753" cy="714375"/>
              </a:xfrm>
              <a:prstGeom prst="roundRect">
                <a:avLst/>
              </a:prstGeom>
              <a:solidFill>
                <a:srgbClr val="3366CC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‘Preference Cone’ for user 145035</a:t>
                </a:r>
                <a:endParaRPr lang="en-GB" dirty="0"/>
              </a:p>
            </p:txBody>
          </p:sp>
          <p:sp>
            <p:nvSpPr>
              <p:cNvPr id="20" name="Isosceles Triangle 19"/>
              <p:cNvSpPr/>
              <p:nvPr/>
            </p:nvSpPr>
            <p:spPr>
              <a:xfrm rot="2846693">
                <a:off x="1305418" y="2711359"/>
                <a:ext cx="1880190" cy="5341787"/>
              </a:xfrm>
              <a:prstGeom prst="triangle">
                <a:avLst>
                  <a:gd name="adj" fmla="val 49719"/>
                </a:avLst>
              </a:prstGeom>
              <a:gradFill>
                <a:gsLst>
                  <a:gs pos="0">
                    <a:schemeClr val="bg1">
                      <a:alpha val="41000"/>
                    </a:schemeClr>
                  </a:gs>
                  <a:gs pos="50000">
                    <a:schemeClr val="bg2">
                      <a:alpha val="35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10800000" scaled="0"/>
              </a:gradFill>
              <a:ln w="3175">
                <a:solidFill>
                  <a:schemeClr val="bg2">
                    <a:lumMod val="75000"/>
                    <a:alpha val="26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12" name="Straight Arrow Connector 11"/>
            <p:cNvCxnSpPr/>
            <p:nvPr/>
          </p:nvCxnSpPr>
          <p:spPr>
            <a:xfrm rot="10800000" flipV="1">
              <a:off x="1866901" y="3589698"/>
              <a:ext cx="2326975" cy="2163401"/>
            </a:xfrm>
            <a:prstGeom prst="straightConnector1">
              <a:avLst/>
            </a:prstGeom>
            <a:ln w="57150">
              <a:gradFill flip="none" rotWithShape="1">
                <a:gsLst>
                  <a:gs pos="0">
                    <a:schemeClr val="bg2">
                      <a:lumMod val="50000"/>
                    </a:schemeClr>
                  </a:gs>
                  <a:gs pos="50000">
                    <a:schemeClr val="bg2">
                      <a:lumMod val="75000"/>
                    </a:schemeClr>
                  </a:gs>
                  <a:gs pos="100000">
                    <a:schemeClr val="bg2">
                      <a:lumMod val="50000"/>
                    </a:schemeClr>
                  </a:gs>
                </a:gsLst>
                <a:lin ang="2700000" scaled="1"/>
                <a:tileRect/>
              </a:gradFill>
              <a:prstDash val="solid"/>
              <a:tailEnd type="triangle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8"/>
          <p:cNvGrpSpPr/>
          <p:nvPr/>
        </p:nvGrpSpPr>
        <p:grpSpPr>
          <a:xfrm>
            <a:off x="-65151" y="1162032"/>
            <a:ext cx="1357290" cy="5334037"/>
            <a:chOff x="0" y="1162032"/>
            <a:chExt cx="1357290" cy="5334037"/>
          </a:xfrm>
        </p:grpSpPr>
        <p:sp>
          <p:nvSpPr>
            <p:cNvPr id="4" name="Rectangle 3"/>
            <p:cNvSpPr/>
            <p:nvPr/>
          </p:nvSpPr>
          <p:spPr>
            <a:xfrm>
              <a:off x="1142976" y="1162032"/>
              <a:ext cx="214314" cy="23018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142976" y="1392221"/>
              <a:ext cx="214314" cy="23018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142976" y="1622410"/>
              <a:ext cx="214314" cy="23018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42976" y="1852599"/>
              <a:ext cx="214314" cy="23018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142976" y="2082788"/>
              <a:ext cx="214314" cy="23018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2976" y="2312978"/>
              <a:ext cx="214314" cy="23018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2976" y="2543167"/>
              <a:ext cx="214314" cy="23018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142976" y="2773356"/>
              <a:ext cx="214314" cy="23018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142976" y="3003545"/>
              <a:ext cx="214314" cy="23018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142976" y="4424367"/>
              <a:ext cx="214314" cy="230189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142976" y="4654556"/>
              <a:ext cx="214314" cy="230189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142976" y="4884745"/>
              <a:ext cx="214314" cy="230189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142976" y="5114934"/>
              <a:ext cx="214314" cy="230189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142976" y="5345123"/>
              <a:ext cx="214314" cy="230189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142976" y="5575313"/>
              <a:ext cx="214314" cy="230189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142976" y="5805502"/>
              <a:ext cx="214314" cy="230189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142976" y="6035691"/>
              <a:ext cx="214314" cy="230189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142976" y="6265880"/>
              <a:ext cx="214314" cy="230189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23794" y="1852599"/>
              <a:ext cx="99206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Task</a:t>
              </a:r>
              <a:br>
                <a:rPr lang="en-GB" dirty="0" smtClean="0"/>
              </a:br>
              <a:r>
                <a:rPr lang="en-GB" dirty="0" smtClean="0"/>
                <a:t>Features</a:t>
              </a:r>
              <a:endParaRPr lang="en-GB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0" y="5067309"/>
              <a:ext cx="115929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Algorithm</a:t>
              </a:r>
              <a:br>
                <a:rPr lang="en-GB" dirty="0" smtClean="0"/>
              </a:br>
              <a:r>
                <a:rPr lang="en-GB" dirty="0" smtClean="0"/>
                <a:t>Features</a:t>
              </a:r>
              <a:endParaRPr lang="en-GB" dirty="0"/>
            </a:p>
          </p:txBody>
        </p:sp>
      </p:grpSp>
      <p:sp>
        <p:nvSpPr>
          <p:cNvPr id="38" name="Right Arrow 37"/>
          <p:cNvSpPr/>
          <p:nvPr/>
        </p:nvSpPr>
        <p:spPr>
          <a:xfrm>
            <a:off x="4462461" y="3225355"/>
            <a:ext cx="1570059" cy="1127574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Feedback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chemeClr val="tx1"/>
                </a:solidFill>
              </a:rPr>
              <a:t>Model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6021350" y="3424235"/>
            <a:ext cx="785818" cy="7143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P(t)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691196" y="2100267"/>
            <a:ext cx="21082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Time to </a:t>
            </a:r>
            <a:br>
              <a:rPr lang="en-GB" dirty="0" smtClean="0"/>
            </a:br>
            <a:r>
              <a:rPr lang="en-GB" dirty="0" smtClean="0"/>
              <a:t>complete task</a:t>
            </a:r>
            <a:br>
              <a:rPr lang="en-GB" dirty="0" smtClean="0"/>
            </a:br>
            <a:r>
              <a:rPr lang="en-GB" dirty="0" smtClean="0"/>
              <a:t>(or other objective)</a:t>
            </a:r>
            <a:endParaRPr lang="en-GB" dirty="0"/>
          </a:p>
        </p:txBody>
      </p:sp>
      <p:grpSp>
        <p:nvGrpSpPr>
          <p:cNvPr id="3" name="Group 81"/>
          <p:cNvGrpSpPr/>
          <p:nvPr/>
        </p:nvGrpSpPr>
        <p:grpSpPr>
          <a:xfrm>
            <a:off x="6434163" y="3424235"/>
            <a:ext cx="2660709" cy="3433765"/>
            <a:chOff x="6438903" y="3424235"/>
            <a:chExt cx="2660709" cy="3433765"/>
          </a:xfrm>
        </p:grpSpPr>
        <p:sp>
          <p:nvSpPr>
            <p:cNvPr id="44" name="Right Arrow 43"/>
            <p:cNvSpPr/>
            <p:nvPr/>
          </p:nvSpPr>
          <p:spPr>
            <a:xfrm>
              <a:off x="6858016" y="3424235"/>
              <a:ext cx="1285884" cy="714380"/>
            </a:xfrm>
            <a:prstGeom prst="rightArrow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accent4"/>
                  </a:solidFill>
                </a:rPr>
                <a:t>u(t)</a:t>
              </a:r>
              <a:endParaRPr lang="en-GB" dirty="0">
                <a:solidFill>
                  <a:schemeClr val="accent4"/>
                </a:solidFill>
              </a:endParaRPr>
            </a:p>
          </p:txBody>
        </p:sp>
        <p:sp>
          <p:nvSpPr>
            <p:cNvPr id="48" name="Oval 47"/>
            <p:cNvSpPr/>
            <p:nvPr/>
          </p:nvSpPr>
          <p:spPr>
            <a:xfrm>
              <a:off x="8212217" y="3429000"/>
              <a:ext cx="887395" cy="73502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E(u)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grpSp>
          <p:nvGrpSpPr>
            <p:cNvPr id="13" name="Group 80"/>
            <p:cNvGrpSpPr/>
            <p:nvPr/>
          </p:nvGrpSpPr>
          <p:grpSpPr>
            <a:xfrm>
              <a:off x="6438903" y="4095750"/>
              <a:ext cx="1940715" cy="2762250"/>
              <a:chOff x="6438903" y="4095750"/>
              <a:chExt cx="1940715" cy="2762250"/>
            </a:xfrm>
          </p:grpSpPr>
          <p:sp>
            <p:nvSpPr>
              <p:cNvPr id="78" name="Right Arrow Callout 77"/>
              <p:cNvSpPr/>
              <p:nvPr/>
            </p:nvSpPr>
            <p:spPr>
              <a:xfrm rot="16200000">
                <a:off x="6147199" y="4387454"/>
                <a:ext cx="2524124" cy="1940715"/>
              </a:xfrm>
              <a:prstGeom prst="rightArrowCallout">
                <a:avLst>
                  <a:gd name="adj1" fmla="val 25000"/>
                  <a:gd name="adj2" fmla="val 25000"/>
                  <a:gd name="adj3" fmla="val 25000"/>
                  <a:gd name="adj4" fmla="val 72524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6596666" y="6211669"/>
                <a:ext cx="169790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Utility Function</a:t>
                </a:r>
                <a:br>
                  <a:rPr lang="en-GB" dirty="0" smtClean="0"/>
                </a:br>
                <a:endParaRPr lang="en-GB" dirty="0"/>
              </a:p>
            </p:txBody>
          </p:sp>
          <p:cxnSp>
            <p:nvCxnSpPr>
              <p:cNvPr id="56" name="Straight Arrow Connector 55"/>
              <p:cNvCxnSpPr/>
              <p:nvPr/>
            </p:nvCxnSpPr>
            <p:spPr>
              <a:xfrm rot="5400000" flipH="1" flipV="1">
                <a:off x="6309326" y="5509194"/>
                <a:ext cx="1070776" cy="794"/>
              </a:xfrm>
              <a:prstGeom prst="straightConnector1">
                <a:avLst/>
              </a:prstGeom>
              <a:ln w="349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Arrow Connector 56"/>
              <p:cNvCxnSpPr/>
              <p:nvPr/>
            </p:nvCxnSpPr>
            <p:spPr>
              <a:xfrm flipV="1">
                <a:off x="6844317" y="6025929"/>
                <a:ext cx="1143008" cy="10318"/>
              </a:xfrm>
              <a:prstGeom prst="straightConnector1">
                <a:avLst/>
              </a:prstGeom>
              <a:ln w="349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Freeform 61"/>
              <p:cNvSpPr/>
              <p:nvPr/>
            </p:nvSpPr>
            <p:spPr>
              <a:xfrm>
                <a:off x="6844317" y="5205264"/>
                <a:ext cx="547083" cy="815912"/>
              </a:xfrm>
              <a:custGeom>
                <a:avLst/>
                <a:gdLst>
                  <a:gd name="connsiteX0" fmla="*/ 10998 w 549897"/>
                  <a:gd name="connsiteY0" fmla="*/ 0 h 838986"/>
                  <a:gd name="connsiteX1" fmla="*/ 76986 w 549897"/>
                  <a:gd name="connsiteY1" fmla="*/ 358219 h 838986"/>
                  <a:gd name="connsiteX2" fmla="*/ 472912 w 549897"/>
                  <a:gd name="connsiteY2" fmla="*/ 565609 h 838986"/>
                  <a:gd name="connsiteX3" fmla="*/ 538899 w 549897"/>
                  <a:gd name="connsiteY3" fmla="*/ 838986 h 838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9897" h="838986">
                    <a:moveTo>
                      <a:pt x="10998" y="0"/>
                    </a:moveTo>
                    <a:cubicBezTo>
                      <a:pt x="5499" y="131975"/>
                      <a:pt x="0" y="263951"/>
                      <a:pt x="76986" y="358219"/>
                    </a:cubicBezTo>
                    <a:cubicBezTo>
                      <a:pt x="153972" y="452487"/>
                      <a:pt x="395927" y="485481"/>
                      <a:pt x="472912" y="565609"/>
                    </a:cubicBezTo>
                    <a:cubicBezTo>
                      <a:pt x="549897" y="645737"/>
                      <a:pt x="544398" y="742361"/>
                      <a:pt x="538899" y="838986"/>
                    </a:cubicBezTo>
                  </a:path>
                </a:pathLst>
              </a:custGeom>
              <a:ln w="349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6558565" y="5116285"/>
                <a:ext cx="3064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u</a:t>
                </a:r>
                <a:endParaRPr lang="en-GB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7987325" y="5830665"/>
                <a:ext cx="2616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t</a:t>
                </a:r>
                <a:endParaRPr lang="en-GB" dirty="0"/>
              </a:p>
            </p:txBody>
          </p:sp>
        </p:grpSp>
      </p:grpSp>
      <p:sp>
        <p:nvSpPr>
          <p:cNvPr id="49" name="Title 48"/>
          <p:cNvSpPr>
            <a:spLocks noGrp="1"/>
          </p:cNvSpPr>
          <p:nvPr>
            <p:ph type="title"/>
          </p:nvPr>
        </p:nvSpPr>
        <p:spPr>
          <a:xfrm>
            <a:off x="143508" y="-54260"/>
            <a:ext cx="8928483" cy="1143000"/>
          </a:xfrm>
        </p:spPr>
        <p:txBody>
          <a:bodyPr/>
          <a:lstStyle/>
          <a:p>
            <a:r>
              <a:rPr lang="en-GB" sz="4000" dirty="0" smtClean="0"/>
              <a:t>Adaptive Algorithm Expert Portfolios</a:t>
            </a:r>
            <a:endParaRPr lang="en-GB" sz="4000" dirty="0"/>
          </a:p>
        </p:txBody>
      </p:sp>
      <p:grpSp>
        <p:nvGrpSpPr>
          <p:cNvPr id="33" name="Group 82"/>
          <p:cNvGrpSpPr/>
          <p:nvPr/>
        </p:nvGrpSpPr>
        <p:grpSpPr>
          <a:xfrm>
            <a:off x="1435015" y="1197515"/>
            <a:ext cx="3393711" cy="4869926"/>
            <a:chOff x="1500166" y="1197515"/>
            <a:chExt cx="3393711" cy="4869926"/>
          </a:xfrm>
        </p:grpSpPr>
        <p:grpSp>
          <p:nvGrpSpPr>
            <p:cNvPr id="39" name="Group 79"/>
            <p:cNvGrpSpPr/>
            <p:nvPr/>
          </p:nvGrpSpPr>
          <p:grpSpPr>
            <a:xfrm>
              <a:off x="2011913" y="1197515"/>
              <a:ext cx="2881964" cy="4869926"/>
              <a:chOff x="2011913" y="1197515"/>
              <a:chExt cx="2881964" cy="4869926"/>
            </a:xfrm>
          </p:grpSpPr>
          <p:sp>
            <p:nvSpPr>
              <p:cNvPr id="34" name="Right Arrow Callout 33"/>
              <p:cNvSpPr/>
              <p:nvPr/>
            </p:nvSpPr>
            <p:spPr>
              <a:xfrm>
                <a:off x="2185970" y="1628775"/>
                <a:ext cx="1357329" cy="4438666"/>
              </a:xfrm>
              <a:prstGeom prst="rightArrowCallou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2357422" y="1836724"/>
                <a:ext cx="214314" cy="230189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2357422" y="2066913"/>
                <a:ext cx="214314" cy="230189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2357422" y="2297102"/>
                <a:ext cx="214314" cy="230189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2357422" y="5035559"/>
                <a:ext cx="214314" cy="230189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2357422" y="5265748"/>
                <a:ext cx="214314" cy="230189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2357422" y="5495937"/>
                <a:ext cx="214314" cy="230189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3614787" y="3424235"/>
                <a:ext cx="855668" cy="69851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>
                    <a:solidFill>
                      <a:schemeClr val="tx1"/>
                    </a:solidFill>
                  </a:rPr>
                  <a:t>P(r)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2011913" y="1197515"/>
                <a:ext cx="12556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Trait  Space</a:t>
                </a:r>
                <a:endParaRPr lang="en-GB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2143108" y="3567111"/>
                <a:ext cx="91993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>
                    <a:solidFill>
                      <a:schemeClr val="accent4"/>
                    </a:solidFill>
                  </a:rPr>
                  <a:t>Inner</a:t>
                </a:r>
                <a:br>
                  <a:rPr lang="en-GB" dirty="0" smtClean="0">
                    <a:solidFill>
                      <a:schemeClr val="accent4"/>
                    </a:solidFill>
                  </a:rPr>
                </a:br>
                <a:r>
                  <a:rPr lang="en-GB" dirty="0" smtClean="0">
                    <a:solidFill>
                      <a:schemeClr val="accent4"/>
                    </a:solidFill>
                  </a:rPr>
                  <a:t>Product</a:t>
                </a:r>
                <a:endParaRPr lang="en-GB" dirty="0">
                  <a:solidFill>
                    <a:schemeClr val="accent4"/>
                  </a:solidFill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3324217" y="2599369"/>
                <a:ext cx="156966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Algorithm</a:t>
                </a:r>
                <a:br>
                  <a:rPr lang="en-GB" dirty="0" smtClean="0"/>
                </a:br>
                <a:r>
                  <a:rPr lang="en-GB" dirty="0" smtClean="0"/>
                  <a:t>Performance </a:t>
                </a:r>
                <a:endParaRPr lang="en-GB" dirty="0"/>
              </a:p>
            </p:txBody>
          </p:sp>
          <p:cxnSp>
            <p:nvCxnSpPr>
              <p:cNvPr id="50" name="Straight Arrow Connector 49"/>
              <p:cNvCxnSpPr/>
              <p:nvPr/>
            </p:nvCxnSpPr>
            <p:spPr>
              <a:xfrm rot="5400000">
                <a:off x="2036745" y="3174202"/>
                <a:ext cx="927900" cy="7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Arrow Connector 51"/>
              <p:cNvCxnSpPr/>
              <p:nvPr/>
            </p:nvCxnSpPr>
            <p:spPr>
              <a:xfrm rot="5400000" flipH="1" flipV="1">
                <a:off x="2076432" y="4562481"/>
                <a:ext cx="847732" cy="158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Right Arrow 24"/>
            <p:cNvSpPr/>
            <p:nvPr/>
          </p:nvSpPr>
          <p:spPr>
            <a:xfrm>
              <a:off x="1500166" y="1924037"/>
              <a:ext cx="857256" cy="556070"/>
            </a:xfrm>
            <a:prstGeom prst="rightArrow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U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26" name="Right Arrow 25"/>
            <p:cNvSpPr/>
            <p:nvPr/>
          </p:nvSpPr>
          <p:spPr>
            <a:xfrm>
              <a:off x="1500166" y="5138747"/>
              <a:ext cx="857256" cy="556070"/>
            </a:xfrm>
            <a:prstGeom prst="rightArrow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V</a:t>
              </a:r>
              <a:endParaRPr lang="en-GB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1" grpId="0" animBg="1"/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6031" y="0"/>
            <a:ext cx="8229600" cy="1143000"/>
          </a:xfrm>
        </p:spPr>
        <p:txBody>
          <a:bodyPr/>
          <a:lstStyle/>
          <a:p>
            <a:r>
              <a:rPr lang="en-GB" dirty="0" smtClean="0"/>
              <a:t>Test Data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199" y="1600200"/>
            <a:ext cx="8459847" cy="452596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QBF Solvers Competition Data</a:t>
            </a:r>
          </a:p>
          <a:p>
            <a:pPr lvl="1"/>
            <a:r>
              <a:rPr lang="en-GB" b="0" dirty="0" smtClean="0"/>
              <a:t>11 State-of-the-art solvers.</a:t>
            </a:r>
          </a:p>
          <a:p>
            <a:pPr lvl="1"/>
            <a:r>
              <a:rPr lang="en-GB" b="0" dirty="0" smtClean="0"/>
              <a:t>Run times (600 sec time-out).</a:t>
            </a:r>
          </a:p>
          <a:p>
            <a:pPr lvl="1"/>
            <a:r>
              <a:rPr lang="en-GB" b="0" dirty="0" smtClean="0"/>
              <a:t>5000 tasks.</a:t>
            </a:r>
          </a:p>
          <a:p>
            <a:pPr lvl="1">
              <a:buNone/>
            </a:pPr>
            <a:endParaRPr lang="en-GB" b="0" dirty="0" smtClean="0"/>
          </a:p>
          <a:p>
            <a:r>
              <a:rPr lang="en-GB" dirty="0" smtClean="0"/>
              <a:t>Microsoft Solver Foundation Performance Data</a:t>
            </a:r>
          </a:p>
          <a:p>
            <a:pPr lvl="1"/>
            <a:r>
              <a:rPr lang="en-GB" b="0" dirty="0" smtClean="0"/>
              <a:t>Linear Programming Daily test runs.</a:t>
            </a:r>
          </a:p>
          <a:p>
            <a:pPr lvl="1"/>
            <a:r>
              <a:rPr lang="en-GB" b="0" dirty="0" smtClean="0"/>
              <a:t>6 Simplex Solvers.</a:t>
            </a:r>
          </a:p>
          <a:p>
            <a:pPr lvl="1"/>
            <a:r>
              <a:rPr lang="en-GB" b="0" dirty="0" smtClean="0"/>
              <a:t>7 Interior Point Method (IPM) Solvers.</a:t>
            </a:r>
          </a:p>
          <a:p>
            <a:pPr lvl="1"/>
            <a:r>
              <a:rPr lang="en-GB" b="0" dirty="0" smtClean="0"/>
              <a:t>Run times.</a:t>
            </a:r>
          </a:p>
          <a:p>
            <a:pPr lvl="1">
              <a:buNone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5EE2E-9E9A-40FF-8D0F-9C01946D98D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74638"/>
            <a:ext cx="9144000" cy="1143000"/>
          </a:xfrm>
        </p:spPr>
        <p:txBody>
          <a:bodyPr/>
          <a:lstStyle/>
          <a:p>
            <a:r>
              <a:rPr lang="en-GB" dirty="0" smtClean="0"/>
              <a:t>Task Features Allow Generalisation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491" y="1736682"/>
            <a:ext cx="8807509" cy="5121318"/>
          </a:xfrm>
        </p:spPr>
        <p:txBody>
          <a:bodyPr>
            <a:normAutofit fontScale="55000" lnSpcReduction="20000"/>
          </a:bodyPr>
          <a:lstStyle/>
          <a:p>
            <a:r>
              <a:rPr lang="en-GB" sz="5100" dirty="0" smtClean="0"/>
              <a:t>QBF Features</a:t>
            </a:r>
          </a:p>
          <a:p>
            <a:pPr>
              <a:buNone/>
            </a:pPr>
            <a:endParaRPr lang="en-GB" sz="4400" dirty="0" smtClean="0"/>
          </a:p>
          <a:p>
            <a:pPr lvl="1"/>
            <a:r>
              <a:rPr lang="en-GB" sz="4400" b="0" dirty="0" smtClean="0"/>
              <a:t>103 Basic Features: #Clauses, #Variables, etc. 69 </a:t>
            </a:r>
            <a:endParaRPr lang="en-GB" sz="4400" dirty="0" smtClean="0"/>
          </a:p>
          <a:p>
            <a:pPr lvl="1"/>
            <a:r>
              <a:rPr lang="en-GB" sz="4400" b="0" dirty="0" smtClean="0"/>
              <a:t>Combined Features</a:t>
            </a:r>
            <a:r>
              <a:rPr lang="en-GB" sz="4400" dirty="0" smtClean="0"/>
              <a:t>: Ratio Universal/Existential, ...</a:t>
            </a:r>
          </a:p>
          <a:p>
            <a:pPr lvl="1">
              <a:buNone/>
            </a:pPr>
            <a:endParaRPr lang="en-GB" sz="4400" b="0" dirty="0" smtClean="0"/>
          </a:p>
          <a:p>
            <a:r>
              <a:rPr lang="en-GB" sz="5100" dirty="0" smtClean="0"/>
              <a:t>LP Model Features</a:t>
            </a:r>
          </a:p>
          <a:p>
            <a:endParaRPr lang="en-GB" sz="4400" dirty="0" smtClean="0"/>
          </a:p>
          <a:p>
            <a:pPr lvl="1"/>
            <a:r>
              <a:rPr lang="en-GB" sz="4400" b="0" dirty="0" smtClean="0"/>
              <a:t>Number Variables.</a:t>
            </a:r>
          </a:p>
          <a:p>
            <a:pPr lvl="1"/>
            <a:r>
              <a:rPr lang="en-GB" sz="4400" b="0" dirty="0" smtClean="0"/>
              <a:t>Number Rows.</a:t>
            </a:r>
          </a:p>
          <a:p>
            <a:pPr lvl="1"/>
            <a:r>
              <a:rPr lang="en-GB" sz="4400" b="0" dirty="0" smtClean="0"/>
              <a:t>Number Zeros.</a:t>
            </a:r>
          </a:p>
          <a:p>
            <a:pPr lvl="1">
              <a:buNone/>
            </a:pPr>
            <a:endParaRPr lang="en-GB" b="0" dirty="0" smtClean="0"/>
          </a:p>
          <a:p>
            <a:r>
              <a:rPr lang="en-GB" sz="5100" b="1" dirty="0" smtClean="0"/>
              <a:t>Goal:</a:t>
            </a:r>
            <a:r>
              <a:rPr lang="en-GB" sz="5100" dirty="0" smtClean="0"/>
              <a:t> to predict solver performance on </a:t>
            </a:r>
            <a:br>
              <a:rPr lang="en-GB" sz="5100" dirty="0" smtClean="0"/>
            </a:br>
            <a:r>
              <a:rPr lang="en-GB" sz="5100" dirty="0" smtClean="0"/>
              <a:t>unseen tasks </a:t>
            </a:r>
            <a:endParaRPr lang="en-GB" sz="5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5EE2E-9E9A-40FF-8D0F-9C01946D98D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begin{eqnarray*}&#10;u(t)=\left\{ \begin{array}{cc}&#10;b-ct &amp; \textrm{ if }t&lt;T\\&#10;-cT &amp; \textrm{ otherwise}\end{array}\right.&#10;\end{eqnarray*}&#10;\end{document}&#10;"/>
  <p:tag name="EXTERNALNAME" val="txp_fig"/>
  <p:tag name="BLEND" val="False"/>
  <p:tag name="TRANSPARENT" val="True"/>
  <p:tag name="KEEPFILES" val="False"/>
  <p:tag name="DEBUGPAUSE" val="False"/>
  <p:tag name="RESOLUTION" val="1200"/>
  <p:tag name="TIMEOUT" val="(none)"/>
  <p:tag name="BOXWIDTH" val="550"/>
  <p:tag name="BOXHEIGHT" val="626"/>
  <p:tag name="BOXFONT" val="10"/>
  <p:tag name="BOXWRAP" val="False"/>
  <p:tag name="WORKAROUNDTRANSPARENCYBUG" val="False"/>
  <p:tag name="ALLOWFONTSUBSTITUTION" val="False"/>
  <p:tag name="BITMAPFORMAT" val="pngmono"/>
  <p:tag name="ORIGWIDTH" val="262.9806"/>
  <p:tag name="PICTUREFILESIZE" val="1043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begin{eqnarray*}&#10;u(t)=\left\{ \begin{array}{cc}&#10;b-ct &amp; \textrm{ if }t&lt;T\\&#10;-cT &amp; \textrm{ otherwise}\end{array}\right.&#10;\end{eqnarray*}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50"/>
  <p:tag name="BOXHEIGHT" val="626"/>
  <p:tag name="BOXFONT" val="10"/>
  <p:tag name="BOXWRAP" val="False"/>
  <p:tag name="WORKAROUNDTRANSPARENCYBUG" val="False"/>
  <p:tag name="ALLOWFONTSUBSTITUTION" val="False"/>
  <p:tag name="BITMAPFORMAT" val="pngmono"/>
  <p:tag name="ORIGWIDTH" val="262.9806"/>
  <p:tag name="PICTUREFILESIZE" val="10432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31783</TotalTime>
  <Words>631</Words>
  <Application>Microsoft Office PowerPoint</Application>
  <PresentationFormat>On-screen Show (4:3)</PresentationFormat>
  <Paragraphs>283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Slide 1</vt:lpstr>
      <vt:lpstr>Expert Portfolios</vt:lpstr>
      <vt:lpstr>Adaptive Expert Portfolios </vt:lpstr>
      <vt:lpstr>Map Features To ‘Trait’ Space</vt:lpstr>
      <vt:lpstr>Learning Feature Contributions</vt:lpstr>
      <vt:lpstr>User/Item Trait Space</vt:lpstr>
      <vt:lpstr>Adaptive Algorithm Expert Portfolios</vt:lpstr>
      <vt:lpstr>Test Data</vt:lpstr>
      <vt:lpstr>Task Features Allow Generalisation</vt:lpstr>
      <vt:lpstr>Threshold Feedback Model</vt:lpstr>
      <vt:lpstr>QBF Time Trait Space</vt:lpstr>
      <vt:lpstr>User-Defined Algorithm Utility</vt:lpstr>
      <vt:lpstr>QBF Portfolio Performance</vt:lpstr>
      <vt:lpstr>Comparison to other Approaches for QBF</vt:lpstr>
      <vt:lpstr>Slide 15</vt:lpstr>
      <vt:lpstr>Conclusions</vt:lpstr>
    </vt:vector>
  </TitlesOfParts>
  <Company>University of Toronto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Horst Samulowitz</dc:creator>
  <cp:lastModifiedBy>Windows User</cp:lastModifiedBy>
  <cp:revision>499</cp:revision>
  <dcterms:created xsi:type="dcterms:W3CDTF">2007-03-29T23:08:33Z</dcterms:created>
  <dcterms:modified xsi:type="dcterms:W3CDTF">2010-07-15T12:29:34Z</dcterms:modified>
</cp:coreProperties>
</file>