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1" r:id="rId4"/>
    <p:sldId id="309" r:id="rId5"/>
    <p:sldId id="305" r:id="rId6"/>
    <p:sldId id="300" r:id="rId7"/>
    <p:sldId id="306" r:id="rId8"/>
    <p:sldId id="308" r:id="rId9"/>
    <p:sldId id="310" r:id="rId10"/>
    <p:sldId id="298" r:id="rId11"/>
    <p:sldId id="299" r:id="rId12"/>
    <p:sldId id="311" r:id="rId13"/>
    <p:sldId id="287" r:id="rId14"/>
    <p:sldId id="312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3A34-DDD8-1048-9BBF-AAD5F2E85213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36E4-F015-E94C-96F2-4E4127187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9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3015-AE86-8F4F-85C4-69B25B6769DD}" type="datetimeFigureOut">
              <a:rPr lang="en-US" smtClean="0"/>
              <a:t>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3678-D535-3142-B640-21BCE15BC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6494"/>
            <a:ext cx="8229600" cy="892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fld id="{9B143015-AE86-8F4F-85C4-69B25B6769DD}" type="datetimeFigureOut">
              <a:rPr lang="en-US" smtClean="0"/>
              <a:pPr/>
              <a:t>14-11-21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</a:defRPr>
            </a:lvl1pPr>
          </a:lstStyle>
          <a:p>
            <a:fld id="{D1A93678-D535-3142-B640-21BCE15BC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415" y="829787"/>
            <a:ext cx="7772400" cy="260127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Potential of </a:t>
            </a:r>
            <a:br>
              <a:rPr lang="en-US" dirty="0" smtClean="0"/>
            </a:br>
            <a:r>
              <a:rPr lang="en-US" b="1" dirty="0" smtClean="0"/>
              <a:t>Dwell-Free Eye-Typing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Fast Assistive </a:t>
            </a:r>
            <a:br>
              <a:rPr lang="en-US" dirty="0" smtClean="0"/>
            </a:br>
            <a:r>
              <a:rPr lang="en-US" b="1" dirty="0" smtClean="0"/>
              <a:t>Gaze Communication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415" y="3737741"/>
            <a:ext cx="7772400" cy="244806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PO </a:t>
            </a:r>
            <a:r>
              <a:rPr lang="en-US" sz="2800" dirty="0" err="1" smtClean="0"/>
              <a:t>Kristensson</a:t>
            </a:r>
            <a:r>
              <a:rPr lang="en-US" sz="2800" dirty="0" smtClean="0"/>
              <a:t> and K </a:t>
            </a:r>
            <a:r>
              <a:rPr lang="en-US" sz="2800" dirty="0" err="1" smtClean="0"/>
              <a:t>Vertanen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ACM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80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6578"/>
            <a:ext cx="8229600" cy="35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962136"/>
            <a:ext cx="8442013" cy="38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37-54 wpm </a:t>
            </a:r>
            <a:r>
              <a:rPr lang="en-US" dirty="0"/>
              <a:t>by last </a:t>
            </a:r>
            <a:r>
              <a:rPr lang="en-US" dirty="0" smtClean="0"/>
              <a:t>session (mean 46 wpm)</a:t>
            </a:r>
          </a:p>
          <a:p>
            <a:r>
              <a:rPr lang="en-US" dirty="0" smtClean="0"/>
              <a:t>counted spaces in wpm (~29-37 wpm w/o)</a:t>
            </a:r>
          </a:p>
          <a:p>
            <a:r>
              <a:rPr lang="en-US" dirty="0" smtClean="0"/>
              <a:t>~50% of the time, participants never went inside actual key</a:t>
            </a:r>
          </a:p>
        </p:txBody>
      </p:sp>
    </p:spTree>
    <p:extLst>
      <p:ext uri="{BB962C8B-B14F-4D97-AF65-F5344CB8AC3E}">
        <p14:creationId xmlns:p14="http://schemas.microsoft.com/office/powerpoint/2010/main" val="40013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1591846"/>
            <a:ext cx="7704666" cy="49412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dwell or not to dwell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25039" y="1404790"/>
            <a:ext cx="0" cy="4252874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0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Memorize beforehand</a:t>
            </a:r>
          </a:p>
          <a:p>
            <a:r>
              <a:rPr lang="en-US" dirty="0" smtClean="0"/>
              <a:t>Allow missed letters</a:t>
            </a:r>
          </a:p>
          <a:p>
            <a:r>
              <a:rPr lang="en-US" dirty="0" smtClean="0"/>
              <a:t>Incorporate error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4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dwell-based methods seem to have peaked</a:t>
            </a:r>
          </a:p>
          <a:p>
            <a:r>
              <a:rPr lang="en-US" dirty="0" smtClean="0"/>
              <a:t>Dwell-free methods could speed up by 2x</a:t>
            </a:r>
          </a:p>
          <a:p>
            <a:r>
              <a:rPr lang="en-US" dirty="0" smtClean="0"/>
              <a:t>These speeds not theoretically achievable with dwell-based methods</a:t>
            </a:r>
          </a:p>
        </p:txBody>
      </p:sp>
    </p:spTree>
    <p:extLst>
      <p:ext uri="{BB962C8B-B14F-4D97-AF65-F5344CB8AC3E}">
        <p14:creationId xmlns:p14="http://schemas.microsoft.com/office/powerpoint/2010/main" val="120556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Hands-free typing</a:t>
            </a:r>
          </a:p>
          <a:p>
            <a:r>
              <a:rPr lang="en-US" dirty="0" smtClean="0"/>
              <a:t>Traditional dwell-based gaze typing</a:t>
            </a:r>
          </a:p>
          <a:p>
            <a:r>
              <a:rPr lang="en-US" dirty="0" smtClean="0"/>
              <a:t>Dasher (adaptive dwell-time)</a:t>
            </a:r>
          </a:p>
          <a:p>
            <a:r>
              <a:rPr lang="en-US" dirty="0" smtClean="0"/>
              <a:t>A dwell-free method</a:t>
            </a:r>
          </a:p>
          <a:p>
            <a:r>
              <a:rPr lang="en-US" dirty="0" smtClean="0"/>
              <a:t>Brief p</a:t>
            </a:r>
            <a:r>
              <a:rPr lang="en-US" dirty="0" smtClean="0"/>
              <a:t>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Hands-free typing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9033" y="918634"/>
            <a:ext cx="3898900" cy="3305720"/>
            <a:chOff x="309033" y="918634"/>
            <a:chExt cx="3898900" cy="33057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033" y="918634"/>
              <a:ext cx="3898900" cy="292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3454913"/>
              <a:ext cx="16161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Helvetica Neue"/>
                  <a:cs typeface="Helvetica Neue"/>
                </a:rPr>
                <a:t>voice</a:t>
              </a:r>
              <a:endParaRPr lang="en-US" sz="44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07933" y="630767"/>
            <a:ext cx="4478867" cy="2995737"/>
            <a:chOff x="4207933" y="630767"/>
            <a:chExt cx="4478867" cy="2995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53982"/>
            <a:stretch/>
          </p:blipFill>
          <p:spPr>
            <a:xfrm>
              <a:off x="5516034" y="630767"/>
              <a:ext cx="3170766" cy="29957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07933" y="2494969"/>
              <a:ext cx="13442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 dirty="0" smtClean="0">
                  <a:latin typeface="Helvetica Neue"/>
                  <a:cs typeface="Helvetica Neue"/>
                </a:rPr>
                <a:t>EEG</a:t>
              </a:r>
              <a:endParaRPr lang="en-US" sz="44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08110" y="3839634"/>
            <a:ext cx="4615696" cy="2595033"/>
            <a:chOff x="2908110" y="3839634"/>
            <a:chExt cx="4615696" cy="25950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8110" y="3839634"/>
              <a:ext cx="3420153" cy="25950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8537" y="5664713"/>
              <a:ext cx="11252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Helvetica Neue"/>
                  <a:cs typeface="Helvetica Neue"/>
                </a:rPr>
                <a:t>eye</a:t>
              </a:r>
              <a:endParaRPr lang="en-US" sz="4400" b="1" dirty="0"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70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Gaze/eye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9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Typically keyboard-based</a:t>
            </a:r>
          </a:p>
          <a:p>
            <a:r>
              <a:rPr lang="en-US" dirty="0" smtClean="0"/>
              <a:t>Require event demarcation, which is slow:</a:t>
            </a:r>
          </a:p>
          <a:p>
            <a:pPr lvl="1"/>
            <a:r>
              <a:rPr lang="en-US" dirty="0" smtClean="0"/>
              <a:t>dwell-time (most common)</a:t>
            </a:r>
          </a:p>
          <a:p>
            <a:pPr lvl="1"/>
            <a:r>
              <a:rPr lang="en-US" dirty="0" smtClean="0"/>
              <a:t>special region</a:t>
            </a:r>
          </a:p>
          <a:p>
            <a:pPr lvl="1"/>
            <a:r>
              <a:rPr lang="en-US" dirty="0" smtClean="0"/>
              <a:t>special gesture</a:t>
            </a:r>
          </a:p>
          <a:p>
            <a:r>
              <a:rPr lang="en-US" dirty="0"/>
              <a:t>Appear to have approached limit: ~20 wpm</a:t>
            </a:r>
          </a:p>
          <a:p>
            <a:r>
              <a:rPr lang="en-US" dirty="0"/>
              <a:t>Fastest traditional eye-typing method (</a:t>
            </a:r>
            <a:r>
              <a:rPr lang="en-US" dirty="0" err="1"/>
              <a:t>Majaranta</a:t>
            </a:r>
            <a:r>
              <a:rPr lang="en-US" dirty="0"/>
              <a:t>, 2009):</a:t>
            </a:r>
          </a:p>
          <a:p>
            <a:pPr lvl="1"/>
            <a:r>
              <a:rPr lang="en-US" dirty="0"/>
              <a:t>allows user to adjust dwell-time</a:t>
            </a:r>
          </a:p>
          <a:p>
            <a:pPr lvl="1"/>
            <a:r>
              <a:rPr lang="en-US" dirty="0"/>
              <a:t>19.8 wpm, 282 </a:t>
            </a:r>
            <a:r>
              <a:rPr lang="en-US" dirty="0" err="1"/>
              <a:t>ms</a:t>
            </a:r>
            <a:r>
              <a:rPr lang="en-US" dirty="0"/>
              <a:t> dwell-time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86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 dwell-time</a:t>
            </a:r>
          </a:p>
          <a:p>
            <a:r>
              <a:rPr lang="en-US" dirty="0" smtClean="0"/>
              <a:t>No explicit demarcation</a:t>
            </a:r>
          </a:p>
          <a:p>
            <a:r>
              <a:rPr lang="en-US" dirty="0"/>
              <a:t>16-26 wpm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dash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550247"/>
            <a:ext cx="5418666" cy="49851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/>
              <a:t>memory </a:t>
            </a:r>
            <a:r>
              <a:rPr lang="en-US" dirty="0" smtClean="0"/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242826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potential of dwell-free methods?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600450"/>
            <a:ext cx="8763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"Ideal"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 participants (4m, 4f)</a:t>
            </a:r>
          </a:p>
          <a:p>
            <a:r>
              <a:rPr lang="en-US" dirty="0" err="1" smtClean="0"/>
              <a:t>Tobii</a:t>
            </a:r>
            <a:r>
              <a:rPr lang="en-US" dirty="0" smtClean="0"/>
              <a:t> P10, 40Hz, 0.5°</a:t>
            </a:r>
          </a:p>
          <a:p>
            <a:r>
              <a:rPr lang="en-US" dirty="0" smtClean="0"/>
              <a:t>QWERTY keyboard, </a:t>
            </a:r>
            <a:r>
              <a:rPr lang="en-US" dirty="0"/>
              <a:t>15 x 6 </a:t>
            </a:r>
            <a:r>
              <a:rPr lang="en-US" dirty="0" smtClean="0"/>
              <a:t>cm</a:t>
            </a:r>
          </a:p>
          <a:p>
            <a:r>
              <a:rPr lang="en-US" dirty="0" smtClean="0"/>
              <a:t>500 phrases, word = 5 chars</a:t>
            </a:r>
          </a:p>
          <a:p>
            <a:endParaRPr lang="en-US" dirty="0"/>
          </a:p>
          <a:p>
            <a:r>
              <a:rPr lang="en-US" dirty="0" smtClean="0"/>
              <a:t>5 x 10 min sessions</a:t>
            </a:r>
          </a:p>
          <a:p>
            <a:r>
              <a:rPr lang="en-US" dirty="0" smtClean="0"/>
              <a:t>Read phrase, press SPACE, start</a:t>
            </a:r>
          </a:p>
          <a:p>
            <a:r>
              <a:rPr lang="en-US" dirty="0" smtClean="0"/>
              <a:t>Must be within 1 key of correct letter before moving on</a:t>
            </a:r>
          </a:p>
        </p:txBody>
      </p:sp>
    </p:spTree>
    <p:extLst>
      <p:ext uri="{BB962C8B-B14F-4D97-AF65-F5344CB8AC3E}">
        <p14:creationId xmlns:p14="http://schemas.microsoft.com/office/powerpoint/2010/main" val="143279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303030"/>
      </a:dk1>
      <a:lt1>
        <a:srgbClr val="FFFFFF"/>
      </a:lt1>
      <a:dk2>
        <a:srgbClr val="303030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270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Potential of  Dwell-Free Eye-Typing  for Fast Assistive  Gaze Communication</vt:lpstr>
      <vt:lpstr>Outline</vt:lpstr>
      <vt:lpstr>Hands-free typing</vt:lpstr>
      <vt:lpstr>Gaze/eye typing</vt:lpstr>
      <vt:lpstr>Dasher</vt:lpstr>
      <vt:lpstr>Dasher</vt:lpstr>
      <vt:lpstr>Dasher</vt:lpstr>
      <vt:lpstr>potential of dwell-free methods?</vt:lpstr>
      <vt:lpstr>"Ideal" performance</vt:lpstr>
      <vt:lpstr>PowerPoint Presentation</vt:lpstr>
      <vt:lpstr>PowerPoint Presentation</vt:lpstr>
      <vt:lpstr>Results</vt:lpstr>
      <vt:lpstr>To dwell or not to dwell</vt:lpstr>
      <vt:lpstr>Future work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Eulerian Video Magnification for Revealing Subtle Changes in the World</dc:title>
  <dc:creator>Orion Buske</dc:creator>
  <cp:lastModifiedBy>Orion Buske</cp:lastModifiedBy>
  <cp:revision>144</cp:revision>
  <dcterms:created xsi:type="dcterms:W3CDTF">2014-09-28T19:42:31Z</dcterms:created>
  <dcterms:modified xsi:type="dcterms:W3CDTF">2014-11-21T07:25:51Z</dcterms:modified>
</cp:coreProperties>
</file>