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notesMasterIdLst>
    <p:notesMasterId r:id="rId32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71" r:id="rId13"/>
    <p:sldId id="273" r:id="rId14"/>
    <p:sldId id="274" r:id="rId15"/>
    <p:sldId id="265" r:id="rId16"/>
    <p:sldId id="268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3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815" autoAdjust="0"/>
  </p:normalViewPr>
  <p:slideViewPr>
    <p:cSldViewPr snapToGrid="0">
      <p:cViewPr>
        <p:scale>
          <a:sx n="66" d="100"/>
          <a:sy n="66" d="100"/>
        </p:scale>
        <p:origin x="153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077EE-8E2D-4789-9765-384DE5FF5A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3BEDC18-681A-41A0-B62E-926EE14AFE6A}">
      <dgm:prSet phldrT="[Text]"/>
      <dgm:spPr/>
      <dgm:t>
        <a:bodyPr/>
        <a:lstStyle/>
        <a:p>
          <a:r>
            <a:rPr lang="en-CA" dirty="0"/>
            <a:t>It is </a:t>
          </a:r>
          <a:r>
            <a:rPr lang="en-CA" b="1" dirty="0"/>
            <a:t>not easy</a:t>
          </a:r>
          <a:r>
            <a:rPr lang="en-CA" dirty="0"/>
            <a:t> to move IaaS data from one PaaS provider to another</a:t>
          </a:r>
        </a:p>
      </dgm:t>
    </dgm:pt>
    <dgm:pt modelId="{49BA2B3B-53EF-4C80-AF88-EA153907B865}" type="parTrans" cxnId="{67A93750-1566-4598-861C-0D7FD927F24D}">
      <dgm:prSet/>
      <dgm:spPr/>
      <dgm:t>
        <a:bodyPr/>
        <a:lstStyle/>
        <a:p>
          <a:endParaRPr lang="en-CA"/>
        </a:p>
      </dgm:t>
    </dgm:pt>
    <dgm:pt modelId="{1E3C24BD-C0B3-42BE-91C2-D3E503B61FC2}" type="sibTrans" cxnId="{67A93750-1566-4598-861C-0D7FD927F24D}">
      <dgm:prSet/>
      <dgm:spPr/>
      <dgm:t>
        <a:bodyPr/>
        <a:lstStyle/>
        <a:p>
          <a:endParaRPr lang="en-CA"/>
        </a:p>
      </dgm:t>
    </dgm:pt>
    <dgm:pt modelId="{0497072E-301F-43F4-9674-6C7E52F62BCF}">
      <dgm:prSet phldrT="[Text]"/>
      <dgm:spPr/>
      <dgm:t>
        <a:bodyPr/>
        <a:lstStyle/>
        <a:p>
          <a:r>
            <a:rPr lang="en-CA" dirty="0"/>
            <a:t>It is </a:t>
          </a:r>
          <a:r>
            <a:rPr lang="en-CA" b="1" dirty="0"/>
            <a:t>almost impossible </a:t>
          </a:r>
          <a:r>
            <a:rPr lang="en-CA" dirty="0"/>
            <a:t>to move Service/Image/Environment between providers on the same level</a:t>
          </a:r>
        </a:p>
      </dgm:t>
    </dgm:pt>
    <dgm:pt modelId="{8EA6322F-BE22-412F-AE60-917612EB5773}" type="parTrans" cxnId="{3CDF9C8A-9CFD-488E-869B-126DAB8DB8BB}">
      <dgm:prSet/>
      <dgm:spPr/>
      <dgm:t>
        <a:bodyPr/>
        <a:lstStyle/>
        <a:p>
          <a:endParaRPr lang="en-CA"/>
        </a:p>
      </dgm:t>
    </dgm:pt>
    <dgm:pt modelId="{A27449F3-4A2A-48A6-8CCA-1ED54FC554DF}" type="sibTrans" cxnId="{3CDF9C8A-9CFD-488E-869B-126DAB8DB8BB}">
      <dgm:prSet/>
      <dgm:spPr/>
      <dgm:t>
        <a:bodyPr/>
        <a:lstStyle/>
        <a:p>
          <a:endParaRPr lang="en-CA"/>
        </a:p>
      </dgm:t>
    </dgm:pt>
    <dgm:pt modelId="{11053316-A7F6-40A6-9BB4-3766DF568978}">
      <dgm:prSet phldrT="[Text]"/>
      <dgm:spPr/>
      <dgm:t>
        <a:bodyPr/>
        <a:lstStyle/>
        <a:p>
          <a:r>
            <a:rPr lang="en-CA" b="0" dirty="0"/>
            <a:t>Keep interoperability and prevent vendor lock-in</a:t>
          </a:r>
        </a:p>
      </dgm:t>
    </dgm:pt>
    <dgm:pt modelId="{8433CB21-2677-4269-82ED-33EF9FA1BAD4}" type="parTrans" cxnId="{4F6C720B-4A7D-41D4-AF47-7B702AB1FFC5}">
      <dgm:prSet/>
      <dgm:spPr/>
      <dgm:t>
        <a:bodyPr/>
        <a:lstStyle/>
        <a:p>
          <a:endParaRPr lang="en-CA"/>
        </a:p>
      </dgm:t>
    </dgm:pt>
    <dgm:pt modelId="{118B69F0-29FB-4078-8063-EE33CF6ECA9D}" type="sibTrans" cxnId="{4F6C720B-4A7D-41D4-AF47-7B702AB1FFC5}">
      <dgm:prSet/>
      <dgm:spPr/>
      <dgm:t>
        <a:bodyPr/>
        <a:lstStyle/>
        <a:p>
          <a:endParaRPr lang="en-CA"/>
        </a:p>
      </dgm:t>
    </dgm:pt>
    <dgm:pt modelId="{B39C6C48-8CEB-4A05-A9F9-64186614FBE0}">
      <dgm:prSet phldrT="[Text]"/>
      <dgm:spPr/>
      <dgm:t>
        <a:bodyPr/>
        <a:lstStyle/>
        <a:p>
          <a:r>
            <a:rPr lang="en-CA" b="1" dirty="0"/>
            <a:t>Changes at design- and run-time</a:t>
          </a:r>
        </a:p>
      </dgm:t>
    </dgm:pt>
    <dgm:pt modelId="{97B2B031-98BF-4801-9013-5423077AC708}" type="parTrans" cxnId="{7A849151-6D66-4A19-863C-E4DFF01C6D6F}">
      <dgm:prSet/>
      <dgm:spPr/>
      <dgm:t>
        <a:bodyPr/>
        <a:lstStyle/>
        <a:p>
          <a:endParaRPr lang="en-CA"/>
        </a:p>
      </dgm:t>
    </dgm:pt>
    <dgm:pt modelId="{1128133D-E633-4031-8FE2-0085B0C442B8}" type="sibTrans" cxnId="{7A849151-6D66-4A19-863C-E4DFF01C6D6F}">
      <dgm:prSet/>
      <dgm:spPr/>
      <dgm:t>
        <a:bodyPr/>
        <a:lstStyle/>
        <a:p>
          <a:endParaRPr lang="en-CA"/>
        </a:p>
      </dgm:t>
    </dgm:pt>
    <dgm:pt modelId="{9279116B-BD1A-4E4F-AF00-199C4501648E}">
      <dgm:prSet phldrT="[Text]"/>
      <dgm:spPr/>
      <dgm:t>
        <a:bodyPr/>
        <a:lstStyle/>
        <a:p>
          <a:r>
            <a:rPr lang="en-CA" b="1" dirty="0"/>
            <a:t>Change PaaS provider</a:t>
          </a:r>
        </a:p>
      </dgm:t>
    </dgm:pt>
    <dgm:pt modelId="{3E05352B-7934-4BF8-BBBE-E27562C47211}" type="parTrans" cxnId="{398C9C97-CA72-45E5-AE88-8908610C1635}">
      <dgm:prSet/>
      <dgm:spPr/>
      <dgm:t>
        <a:bodyPr/>
        <a:lstStyle/>
        <a:p>
          <a:endParaRPr lang="en-CA"/>
        </a:p>
      </dgm:t>
    </dgm:pt>
    <dgm:pt modelId="{B68516CC-D468-494C-8F18-EEE64FA3D55B}" type="sibTrans" cxnId="{398C9C97-CA72-45E5-AE88-8908610C1635}">
      <dgm:prSet/>
      <dgm:spPr/>
      <dgm:t>
        <a:bodyPr/>
        <a:lstStyle/>
        <a:p>
          <a:endParaRPr lang="en-CA"/>
        </a:p>
      </dgm:t>
    </dgm:pt>
    <dgm:pt modelId="{20F0581B-3355-4BC1-BBCC-4CEE3822EDDB}">
      <dgm:prSet phldrT="[Text]"/>
      <dgm:spPr/>
      <dgm:t>
        <a:bodyPr/>
        <a:lstStyle/>
        <a:p>
          <a:r>
            <a:rPr lang="en-CA" b="1" dirty="0"/>
            <a:t>Move service to between providers</a:t>
          </a:r>
        </a:p>
      </dgm:t>
    </dgm:pt>
    <dgm:pt modelId="{57FF6F4C-5786-4E67-9F3B-292F755F691F}" type="parTrans" cxnId="{4E11F584-05BA-4196-B60D-CC47AA00B7B7}">
      <dgm:prSet/>
      <dgm:spPr/>
      <dgm:t>
        <a:bodyPr/>
        <a:lstStyle/>
        <a:p>
          <a:endParaRPr lang="en-CA"/>
        </a:p>
      </dgm:t>
    </dgm:pt>
    <dgm:pt modelId="{CE679071-8331-4FC4-B6C4-5C3D2D960BFD}" type="sibTrans" cxnId="{4E11F584-05BA-4196-B60D-CC47AA00B7B7}">
      <dgm:prSet/>
      <dgm:spPr/>
      <dgm:t>
        <a:bodyPr/>
        <a:lstStyle/>
        <a:p>
          <a:endParaRPr lang="en-CA"/>
        </a:p>
      </dgm:t>
    </dgm:pt>
    <dgm:pt modelId="{96120B62-857C-4DE4-8CC7-7D66B6C0FD5B}">
      <dgm:prSet phldrT="[Text]"/>
      <dgm:spPr/>
      <dgm:t>
        <a:bodyPr/>
        <a:lstStyle/>
        <a:p>
          <a:r>
            <a:rPr lang="en-CA" b="1" dirty="0"/>
            <a:t>Vendor Lock-in</a:t>
          </a:r>
        </a:p>
      </dgm:t>
    </dgm:pt>
    <dgm:pt modelId="{AF9D234F-2F7E-4276-AFC2-1BB6FA2D113C}" type="parTrans" cxnId="{F6BD5CDF-19C6-402B-99F6-D67414264B9E}">
      <dgm:prSet/>
      <dgm:spPr/>
      <dgm:t>
        <a:bodyPr/>
        <a:lstStyle/>
        <a:p>
          <a:endParaRPr lang="en-CA"/>
        </a:p>
      </dgm:t>
    </dgm:pt>
    <dgm:pt modelId="{37DAA1A9-4067-4162-80E0-D8387F0E0759}" type="sibTrans" cxnId="{F6BD5CDF-19C6-402B-99F6-D67414264B9E}">
      <dgm:prSet/>
      <dgm:spPr/>
      <dgm:t>
        <a:bodyPr/>
        <a:lstStyle/>
        <a:p>
          <a:endParaRPr lang="en-CA"/>
        </a:p>
      </dgm:t>
    </dgm:pt>
    <dgm:pt modelId="{1D7538DD-D583-4889-ADFB-25C6F5E6F884}">
      <dgm:prSet phldrT="[Text]"/>
      <dgm:spPr/>
      <dgm:t>
        <a:bodyPr/>
        <a:lstStyle/>
        <a:p>
          <a:r>
            <a:rPr lang="en-CA" dirty="0"/>
            <a:t>Complexity of executing and management of multi-cloud apps</a:t>
          </a:r>
        </a:p>
      </dgm:t>
    </dgm:pt>
    <dgm:pt modelId="{344CA4DB-9812-45F8-83F8-730FBB1BAFCA}" type="parTrans" cxnId="{783E5C98-01DC-4B9C-96EF-92DB687E5E70}">
      <dgm:prSet/>
      <dgm:spPr/>
      <dgm:t>
        <a:bodyPr/>
        <a:lstStyle/>
        <a:p>
          <a:endParaRPr lang="en-CA"/>
        </a:p>
      </dgm:t>
    </dgm:pt>
    <dgm:pt modelId="{6AC1FBD2-0211-4EEB-A2F1-37CCAB8CBF70}" type="sibTrans" cxnId="{783E5C98-01DC-4B9C-96EF-92DB687E5E70}">
      <dgm:prSet/>
      <dgm:spPr/>
      <dgm:t>
        <a:bodyPr/>
        <a:lstStyle/>
        <a:p>
          <a:endParaRPr lang="en-CA"/>
        </a:p>
      </dgm:t>
    </dgm:pt>
    <dgm:pt modelId="{2663AFF6-9E02-4469-8B03-CE57EE962532}" type="pres">
      <dgm:prSet presAssocID="{23F077EE-8E2D-4789-9765-384DE5FF5A38}" presName="diagram" presStyleCnt="0">
        <dgm:presLayoutVars>
          <dgm:dir/>
          <dgm:resizeHandles val="exact"/>
        </dgm:presLayoutVars>
      </dgm:prSet>
      <dgm:spPr/>
    </dgm:pt>
    <dgm:pt modelId="{0C9D8353-33C0-448C-8951-D2B0B67A53E7}" type="pres">
      <dgm:prSet presAssocID="{9279116B-BD1A-4E4F-AF00-199C4501648E}" presName="node" presStyleLbl="node1" presStyleIdx="0" presStyleCnt="4">
        <dgm:presLayoutVars>
          <dgm:bulletEnabled val="1"/>
        </dgm:presLayoutVars>
      </dgm:prSet>
      <dgm:spPr/>
    </dgm:pt>
    <dgm:pt modelId="{160C8C38-5E15-47D9-9DDE-26465382D910}" type="pres">
      <dgm:prSet presAssocID="{B68516CC-D468-494C-8F18-EEE64FA3D55B}" presName="sibTrans" presStyleCnt="0"/>
      <dgm:spPr/>
    </dgm:pt>
    <dgm:pt modelId="{20E94603-B5B9-4329-B7A1-E47AA19C1CC1}" type="pres">
      <dgm:prSet presAssocID="{20F0581B-3355-4BC1-BBCC-4CEE3822EDDB}" presName="node" presStyleLbl="node1" presStyleIdx="1" presStyleCnt="4">
        <dgm:presLayoutVars>
          <dgm:bulletEnabled val="1"/>
        </dgm:presLayoutVars>
      </dgm:prSet>
      <dgm:spPr/>
    </dgm:pt>
    <dgm:pt modelId="{6D294BE4-C301-4D01-BC4E-7DB28E8A84D0}" type="pres">
      <dgm:prSet presAssocID="{CE679071-8331-4FC4-B6C4-5C3D2D960BFD}" presName="sibTrans" presStyleCnt="0"/>
      <dgm:spPr/>
    </dgm:pt>
    <dgm:pt modelId="{A8E76B4C-3AB0-4A9B-842D-33F078AD20DA}" type="pres">
      <dgm:prSet presAssocID="{96120B62-857C-4DE4-8CC7-7D66B6C0FD5B}" presName="node" presStyleLbl="node1" presStyleIdx="2" presStyleCnt="4">
        <dgm:presLayoutVars>
          <dgm:bulletEnabled val="1"/>
        </dgm:presLayoutVars>
      </dgm:prSet>
      <dgm:spPr/>
    </dgm:pt>
    <dgm:pt modelId="{4FEEB6F3-A2E5-46D0-80C2-E90143034DD6}" type="pres">
      <dgm:prSet presAssocID="{37DAA1A9-4067-4162-80E0-D8387F0E0759}" presName="sibTrans" presStyleCnt="0"/>
      <dgm:spPr/>
    </dgm:pt>
    <dgm:pt modelId="{63EC67C6-F0C3-4C11-B54C-45A363EA59BB}" type="pres">
      <dgm:prSet presAssocID="{B39C6C48-8CEB-4A05-A9F9-64186614FBE0}" presName="node" presStyleLbl="node1" presStyleIdx="3" presStyleCnt="4">
        <dgm:presLayoutVars>
          <dgm:bulletEnabled val="1"/>
        </dgm:presLayoutVars>
      </dgm:prSet>
      <dgm:spPr/>
    </dgm:pt>
  </dgm:ptLst>
  <dgm:cxnLst>
    <dgm:cxn modelId="{4F6C720B-4A7D-41D4-AF47-7B702AB1FFC5}" srcId="{96120B62-857C-4DE4-8CC7-7D66B6C0FD5B}" destId="{11053316-A7F6-40A6-9BB4-3766DF568978}" srcOrd="0" destOrd="0" parTransId="{8433CB21-2677-4269-82ED-33EF9FA1BAD4}" sibTransId="{118B69F0-29FB-4078-8063-EE33CF6ECA9D}"/>
    <dgm:cxn modelId="{4C330E6A-277B-4C60-9D2C-4F39FE52A24F}" type="presOf" srcId="{1D7538DD-D583-4889-ADFB-25C6F5E6F884}" destId="{63EC67C6-F0C3-4C11-B54C-45A363EA59BB}" srcOrd="0" destOrd="1" presId="urn:microsoft.com/office/officeart/2005/8/layout/default"/>
    <dgm:cxn modelId="{112FA24D-87DF-4F56-8B0D-0407D789BFD7}" type="presOf" srcId="{B39C6C48-8CEB-4A05-A9F9-64186614FBE0}" destId="{63EC67C6-F0C3-4C11-B54C-45A363EA59BB}" srcOrd="0" destOrd="0" presId="urn:microsoft.com/office/officeart/2005/8/layout/default"/>
    <dgm:cxn modelId="{67A93750-1566-4598-861C-0D7FD927F24D}" srcId="{9279116B-BD1A-4E4F-AF00-199C4501648E}" destId="{83BEDC18-681A-41A0-B62E-926EE14AFE6A}" srcOrd="0" destOrd="0" parTransId="{49BA2B3B-53EF-4C80-AF88-EA153907B865}" sibTransId="{1E3C24BD-C0B3-42BE-91C2-D3E503B61FC2}"/>
    <dgm:cxn modelId="{7A849151-6D66-4A19-863C-E4DFF01C6D6F}" srcId="{23F077EE-8E2D-4789-9765-384DE5FF5A38}" destId="{B39C6C48-8CEB-4A05-A9F9-64186614FBE0}" srcOrd="3" destOrd="0" parTransId="{97B2B031-98BF-4801-9013-5423077AC708}" sibTransId="{1128133D-E633-4031-8FE2-0085B0C442B8}"/>
    <dgm:cxn modelId="{770D4672-B700-449F-AAFA-389818D9A75F}" type="presOf" srcId="{23F077EE-8E2D-4789-9765-384DE5FF5A38}" destId="{2663AFF6-9E02-4469-8B03-CE57EE962532}" srcOrd="0" destOrd="0" presId="urn:microsoft.com/office/officeart/2005/8/layout/default"/>
    <dgm:cxn modelId="{4E11F584-05BA-4196-B60D-CC47AA00B7B7}" srcId="{23F077EE-8E2D-4789-9765-384DE5FF5A38}" destId="{20F0581B-3355-4BC1-BBCC-4CEE3822EDDB}" srcOrd="1" destOrd="0" parTransId="{57FF6F4C-5786-4E67-9F3B-292F755F691F}" sibTransId="{CE679071-8331-4FC4-B6C4-5C3D2D960BFD}"/>
    <dgm:cxn modelId="{3CDF9C8A-9CFD-488E-869B-126DAB8DB8BB}" srcId="{20F0581B-3355-4BC1-BBCC-4CEE3822EDDB}" destId="{0497072E-301F-43F4-9674-6C7E52F62BCF}" srcOrd="0" destOrd="0" parTransId="{8EA6322F-BE22-412F-AE60-917612EB5773}" sibTransId="{A27449F3-4A2A-48A6-8CCA-1ED54FC554DF}"/>
    <dgm:cxn modelId="{398C9C97-CA72-45E5-AE88-8908610C1635}" srcId="{23F077EE-8E2D-4789-9765-384DE5FF5A38}" destId="{9279116B-BD1A-4E4F-AF00-199C4501648E}" srcOrd="0" destOrd="0" parTransId="{3E05352B-7934-4BF8-BBBE-E27562C47211}" sibTransId="{B68516CC-D468-494C-8F18-EEE64FA3D55B}"/>
    <dgm:cxn modelId="{783E5C98-01DC-4B9C-96EF-92DB687E5E70}" srcId="{B39C6C48-8CEB-4A05-A9F9-64186614FBE0}" destId="{1D7538DD-D583-4889-ADFB-25C6F5E6F884}" srcOrd="0" destOrd="0" parTransId="{344CA4DB-9812-45F8-83F8-730FBB1BAFCA}" sibTransId="{6AC1FBD2-0211-4EEB-A2F1-37CCAB8CBF70}"/>
    <dgm:cxn modelId="{A2A536A0-1C81-4B83-B3B7-91F635F2EF7F}" type="presOf" srcId="{11053316-A7F6-40A6-9BB4-3766DF568978}" destId="{A8E76B4C-3AB0-4A9B-842D-33F078AD20DA}" srcOrd="0" destOrd="1" presId="urn:microsoft.com/office/officeart/2005/8/layout/default"/>
    <dgm:cxn modelId="{2F9398DE-3746-4D74-98E4-C666CC2C1D9F}" type="presOf" srcId="{0497072E-301F-43F4-9674-6C7E52F62BCF}" destId="{20E94603-B5B9-4329-B7A1-E47AA19C1CC1}" srcOrd="0" destOrd="1" presId="urn:microsoft.com/office/officeart/2005/8/layout/default"/>
    <dgm:cxn modelId="{C67ABADE-4998-46B8-ACD0-6E0DB3B00CE5}" type="presOf" srcId="{9279116B-BD1A-4E4F-AF00-199C4501648E}" destId="{0C9D8353-33C0-448C-8951-D2B0B67A53E7}" srcOrd="0" destOrd="0" presId="urn:microsoft.com/office/officeart/2005/8/layout/default"/>
    <dgm:cxn modelId="{F6BD5CDF-19C6-402B-99F6-D67414264B9E}" srcId="{23F077EE-8E2D-4789-9765-384DE5FF5A38}" destId="{96120B62-857C-4DE4-8CC7-7D66B6C0FD5B}" srcOrd="2" destOrd="0" parTransId="{AF9D234F-2F7E-4276-AFC2-1BB6FA2D113C}" sibTransId="{37DAA1A9-4067-4162-80E0-D8387F0E0759}"/>
    <dgm:cxn modelId="{2E2F94E6-6F06-40D4-8D97-A94FE4110637}" type="presOf" srcId="{20F0581B-3355-4BC1-BBCC-4CEE3822EDDB}" destId="{20E94603-B5B9-4329-B7A1-E47AA19C1CC1}" srcOrd="0" destOrd="0" presId="urn:microsoft.com/office/officeart/2005/8/layout/default"/>
    <dgm:cxn modelId="{0CC06AF0-12C8-4F23-9B8A-36BCD0316B10}" type="presOf" srcId="{96120B62-857C-4DE4-8CC7-7D66B6C0FD5B}" destId="{A8E76B4C-3AB0-4A9B-842D-33F078AD20DA}" srcOrd="0" destOrd="0" presId="urn:microsoft.com/office/officeart/2005/8/layout/default"/>
    <dgm:cxn modelId="{DBCC44FA-8298-432A-BE5F-36EC764F577F}" type="presOf" srcId="{83BEDC18-681A-41A0-B62E-926EE14AFE6A}" destId="{0C9D8353-33C0-448C-8951-D2B0B67A53E7}" srcOrd="0" destOrd="1" presId="urn:microsoft.com/office/officeart/2005/8/layout/default"/>
    <dgm:cxn modelId="{3DF81489-E837-456F-8A5E-3B4F811D040D}" type="presParOf" srcId="{2663AFF6-9E02-4469-8B03-CE57EE962532}" destId="{0C9D8353-33C0-448C-8951-D2B0B67A53E7}" srcOrd="0" destOrd="0" presId="urn:microsoft.com/office/officeart/2005/8/layout/default"/>
    <dgm:cxn modelId="{64728625-F320-4CC7-9F85-43495DAEF3B6}" type="presParOf" srcId="{2663AFF6-9E02-4469-8B03-CE57EE962532}" destId="{160C8C38-5E15-47D9-9DDE-26465382D910}" srcOrd="1" destOrd="0" presId="urn:microsoft.com/office/officeart/2005/8/layout/default"/>
    <dgm:cxn modelId="{2B84F265-D11E-4954-8047-BB4828EB6125}" type="presParOf" srcId="{2663AFF6-9E02-4469-8B03-CE57EE962532}" destId="{20E94603-B5B9-4329-B7A1-E47AA19C1CC1}" srcOrd="2" destOrd="0" presId="urn:microsoft.com/office/officeart/2005/8/layout/default"/>
    <dgm:cxn modelId="{8B3F6DFB-29D0-4646-8785-4B2A99B64AC4}" type="presParOf" srcId="{2663AFF6-9E02-4469-8B03-CE57EE962532}" destId="{6D294BE4-C301-4D01-BC4E-7DB28E8A84D0}" srcOrd="3" destOrd="0" presId="urn:microsoft.com/office/officeart/2005/8/layout/default"/>
    <dgm:cxn modelId="{3653AF70-7EB8-42D6-9C56-6557ED874E0E}" type="presParOf" srcId="{2663AFF6-9E02-4469-8B03-CE57EE962532}" destId="{A8E76B4C-3AB0-4A9B-842D-33F078AD20DA}" srcOrd="4" destOrd="0" presId="urn:microsoft.com/office/officeart/2005/8/layout/default"/>
    <dgm:cxn modelId="{EEF44ADE-F434-4927-899C-8619B94B4D2F}" type="presParOf" srcId="{2663AFF6-9E02-4469-8B03-CE57EE962532}" destId="{4FEEB6F3-A2E5-46D0-80C2-E90143034DD6}" srcOrd="5" destOrd="0" presId="urn:microsoft.com/office/officeart/2005/8/layout/default"/>
    <dgm:cxn modelId="{8EDF1D65-A961-4472-BE29-AF08D0471445}" type="presParOf" srcId="{2663AFF6-9E02-4469-8B03-CE57EE962532}" destId="{63EC67C6-F0C3-4C11-B54C-45A363EA59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B7ABB-4FA0-434F-80EE-F988B185E70D}" type="doc">
      <dgm:prSet loTypeId="urn:microsoft.com/office/officeart/2005/8/layout/hierarchy5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820F7359-D9BA-49F5-A049-8886D18B391B}">
      <dgm:prSet phldrT="[Text]"/>
      <dgm:spPr/>
      <dgm:t>
        <a:bodyPr/>
        <a:lstStyle/>
        <a:p>
          <a:r>
            <a:rPr lang="en-CA" dirty="0"/>
            <a:t>Cloud MF</a:t>
          </a:r>
        </a:p>
      </dgm:t>
    </dgm:pt>
    <dgm:pt modelId="{51CF6DB5-6BB1-4746-830D-866539ACB311}" type="parTrans" cxnId="{2C04C85B-16EA-42F6-9149-A8085E2BBE22}">
      <dgm:prSet/>
      <dgm:spPr/>
      <dgm:t>
        <a:bodyPr/>
        <a:lstStyle/>
        <a:p>
          <a:endParaRPr lang="en-CA"/>
        </a:p>
      </dgm:t>
    </dgm:pt>
    <dgm:pt modelId="{3111DC59-0FE7-4248-B992-231FDB9FBF07}" type="sibTrans" cxnId="{2C04C85B-16EA-42F6-9149-A8085E2BBE22}">
      <dgm:prSet/>
      <dgm:spPr/>
      <dgm:t>
        <a:bodyPr/>
        <a:lstStyle/>
        <a:p>
          <a:endParaRPr lang="en-CA"/>
        </a:p>
      </dgm:t>
    </dgm:pt>
    <dgm:pt modelId="{7CFEB80C-4943-4231-9AD3-420D33BBED39}">
      <dgm:prSet phldrT="[Text]"/>
      <dgm:spPr/>
      <dgm:t>
        <a:bodyPr/>
        <a:lstStyle/>
        <a:p>
          <a:r>
            <a:rPr lang="en-CA" dirty="0"/>
            <a:t>Cloud ML </a:t>
          </a:r>
        </a:p>
        <a:p>
          <a:r>
            <a:rPr lang="en-CA" dirty="0"/>
            <a:t>Modeling language, DSL</a:t>
          </a:r>
        </a:p>
      </dgm:t>
    </dgm:pt>
    <dgm:pt modelId="{8828E7F5-DBF1-4CA4-B348-AB269E7A096D}" type="parTrans" cxnId="{3453A201-BDB9-4B23-BA3A-0CCA623958A8}">
      <dgm:prSet/>
      <dgm:spPr/>
      <dgm:t>
        <a:bodyPr/>
        <a:lstStyle/>
        <a:p>
          <a:endParaRPr lang="en-CA"/>
        </a:p>
      </dgm:t>
    </dgm:pt>
    <dgm:pt modelId="{51CF3731-88DB-4BCF-A98A-D56CFCFB0AD9}" type="sibTrans" cxnId="{3453A201-BDB9-4B23-BA3A-0CCA623958A8}">
      <dgm:prSet/>
      <dgm:spPr/>
      <dgm:t>
        <a:bodyPr/>
        <a:lstStyle/>
        <a:p>
          <a:endParaRPr lang="en-CA"/>
        </a:p>
      </dgm:t>
    </dgm:pt>
    <dgm:pt modelId="{CF546ECF-6380-4A37-B2F8-CD5622EE630C}">
      <dgm:prSet phldrT="[Text]"/>
      <dgm:spPr/>
      <dgm:t>
        <a:bodyPr/>
        <a:lstStyle/>
        <a:p>
          <a:r>
            <a:rPr lang="en-CA" dirty="0" err="1"/>
            <a:t>Models@Run-time</a:t>
          </a:r>
          <a:r>
            <a:rPr lang="en-CA" dirty="0"/>
            <a:t> environment</a:t>
          </a:r>
        </a:p>
      </dgm:t>
    </dgm:pt>
    <dgm:pt modelId="{E5702882-73E0-4208-A18D-9D4BD3D1C6EA}" type="parTrans" cxnId="{165B480E-8C9E-47C7-B3A3-B8147E3CD0C6}">
      <dgm:prSet/>
      <dgm:spPr/>
      <dgm:t>
        <a:bodyPr/>
        <a:lstStyle/>
        <a:p>
          <a:endParaRPr lang="en-CA"/>
        </a:p>
      </dgm:t>
    </dgm:pt>
    <dgm:pt modelId="{47BF1214-8579-4DC3-BD14-7F075EE87F03}" type="sibTrans" cxnId="{165B480E-8C9E-47C7-B3A3-B8147E3CD0C6}">
      <dgm:prSet/>
      <dgm:spPr/>
      <dgm:t>
        <a:bodyPr/>
        <a:lstStyle/>
        <a:p>
          <a:endParaRPr lang="en-CA"/>
        </a:p>
      </dgm:t>
    </dgm:pt>
    <dgm:pt modelId="{7A8E2803-EDD7-418C-A313-E206E34B3009}">
      <dgm:prSet phldrT="[Text]"/>
      <dgm:spPr/>
      <dgm:t>
        <a:bodyPr/>
        <a:lstStyle/>
        <a:p>
          <a:r>
            <a:rPr lang="en-CA" dirty="0"/>
            <a:t>Specifying provision and deployment</a:t>
          </a:r>
        </a:p>
      </dgm:t>
    </dgm:pt>
    <dgm:pt modelId="{289440EE-1E09-42C9-8673-540E733082B3}" type="parTrans" cxnId="{F71756C7-96E6-4FC7-BEE5-88233D9DE287}">
      <dgm:prSet/>
      <dgm:spPr/>
      <dgm:t>
        <a:bodyPr/>
        <a:lstStyle/>
        <a:p>
          <a:endParaRPr lang="en-CA"/>
        </a:p>
      </dgm:t>
    </dgm:pt>
    <dgm:pt modelId="{6F7804DC-89ED-4793-9D75-CE5CB48A357D}" type="sibTrans" cxnId="{F71756C7-96E6-4FC7-BEE5-88233D9DE287}">
      <dgm:prSet/>
      <dgm:spPr/>
      <dgm:t>
        <a:bodyPr/>
        <a:lstStyle/>
        <a:p>
          <a:endParaRPr lang="en-CA"/>
        </a:p>
      </dgm:t>
    </dgm:pt>
    <dgm:pt modelId="{B79C3811-7067-4CF5-B3B5-B1B1FFDC5CAD}">
      <dgm:prSet phldrT="[Text]"/>
      <dgm:spPr/>
      <dgm:t>
        <a:bodyPr/>
        <a:lstStyle/>
        <a:p>
          <a:r>
            <a:rPr lang="en-CA" dirty="0"/>
            <a:t>Simple graphical interface and textual syntaxes</a:t>
          </a:r>
        </a:p>
      </dgm:t>
    </dgm:pt>
    <dgm:pt modelId="{AECDFEDD-A408-431F-9B24-87C2AA2466A4}" type="parTrans" cxnId="{B7085EE3-CFAD-47BD-B1F6-AD4685139650}">
      <dgm:prSet/>
      <dgm:spPr/>
      <dgm:t>
        <a:bodyPr/>
        <a:lstStyle/>
        <a:p>
          <a:endParaRPr lang="en-CA"/>
        </a:p>
      </dgm:t>
    </dgm:pt>
    <dgm:pt modelId="{3C0F0606-A03A-4754-9681-6D1967D9D8F5}" type="sibTrans" cxnId="{B7085EE3-CFAD-47BD-B1F6-AD4685139650}">
      <dgm:prSet/>
      <dgm:spPr/>
      <dgm:t>
        <a:bodyPr/>
        <a:lstStyle/>
        <a:p>
          <a:endParaRPr lang="en-CA"/>
        </a:p>
      </dgm:t>
    </dgm:pt>
    <dgm:pt modelId="{54086CFD-30FB-4283-B014-7AD9C9E496E8}">
      <dgm:prSet phldrT="[Text]"/>
      <dgm:spPr/>
      <dgm:t>
        <a:bodyPr/>
        <a:lstStyle/>
        <a:p>
          <a:r>
            <a:rPr lang="en-CA" dirty="0"/>
            <a:t>Enacting the provisioning, deployment and adaptation</a:t>
          </a:r>
        </a:p>
      </dgm:t>
    </dgm:pt>
    <dgm:pt modelId="{55383118-4120-4ADA-82AE-02047487590D}" type="parTrans" cxnId="{C773ACE4-A13A-4E25-AF33-EFD644F6D3D7}">
      <dgm:prSet/>
      <dgm:spPr/>
      <dgm:t>
        <a:bodyPr/>
        <a:lstStyle/>
        <a:p>
          <a:endParaRPr lang="en-CA"/>
        </a:p>
      </dgm:t>
    </dgm:pt>
    <dgm:pt modelId="{5EC9DED8-5642-4E74-9C09-6B19875C6DD4}" type="sibTrans" cxnId="{C773ACE4-A13A-4E25-AF33-EFD644F6D3D7}">
      <dgm:prSet/>
      <dgm:spPr/>
      <dgm:t>
        <a:bodyPr/>
        <a:lstStyle/>
        <a:p>
          <a:endParaRPr lang="en-CA"/>
        </a:p>
      </dgm:t>
    </dgm:pt>
    <dgm:pt modelId="{77D2BA07-F8CA-4136-AD53-81E4A4A761D0}">
      <dgm:prSet phldrT="[Text]"/>
      <dgm:spPr/>
      <dgm:t>
        <a:bodyPr/>
        <a:lstStyle/>
        <a:p>
          <a:r>
            <a:rPr lang="en-CA" dirty="0"/>
            <a:t>Support remote access from 3ed parties, including reasoning engines</a:t>
          </a:r>
        </a:p>
      </dgm:t>
    </dgm:pt>
    <dgm:pt modelId="{2088CE13-EC03-4355-B284-6782B7ABD319}" type="parTrans" cxnId="{25B74FCF-BA45-41D7-800D-12E9CC96FFDC}">
      <dgm:prSet/>
      <dgm:spPr/>
      <dgm:t>
        <a:bodyPr/>
        <a:lstStyle/>
        <a:p>
          <a:endParaRPr lang="en-CA"/>
        </a:p>
      </dgm:t>
    </dgm:pt>
    <dgm:pt modelId="{54D3B314-EE74-44B1-8B72-AB0DCFBEABBA}" type="sibTrans" cxnId="{25B74FCF-BA45-41D7-800D-12E9CC96FFDC}">
      <dgm:prSet/>
      <dgm:spPr/>
      <dgm:t>
        <a:bodyPr/>
        <a:lstStyle/>
        <a:p>
          <a:endParaRPr lang="en-CA"/>
        </a:p>
      </dgm:t>
    </dgm:pt>
    <dgm:pt modelId="{EA283182-592C-4F0B-B279-D390EDB7BB38}" type="pres">
      <dgm:prSet presAssocID="{950B7ABB-4FA0-434F-80EE-F988B185E7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2FDDAD-BCEE-42A2-9CBB-5262AD6754E3}" type="pres">
      <dgm:prSet presAssocID="{950B7ABB-4FA0-434F-80EE-F988B185E70D}" presName="hierFlow" presStyleCnt="0"/>
      <dgm:spPr/>
    </dgm:pt>
    <dgm:pt modelId="{68CA0A5A-891F-4E64-8A98-A322648B1729}" type="pres">
      <dgm:prSet presAssocID="{950B7ABB-4FA0-434F-80EE-F988B185E7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8B16CF4-A306-4992-9033-7A74E0F83D24}" type="pres">
      <dgm:prSet presAssocID="{820F7359-D9BA-49F5-A049-8886D18B391B}" presName="Name17" presStyleCnt="0"/>
      <dgm:spPr/>
    </dgm:pt>
    <dgm:pt modelId="{65CCE1F8-4988-475D-BADA-78FD175CB09F}" type="pres">
      <dgm:prSet presAssocID="{820F7359-D9BA-49F5-A049-8886D18B391B}" presName="level1Shape" presStyleLbl="node0" presStyleIdx="0" presStyleCnt="1">
        <dgm:presLayoutVars>
          <dgm:chPref val="3"/>
        </dgm:presLayoutVars>
      </dgm:prSet>
      <dgm:spPr/>
    </dgm:pt>
    <dgm:pt modelId="{EDD8D801-5947-4E95-AAA0-870C5907BF21}" type="pres">
      <dgm:prSet presAssocID="{820F7359-D9BA-49F5-A049-8886D18B391B}" presName="hierChild2" presStyleCnt="0"/>
      <dgm:spPr/>
    </dgm:pt>
    <dgm:pt modelId="{836C0A13-9C2B-4A0F-A50F-6C16310C837F}" type="pres">
      <dgm:prSet presAssocID="{8828E7F5-DBF1-4CA4-B348-AB269E7A096D}" presName="Name25" presStyleLbl="parChTrans1D2" presStyleIdx="0" presStyleCnt="2"/>
      <dgm:spPr/>
    </dgm:pt>
    <dgm:pt modelId="{89D37D12-62D8-497E-84AE-17DFF6F11FBA}" type="pres">
      <dgm:prSet presAssocID="{8828E7F5-DBF1-4CA4-B348-AB269E7A096D}" presName="connTx" presStyleLbl="parChTrans1D2" presStyleIdx="0" presStyleCnt="2"/>
      <dgm:spPr/>
    </dgm:pt>
    <dgm:pt modelId="{93F7DDA1-434D-476B-96DC-FEC29923E23B}" type="pres">
      <dgm:prSet presAssocID="{7CFEB80C-4943-4231-9AD3-420D33BBED39}" presName="Name30" presStyleCnt="0"/>
      <dgm:spPr/>
    </dgm:pt>
    <dgm:pt modelId="{FA116259-382D-4AF0-AB71-58E805F221D9}" type="pres">
      <dgm:prSet presAssocID="{7CFEB80C-4943-4231-9AD3-420D33BBED39}" presName="level2Shape" presStyleLbl="node2" presStyleIdx="0" presStyleCnt="2"/>
      <dgm:spPr/>
    </dgm:pt>
    <dgm:pt modelId="{5D8271E7-48AD-4B40-9261-3877F86B8530}" type="pres">
      <dgm:prSet presAssocID="{7CFEB80C-4943-4231-9AD3-420D33BBED39}" presName="hierChild3" presStyleCnt="0"/>
      <dgm:spPr/>
    </dgm:pt>
    <dgm:pt modelId="{6B548EA1-1C13-4D32-B157-991DD590BC3D}" type="pres">
      <dgm:prSet presAssocID="{289440EE-1E09-42C9-8673-540E733082B3}" presName="Name25" presStyleLbl="parChTrans1D3" presStyleIdx="0" presStyleCnt="4"/>
      <dgm:spPr/>
    </dgm:pt>
    <dgm:pt modelId="{F9C5F08A-FDD1-4703-A733-02B2F355586E}" type="pres">
      <dgm:prSet presAssocID="{289440EE-1E09-42C9-8673-540E733082B3}" presName="connTx" presStyleLbl="parChTrans1D3" presStyleIdx="0" presStyleCnt="4"/>
      <dgm:spPr/>
    </dgm:pt>
    <dgm:pt modelId="{11A76A86-0A0C-40C8-AE1B-CDE180BA30EE}" type="pres">
      <dgm:prSet presAssocID="{7A8E2803-EDD7-418C-A313-E206E34B3009}" presName="Name30" presStyleCnt="0"/>
      <dgm:spPr/>
    </dgm:pt>
    <dgm:pt modelId="{C6D0C427-EF76-4961-A140-B6CFBB7C2CCF}" type="pres">
      <dgm:prSet presAssocID="{7A8E2803-EDD7-418C-A313-E206E34B3009}" presName="level2Shape" presStyleLbl="node3" presStyleIdx="0" presStyleCnt="4"/>
      <dgm:spPr/>
    </dgm:pt>
    <dgm:pt modelId="{1ABCD965-1428-407C-9EF3-1D0BB2E572C0}" type="pres">
      <dgm:prSet presAssocID="{7A8E2803-EDD7-418C-A313-E206E34B3009}" presName="hierChild3" presStyleCnt="0"/>
      <dgm:spPr/>
    </dgm:pt>
    <dgm:pt modelId="{9DF582D3-8FAA-4082-85CF-1285263E2671}" type="pres">
      <dgm:prSet presAssocID="{AECDFEDD-A408-431F-9B24-87C2AA2466A4}" presName="Name25" presStyleLbl="parChTrans1D3" presStyleIdx="1" presStyleCnt="4"/>
      <dgm:spPr/>
    </dgm:pt>
    <dgm:pt modelId="{9CF4F7F8-60EF-4AE1-AA34-4A60E2F67F10}" type="pres">
      <dgm:prSet presAssocID="{AECDFEDD-A408-431F-9B24-87C2AA2466A4}" presName="connTx" presStyleLbl="parChTrans1D3" presStyleIdx="1" presStyleCnt="4"/>
      <dgm:spPr/>
    </dgm:pt>
    <dgm:pt modelId="{EDC3380C-D2B2-43D7-B4C3-AB719C9AD545}" type="pres">
      <dgm:prSet presAssocID="{B79C3811-7067-4CF5-B3B5-B1B1FFDC5CAD}" presName="Name30" presStyleCnt="0"/>
      <dgm:spPr/>
    </dgm:pt>
    <dgm:pt modelId="{22CDC6B9-E9DB-4C79-AFFA-7B7F6C1043FD}" type="pres">
      <dgm:prSet presAssocID="{B79C3811-7067-4CF5-B3B5-B1B1FFDC5CAD}" presName="level2Shape" presStyleLbl="node3" presStyleIdx="1" presStyleCnt="4"/>
      <dgm:spPr/>
    </dgm:pt>
    <dgm:pt modelId="{64B4523A-FAD3-4E1E-BA1F-E35C42CD2522}" type="pres">
      <dgm:prSet presAssocID="{B79C3811-7067-4CF5-B3B5-B1B1FFDC5CAD}" presName="hierChild3" presStyleCnt="0"/>
      <dgm:spPr/>
    </dgm:pt>
    <dgm:pt modelId="{D30E380E-ED69-4EF6-8815-C875FAD1A6CC}" type="pres">
      <dgm:prSet presAssocID="{E5702882-73E0-4208-A18D-9D4BD3D1C6EA}" presName="Name25" presStyleLbl="parChTrans1D2" presStyleIdx="1" presStyleCnt="2"/>
      <dgm:spPr/>
    </dgm:pt>
    <dgm:pt modelId="{24F03677-787C-4719-BB09-076437DDFA2E}" type="pres">
      <dgm:prSet presAssocID="{E5702882-73E0-4208-A18D-9D4BD3D1C6EA}" presName="connTx" presStyleLbl="parChTrans1D2" presStyleIdx="1" presStyleCnt="2"/>
      <dgm:spPr/>
    </dgm:pt>
    <dgm:pt modelId="{4B4A4AAD-94CB-4722-85A7-CCCA9D087DB9}" type="pres">
      <dgm:prSet presAssocID="{CF546ECF-6380-4A37-B2F8-CD5622EE630C}" presName="Name30" presStyleCnt="0"/>
      <dgm:spPr/>
    </dgm:pt>
    <dgm:pt modelId="{49A66C99-2D89-4582-9139-9A68E463B600}" type="pres">
      <dgm:prSet presAssocID="{CF546ECF-6380-4A37-B2F8-CD5622EE630C}" presName="level2Shape" presStyleLbl="node2" presStyleIdx="1" presStyleCnt="2"/>
      <dgm:spPr/>
    </dgm:pt>
    <dgm:pt modelId="{EE54D079-E8B0-47A4-ABF9-9C259C01CF26}" type="pres">
      <dgm:prSet presAssocID="{CF546ECF-6380-4A37-B2F8-CD5622EE630C}" presName="hierChild3" presStyleCnt="0"/>
      <dgm:spPr/>
    </dgm:pt>
    <dgm:pt modelId="{6C89D6E0-0E6C-49CF-80FD-D461EA3CB2C7}" type="pres">
      <dgm:prSet presAssocID="{55383118-4120-4ADA-82AE-02047487590D}" presName="Name25" presStyleLbl="parChTrans1D3" presStyleIdx="2" presStyleCnt="4"/>
      <dgm:spPr/>
    </dgm:pt>
    <dgm:pt modelId="{C9344B83-D4A2-4A5F-AEE5-D0B82A93CFBF}" type="pres">
      <dgm:prSet presAssocID="{55383118-4120-4ADA-82AE-02047487590D}" presName="connTx" presStyleLbl="parChTrans1D3" presStyleIdx="2" presStyleCnt="4"/>
      <dgm:spPr/>
    </dgm:pt>
    <dgm:pt modelId="{D4C4AA1C-447E-4101-AF86-BFA99CF749C2}" type="pres">
      <dgm:prSet presAssocID="{54086CFD-30FB-4283-B014-7AD9C9E496E8}" presName="Name30" presStyleCnt="0"/>
      <dgm:spPr/>
    </dgm:pt>
    <dgm:pt modelId="{DD534B01-3884-483E-8788-525D9C21A82E}" type="pres">
      <dgm:prSet presAssocID="{54086CFD-30FB-4283-B014-7AD9C9E496E8}" presName="level2Shape" presStyleLbl="node3" presStyleIdx="2" presStyleCnt="4"/>
      <dgm:spPr/>
    </dgm:pt>
    <dgm:pt modelId="{F01BB3EB-75BB-4C26-8C36-07C62C12AA6F}" type="pres">
      <dgm:prSet presAssocID="{54086CFD-30FB-4283-B014-7AD9C9E496E8}" presName="hierChild3" presStyleCnt="0"/>
      <dgm:spPr/>
    </dgm:pt>
    <dgm:pt modelId="{C7F4E9C0-D7C5-4880-81F0-02EFDB2BA7AA}" type="pres">
      <dgm:prSet presAssocID="{2088CE13-EC03-4355-B284-6782B7ABD319}" presName="Name25" presStyleLbl="parChTrans1D3" presStyleIdx="3" presStyleCnt="4"/>
      <dgm:spPr/>
    </dgm:pt>
    <dgm:pt modelId="{51432389-4A04-4ADA-9122-28E54EE9B425}" type="pres">
      <dgm:prSet presAssocID="{2088CE13-EC03-4355-B284-6782B7ABD319}" presName="connTx" presStyleLbl="parChTrans1D3" presStyleIdx="3" presStyleCnt="4"/>
      <dgm:spPr/>
    </dgm:pt>
    <dgm:pt modelId="{4F98B306-B37A-4365-9872-5118DBDE5653}" type="pres">
      <dgm:prSet presAssocID="{77D2BA07-F8CA-4136-AD53-81E4A4A761D0}" presName="Name30" presStyleCnt="0"/>
      <dgm:spPr/>
    </dgm:pt>
    <dgm:pt modelId="{9AC78459-5E09-4943-805C-8963B9F13EA3}" type="pres">
      <dgm:prSet presAssocID="{77D2BA07-F8CA-4136-AD53-81E4A4A761D0}" presName="level2Shape" presStyleLbl="node3" presStyleIdx="3" presStyleCnt="4"/>
      <dgm:spPr/>
    </dgm:pt>
    <dgm:pt modelId="{FDBE593E-3D21-441D-8D54-B5F2837F1A54}" type="pres">
      <dgm:prSet presAssocID="{77D2BA07-F8CA-4136-AD53-81E4A4A761D0}" presName="hierChild3" presStyleCnt="0"/>
      <dgm:spPr/>
    </dgm:pt>
    <dgm:pt modelId="{755CE845-1EC3-42C4-A924-C510715091E9}" type="pres">
      <dgm:prSet presAssocID="{950B7ABB-4FA0-434F-80EE-F988B185E70D}" presName="bgShapesFlow" presStyleCnt="0"/>
      <dgm:spPr/>
    </dgm:pt>
  </dgm:ptLst>
  <dgm:cxnLst>
    <dgm:cxn modelId="{3453A201-BDB9-4B23-BA3A-0CCA623958A8}" srcId="{820F7359-D9BA-49F5-A049-8886D18B391B}" destId="{7CFEB80C-4943-4231-9AD3-420D33BBED39}" srcOrd="0" destOrd="0" parTransId="{8828E7F5-DBF1-4CA4-B348-AB269E7A096D}" sibTransId="{51CF3731-88DB-4BCF-A98A-D56CFCFB0AD9}"/>
    <dgm:cxn modelId="{4B2B6904-E3A4-4125-BF94-3A4E80074214}" type="presOf" srcId="{7A8E2803-EDD7-418C-A313-E206E34B3009}" destId="{C6D0C427-EF76-4961-A140-B6CFBB7C2CCF}" srcOrd="0" destOrd="0" presId="urn:microsoft.com/office/officeart/2005/8/layout/hierarchy5"/>
    <dgm:cxn modelId="{165B480E-8C9E-47C7-B3A3-B8147E3CD0C6}" srcId="{820F7359-D9BA-49F5-A049-8886D18B391B}" destId="{CF546ECF-6380-4A37-B2F8-CD5622EE630C}" srcOrd="1" destOrd="0" parTransId="{E5702882-73E0-4208-A18D-9D4BD3D1C6EA}" sibTransId="{47BF1214-8579-4DC3-BD14-7F075EE87F03}"/>
    <dgm:cxn modelId="{D890DE1F-955E-4229-9874-77711E92828E}" type="presOf" srcId="{55383118-4120-4ADA-82AE-02047487590D}" destId="{6C89D6E0-0E6C-49CF-80FD-D461EA3CB2C7}" srcOrd="0" destOrd="0" presId="urn:microsoft.com/office/officeart/2005/8/layout/hierarchy5"/>
    <dgm:cxn modelId="{E2EDF125-8743-47DA-AC4E-CFF3201D4C9D}" type="presOf" srcId="{E5702882-73E0-4208-A18D-9D4BD3D1C6EA}" destId="{D30E380E-ED69-4EF6-8815-C875FAD1A6CC}" srcOrd="0" destOrd="0" presId="urn:microsoft.com/office/officeart/2005/8/layout/hierarchy5"/>
    <dgm:cxn modelId="{EF211D2E-6CFF-4E32-B5DB-920A870856EB}" type="presOf" srcId="{77D2BA07-F8CA-4136-AD53-81E4A4A761D0}" destId="{9AC78459-5E09-4943-805C-8963B9F13EA3}" srcOrd="0" destOrd="0" presId="urn:microsoft.com/office/officeart/2005/8/layout/hierarchy5"/>
    <dgm:cxn modelId="{2EB16934-1A25-4AE3-8AB6-DCD6B2244059}" type="presOf" srcId="{7CFEB80C-4943-4231-9AD3-420D33BBED39}" destId="{FA116259-382D-4AF0-AB71-58E805F221D9}" srcOrd="0" destOrd="0" presId="urn:microsoft.com/office/officeart/2005/8/layout/hierarchy5"/>
    <dgm:cxn modelId="{2C04C85B-16EA-42F6-9149-A8085E2BBE22}" srcId="{950B7ABB-4FA0-434F-80EE-F988B185E70D}" destId="{820F7359-D9BA-49F5-A049-8886D18B391B}" srcOrd="0" destOrd="0" parTransId="{51CF6DB5-6BB1-4746-830D-866539ACB311}" sibTransId="{3111DC59-0FE7-4248-B992-231FDB9FBF07}"/>
    <dgm:cxn modelId="{4380C161-C20C-4155-A380-3EB65EA99635}" type="presOf" srcId="{2088CE13-EC03-4355-B284-6782B7ABD319}" destId="{C7F4E9C0-D7C5-4880-81F0-02EFDB2BA7AA}" srcOrd="0" destOrd="0" presId="urn:microsoft.com/office/officeart/2005/8/layout/hierarchy5"/>
    <dgm:cxn modelId="{F5031C64-1C76-4185-9674-BC3205B29BB1}" type="presOf" srcId="{2088CE13-EC03-4355-B284-6782B7ABD319}" destId="{51432389-4A04-4ADA-9122-28E54EE9B425}" srcOrd="1" destOrd="0" presId="urn:microsoft.com/office/officeart/2005/8/layout/hierarchy5"/>
    <dgm:cxn modelId="{7C61216F-D5A9-4B53-8855-3278A726DFD9}" type="presOf" srcId="{54086CFD-30FB-4283-B014-7AD9C9E496E8}" destId="{DD534B01-3884-483E-8788-525D9C21A82E}" srcOrd="0" destOrd="0" presId="urn:microsoft.com/office/officeart/2005/8/layout/hierarchy5"/>
    <dgm:cxn modelId="{939A2088-D8FB-46BF-AFFC-B758DEBF6064}" type="presOf" srcId="{8828E7F5-DBF1-4CA4-B348-AB269E7A096D}" destId="{89D37D12-62D8-497E-84AE-17DFF6F11FBA}" srcOrd="1" destOrd="0" presId="urn:microsoft.com/office/officeart/2005/8/layout/hierarchy5"/>
    <dgm:cxn modelId="{F221B58B-C04E-4D21-828B-7414A7360004}" type="presOf" srcId="{55383118-4120-4ADA-82AE-02047487590D}" destId="{C9344B83-D4A2-4A5F-AEE5-D0B82A93CFBF}" srcOrd="1" destOrd="0" presId="urn:microsoft.com/office/officeart/2005/8/layout/hierarchy5"/>
    <dgm:cxn modelId="{3011D29C-FC59-40AC-BDDA-F8AE1EB98E67}" type="presOf" srcId="{CF546ECF-6380-4A37-B2F8-CD5622EE630C}" destId="{49A66C99-2D89-4582-9139-9A68E463B600}" srcOrd="0" destOrd="0" presId="urn:microsoft.com/office/officeart/2005/8/layout/hierarchy5"/>
    <dgm:cxn modelId="{62B67FA7-126D-4174-98FB-5343DCA6FBC7}" type="presOf" srcId="{AECDFEDD-A408-431F-9B24-87C2AA2466A4}" destId="{9CF4F7F8-60EF-4AE1-AA34-4A60E2F67F10}" srcOrd="1" destOrd="0" presId="urn:microsoft.com/office/officeart/2005/8/layout/hierarchy5"/>
    <dgm:cxn modelId="{29324BB4-4AF0-4C08-89E2-21617877B85D}" type="presOf" srcId="{E5702882-73E0-4208-A18D-9D4BD3D1C6EA}" destId="{24F03677-787C-4719-BB09-076437DDFA2E}" srcOrd="1" destOrd="0" presId="urn:microsoft.com/office/officeart/2005/8/layout/hierarchy5"/>
    <dgm:cxn modelId="{89EF98C0-EEC2-4AB9-891A-4AA0812B6F3A}" type="presOf" srcId="{820F7359-D9BA-49F5-A049-8886D18B391B}" destId="{65CCE1F8-4988-475D-BADA-78FD175CB09F}" srcOrd="0" destOrd="0" presId="urn:microsoft.com/office/officeart/2005/8/layout/hierarchy5"/>
    <dgm:cxn modelId="{240776C4-06F6-4EFF-8AF6-29BC9C2E4C69}" type="presOf" srcId="{8828E7F5-DBF1-4CA4-B348-AB269E7A096D}" destId="{836C0A13-9C2B-4A0F-A50F-6C16310C837F}" srcOrd="0" destOrd="0" presId="urn:microsoft.com/office/officeart/2005/8/layout/hierarchy5"/>
    <dgm:cxn modelId="{F71756C7-96E6-4FC7-BEE5-88233D9DE287}" srcId="{7CFEB80C-4943-4231-9AD3-420D33BBED39}" destId="{7A8E2803-EDD7-418C-A313-E206E34B3009}" srcOrd="0" destOrd="0" parTransId="{289440EE-1E09-42C9-8673-540E733082B3}" sibTransId="{6F7804DC-89ED-4793-9D75-CE5CB48A357D}"/>
    <dgm:cxn modelId="{25B74FCF-BA45-41D7-800D-12E9CC96FFDC}" srcId="{CF546ECF-6380-4A37-B2F8-CD5622EE630C}" destId="{77D2BA07-F8CA-4136-AD53-81E4A4A761D0}" srcOrd="1" destOrd="0" parTransId="{2088CE13-EC03-4355-B284-6782B7ABD319}" sibTransId="{54D3B314-EE74-44B1-8B72-AB0DCFBEABBA}"/>
    <dgm:cxn modelId="{1C6929D6-1837-4139-900E-0DBD96338836}" type="presOf" srcId="{289440EE-1E09-42C9-8673-540E733082B3}" destId="{F9C5F08A-FDD1-4703-A733-02B2F355586E}" srcOrd="1" destOrd="0" presId="urn:microsoft.com/office/officeart/2005/8/layout/hierarchy5"/>
    <dgm:cxn modelId="{C16E9EE0-5688-4017-94DD-DB464B1705E6}" type="presOf" srcId="{B79C3811-7067-4CF5-B3B5-B1B1FFDC5CAD}" destId="{22CDC6B9-E9DB-4C79-AFFA-7B7F6C1043FD}" srcOrd="0" destOrd="0" presId="urn:microsoft.com/office/officeart/2005/8/layout/hierarchy5"/>
    <dgm:cxn modelId="{EFC45BE2-6D6C-4019-A23A-63AC12F5B02E}" type="presOf" srcId="{289440EE-1E09-42C9-8673-540E733082B3}" destId="{6B548EA1-1C13-4D32-B157-991DD590BC3D}" srcOrd="0" destOrd="0" presId="urn:microsoft.com/office/officeart/2005/8/layout/hierarchy5"/>
    <dgm:cxn modelId="{B7085EE3-CFAD-47BD-B1F6-AD4685139650}" srcId="{7CFEB80C-4943-4231-9AD3-420D33BBED39}" destId="{B79C3811-7067-4CF5-B3B5-B1B1FFDC5CAD}" srcOrd="1" destOrd="0" parTransId="{AECDFEDD-A408-431F-9B24-87C2AA2466A4}" sibTransId="{3C0F0606-A03A-4754-9681-6D1967D9D8F5}"/>
    <dgm:cxn modelId="{C773ACE4-A13A-4E25-AF33-EFD644F6D3D7}" srcId="{CF546ECF-6380-4A37-B2F8-CD5622EE630C}" destId="{54086CFD-30FB-4283-B014-7AD9C9E496E8}" srcOrd="0" destOrd="0" parTransId="{55383118-4120-4ADA-82AE-02047487590D}" sibTransId="{5EC9DED8-5642-4E74-9C09-6B19875C6DD4}"/>
    <dgm:cxn modelId="{D43CDAEC-B8F7-4333-948E-02C6606343D4}" type="presOf" srcId="{950B7ABB-4FA0-434F-80EE-F988B185E70D}" destId="{EA283182-592C-4F0B-B279-D390EDB7BB38}" srcOrd="0" destOrd="0" presId="urn:microsoft.com/office/officeart/2005/8/layout/hierarchy5"/>
    <dgm:cxn modelId="{E840D2FB-9F6D-4985-9ADA-57C62DB1FDE0}" type="presOf" srcId="{AECDFEDD-A408-431F-9B24-87C2AA2466A4}" destId="{9DF582D3-8FAA-4082-85CF-1285263E2671}" srcOrd="0" destOrd="0" presId="urn:microsoft.com/office/officeart/2005/8/layout/hierarchy5"/>
    <dgm:cxn modelId="{E4350952-F1D0-4482-9639-C5938FE610C3}" type="presParOf" srcId="{EA283182-592C-4F0B-B279-D390EDB7BB38}" destId="{4B2FDDAD-BCEE-42A2-9CBB-5262AD6754E3}" srcOrd="0" destOrd="0" presId="urn:microsoft.com/office/officeart/2005/8/layout/hierarchy5"/>
    <dgm:cxn modelId="{CB27937B-9976-4C55-AAC1-B004BDB5F7C8}" type="presParOf" srcId="{4B2FDDAD-BCEE-42A2-9CBB-5262AD6754E3}" destId="{68CA0A5A-891F-4E64-8A98-A322648B1729}" srcOrd="0" destOrd="0" presId="urn:microsoft.com/office/officeart/2005/8/layout/hierarchy5"/>
    <dgm:cxn modelId="{5661BCED-1AC2-4D67-8B6E-FBBAD70B4471}" type="presParOf" srcId="{68CA0A5A-891F-4E64-8A98-A322648B1729}" destId="{D8B16CF4-A306-4992-9033-7A74E0F83D24}" srcOrd="0" destOrd="0" presId="urn:microsoft.com/office/officeart/2005/8/layout/hierarchy5"/>
    <dgm:cxn modelId="{F1F5D0D2-B6D3-4051-A2F2-0C3C718022E0}" type="presParOf" srcId="{D8B16CF4-A306-4992-9033-7A74E0F83D24}" destId="{65CCE1F8-4988-475D-BADA-78FD175CB09F}" srcOrd="0" destOrd="0" presId="urn:microsoft.com/office/officeart/2005/8/layout/hierarchy5"/>
    <dgm:cxn modelId="{A1DE51FD-4741-4E1A-9A9D-80B2CCB09028}" type="presParOf" srcId="{D8B16CF4-A306-4992-9033-7A74E0F83D24}" destId="{EDD8D801-5947-4E95-AAA0-870C5907BF21}" srcOrd="1" destOrd="0" presId="urn:microsoft.com/office/officeart/2005/8/layout/hierarchy5"/>
    <dgm:cxn modelId="{E0FAFCA3-5838-4A00-88D7-3E6294F20C38}" type="presParOf" srcId="{EDD8D801-5947-4E95-AAA0-870C5907BF21}" destId="{836C0A13-9C2B-4A0F-A50F-6C16310C837F}" srcOrd="0" destOrd="0" presId="urn:microsoft.com/office/officeart/2005/8/layout/hierarchy5"/>
    <dgm:cxn modelId="{0478ADFC-1467-4B6B-A190-BCA89B255594}" type="presParOf" srcId="{836C0A13-9C2B-4A0F-A50F-6C16310C837F}" destId="{89D37D12-62D8-497E-84AE-17DFF6F11FBA}" srcOrd="0" destOrd="0" presId="urn:microsoft.com/office/officeart/2005/8/layout/hierarchy5"/>
    <dgm:cxn modelId="{E5B1E0E8-E47A-4008-89A4-80B1A9509281}" type="presParOf" srcId="{EDD8D801-5947-4E95-AAA0-870C5907BF21}" destId="{93F7DDA1-434D-476B-96DC-FEC29923E23B}" srcOrd="1" destOrd="0" presId="urn:microsoft.com/office/officeart/2005/8/layout/hierarchy5"/>
    <dgm:cxn modelId="{14876BF2-D0A6-4D04-9ADB-931D03DE71BE}" type="presParOf" srcId="{93F7DDA1-434D-476B-96DC-FEC29923E23B}" destId="{FA116259-382D-4AF0-AB71-58E805F221D9}" srcOrd="0" destOrd="0" presId="urn:microsoft.com/office/officeart/2005/8/layout/hierarchy5"/>
    <dgm:cxn modelId="{43957F4B-9FEF-4977-8B38-1E2C3E9E8AD9}" type="presParOf" srcId="{93F7DDA1-434D-476B-96DC-FEC29923E23B}" destId="{5D8271E7-48AD-4B40-9261-3877F86B8530}" srcOrd="1" destOrd="0" presId="urn:microsoft.com/office/officeart/2005/8/layout/hierarchy5"/>
    <dgm:cxn modelId="{C614D2A0-D12D-4D3E-92C0-9DB78E4AE257}" type="presParOf" srcId="{5D8271E7-48AD-4B40-9261-3877F86B8530}" destId="{6B548EA1-1C13-4D32-B157-991DD590BC3D}" srcOrd="0" destOrd="0" presId="urn:microsoft.com/office/officeart/2005/8/layout/hierarchy5"/>
    <dgm:cxn modelId="{4F226489-86A7-49B9-BE5B-C7022E9313D1}" type="presParOf" srcId="{6B548EA1-1C13-4D32-B157-991DD590BC3D}" destId="{F9C5F08A-FDD1-4703-A733-02B2F355586E}" srcOrd="0" destOrd="0" presId="urn:microsoft.com/office/officeart/2005/8/layout/hierarchy5"/>
    <dgm:cxn modelId="{E62F0360-CAB0-4BE1-8940-C2FDCCB7CC96}" type="presParOf" srcId="{5D8271E7-48AD-4B40-9261-3877F86B8530}" destId="{11A76A86-0A0C-40C8-AE1B-CDE180BA30EE}" srcOrd="1" destOrd="0" presId="urn:microsoft.com/office/officeart/2005/8/layout/hierarchy5"/>
    <dgm:cxn modelId="{7ACD9D8B-6D9D-4CD0-9A16-04EB807886F1}" type="presParOf" srcId="{11A76A86-0A0C-40C8-AE1B-CDE180BA30EE}" destId="{C6D0C427-EF76-4961-A140-B6CFBB7C2CCF}" srcOrd="0" destOrd="0" presId="urn:microsoft.com/office/officeart/2005/8/layout/hierarchy5"/>
    <dgm:cxn modelId="{EE2CC1DF-C50B-4953-BE93-7733A9C502DC}" type="presParOf" srcId="{11A76A86-0A0C-40C8-AE1B-CDE180BA30EE}" destId="{1ABCD965-1428-407C-9EF3-1D0BB2E572C0}" srcOrd="1" destOrd="0" presId="urn:microsoft.com/office/officeart/2005/8/layout/hierarchy5"/>
    <dgm:cxn modelId="{4F9EC902-366E-426C-A0AE-FDDAE57E8AF2}" type="presParOf" srcId="{5D8271E7-48AD-4B40-9261-3877F86B8530}" destId="{9DF582D3-8FAA-4082-85CF-1285263E2671}" srcOrd="2" destOrd="0" presId="urn:microsoft.com/office/officeart/2005/8/layout/hierarchy5"/>
    <dgm:cxn modelId="{0228CADC-93EA-486B-BC4F-6874334FA994}" type="presParOf" srcId="{9DF582D3-8FAA-4082-85CF-1285263E2671}" destId="{9CF4F7F8-60EF-4AE1-AA34-4A60E2F67F10}" srcOrd="0" destOrd="0" presId="urn:microsoft.com/office/officeart/2005/8/layout/hierarchy5"/>
    <dgm:cxn modelId="{073AB3B0-B411-4DF4-A882-AA4CD8D7EA08}" type="presParOf" srcId="{5D8271E7-48AD-4B40-9261-3877F86B8530}" destId="{EDC3380C-D2B2-43D7-B4C3-AB719C9AD545}" srcOrd="3" destOrd="0" presId="urn:microsoft.com/office/officeart/2005/8/layout/hierarchy5"/>
    <dgm:cxn modelId="{D42C6898-38F3-442A-987E-06192C83BC25}" type="presParOf" srcId="{EDC3380C-D2B2-43D7-B4C3-AB719C9AD545}" destId="{22CDC6B9-E9DB-4C79-AFFA-7B7F6C1043FD}" srcOrd="0" destOrd="0" presId="urn:microsoft.com/office/officeart/2005/8/layout/hierarchy5"/>
    <dgm:cxn modelId="{DF3A2F74-D690-4DA0-A5E1-D8960B0B5A45}" type="presParOf" srcId="{EDC3380C-D2B2-43D7-B4C3-AB719C9AD545}" destId="{64B4523A-FAD3-4E1E-BA1F-E35C42CD2522}" srcOrd="1" destOrd="0" presId="urn:microsoft.com/office/officeart/2005/8/layout/hierarchy5"/>
    <dgm:cxn modelId="{252D89E8-9DEE-4C09-8057-82270BC2153F}" type="presParOf" srcId="{EDD8D801-5947-4E95-AAA0-870C5907BF21}" destId="{D30E380E-ED69-4EF6-8815-C875FAD1A6CC}" srcOrd="2" destOrd="0" presId="urn:microsoft.com/office/officeart/2005/8/layout/hierarchy5"/>
    <dgm:cxn modelId="{FA4960AF-3A7C-4F24-964F-F7A3B42080AC}" type="presParOf" srcId="{D30E380E-ED69-4EF6-8815-C875FAD1A6CC}" destId="{24F03677-787C-4719-BB09-076437DDFA2E}" srcOrd="0" destOrd="0" presId="urn:microsoft.com/office/officeart/2005/8/layout/hierarchy5"/>
    <dgm:cxn modelId="{9BCD954C-9E7C-4AD0-913E-FBE81450D52D}" type="presParOf" srcId="{EDD8D801-5947-4E95-AAA0-870C5907BF21}" destId="{4B4A4AAD-94CB-4722-85A7-CCCA9D087DB9}" srcOrd="3" destOrd="0" presId="urn:microsoft.com/office/officeart/2005/8/layout/hierarchy5"/>
    <dgm:cxn modelId="{B90C58D0-5177-4376-A9A0-DFAC879F2130}" type="presParOf" srcId="{4B4A4AAD-94CB-4722-85A7-CCCA9D087DB9}" destId="{49A66C99-2D89-4582-9139-9A68E463B600}" srcOrd="0" destOrd="0" presId="urn:microsoft.com/office/officeart/2005/8/layout/hierarchy5"/>
    <dgm:cxn modelId="{2EC79615-EBB8-4F61-8AF3-50E921C96820}" type="presParOf" srcId="{4B4A4AAD-94CB-4722-85A7-CCCA9D087DB9}" destId="{EE54D079-E8B0-47A4-ABF9-9C259C01CF26}" srcOrd="1" destOrd="0" presId="urn:microsoft.com/office/officeart/2005/8/layout/hierarchy5"/>
    <dgm:cxn modelId="{ABAE0595-FC97-4BAC-8845-B11049F12AE2}" type="presParOf" srcId="{EE54D079-E8B0-47A4-ABF9-9C259C01CF26}" destId="{6C89D6E0-0E6C-49CF-80FD-D461EA3CB2C7}" srcOrd="0" destOrd="0" presId="urn:microsoft.com/office/officeart/2005/8/layout/hierarchy5"/>
    <dgm:cxn modelId="{60555749-73B8-4CB5-8799-7CA1FD81C5D9}" type="presParOf" srcId="{6C89D6E0-0E6C-49CF-80FD-D461EA3CB2C7}" destId="{C9344B83-D4A2-4A5F-AEE5-D0B82A93CFBF}" srcOrd="0" destOrd="0" presId="urn:microsoft.com/office/officeart/2005/8/layout/hierarchy5"/>
    <dgm:cxn modelId="{9EBDE232-2F3D-4AB1-8E37-1A095C2015FD}" type="presParOf" srcId="{EE54D079-E8B0-47A4-ABF9-9C259C01CF26}" destId="{D4C4AA1C-447E-4101-AF86-BFA99CF749C2}" srcOrd="1" destOrd="0" presId="urn:microsoft.com/office/officeart/2005/8/layout/hierarchy5"/>
    <dgm:cxn modelId="{D6CF4FBB-9ADE-4DDE-8D9D-68FA10E6421F}" type="presParOf" srcId="{D4C4AA1C-447E-4101-AF86-BFA99CF749C2}" destId="{DD534B01-3884-483E-8788-525D9C21A82E}" srcOrd="0" destOrd="0" presId="urn:microsoft.com/office/officeart/2005/8/layout/hierarchy5"/>
    <dgm:cxn modelId="{8DB12221-55B7-4462-B2EF-8EA1E257A0AE}" type="presParOf" srcId="{D4C4AA1C-447E-4101-AF86-BFA99CF749C2}" destId="{F01BB3EB-75BB-4C26-8C36-07C62C12AA6F}" srcOrd="1" destOrd="0" presId="urn:microsoft.com/office/officeart/2005/8/layout/hierarchy5"/>
    <dgm:cxn modelId="{5620D2C6-0E29-4921-9E18-9C2A194E51AF}" type="presParOf" srcId="{EE54D079-E8B0-47A4-ABF9-9C259C01CF26}" destId="{C7F4E9C0-D7C5-4880-81F0-02EFDB2BA7AA}" srcOrd="2" destOrd="0" presId="urn:microsoft.com/office/officeart/2005/8/layout/hierarchy5"/>
    <dgm:cxn modelId="{2005D5FD-EE77-4EF2-ABED-7156E4889F55}" type="presParOf" srcId="{C7F4E9C0-D7C5-4880-81F0-02EFDB2BA7AA}" destId="{51432389-4A04-4ADA-9122-28E54EE9B425}" srcOrd="0" destOrd="0" presId="urn:microsoft.com/office/officeart/2005/8/layout/hierarchy5"/>
    <dgm:cxn modelId="{7BC1B9EF-77E7-47C6-9985-CE22E62D45EF}" type="presParOf" srcId="{EE54D079-E8B0-47A4-ABF9-9C259C01CF26}" destId="{4F98B306-B37A-4365-9872-5118DBDE5653}" srcOrd="3" destOrd="0" presId="urn:microsoft.com/office/officeart/2005/8/layout/hierarchy5"/>
    <dgm:cxn modelId="{0ADF14D7-ED03-4D13-BF99-51FC1E0412B1}" type="presParOf" srcId="{4F98B306-B37A-4365-9872-5118DBDE5653}" destId="{9AC78459-5E09-4943-805C-8963B9F13EA3}" srcOrd="0" destOrd="0" presId="urn:microsoft.com/office/officeart/2005/8/layout/hierarchy5"/>
    <dgm:cxn modelId="{1CECD14F-7B02-496B-A98D-28171E990BB4}" type="presParOf" srcId="{4F98B306-B37A-4365-9872-5118DBDE5653}" destId="{FDBE593E-3D21-441D-8D54-B5F2837F1A54}" srcOrd="1" destOrd="0" presId="urn:microsoft.com/office/officeart/2005/8/layout/hierarchy5"/>
    <dgm:cxn modelId="{2E6C5663-70BC-422F-8BD7-0498E12090A8}" type="presParOf" srcId="{EA283182-592C-4F0B-B279-D390EDB7BB38}" destId="{755CE845-1EC3-42C4-A924-C510715091E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32BBE-1B60-4F94-8B25-C5A43521C17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183B461-2732-46E9-A0F5-C459D7B0364F}">
      <dgm:prSet phldrT="[Text]"/>
      <dgm:spPr/>
      <dgm:t>
        <a:bodyPr/>
        <a:lstStyle/>
        <a:p>
          <a:r>
            <a:rPr lang="en-CA" dirty="0"/>
            <a:t>Cloud provider independence</a:t>
          </a:r>
        </a:p>
      </dgm:t>
    </dgm:pt>
    <dgm:pt modelId="{D89C3C76-A427-4EE7-902E-0B8158894FD1}" type="parTrans" cxnId="{4B16EB96-952E-423E-B3D7-BE0978D179B9}">
      <dgm:prSet/>
      <dgm:spPr/>
      <dgm:t>
        <a:bodyPr/>
        <a:lstStyle/>
        <a:p>
          <a:endParaRPr lang="en-CA"/>
        </a:p>
      </dgm:t>
    </dgm:pt>
    <dgm:pt modelId="{5714D8A7-C161-479D-9D6B-1FA4BB14A481}" type="sibTrans" cxnId="{4B16EB96-952E-423E-B3D7-BE0978D179B9}">
      <dgm:prSet/>
      <dgm:spPr/>
      <dgm:t>
        <a:bodyPr/>
        <a:lstStyle/>
        <a:p>
          <a:endParaRPr lang="en-CA"/>
        </a:p>
      </dgm:t>
    </dgm:pt>
    <dgm:pt modelId="{1C108A4C-13DF-4016-9A71-66431149D20E}">
      <dgm:prSet phldrT="[Text]"/>
      <dgm:spPr/>
      <dgm:t>
        <a:bodyPr/>
        <a:lstStyle/>
        <a:p>
          <a:r>
            <a:rPr lang="en-CA" dirty="0"/>
            <a:t>Separation of concerns</a:t>
          </a:r>
        </a:p>
      </dgm:t>
    </dgm:pt>
    <dgm:pt modelId="{B0F5D3F8-E58A-4989-BAC3-753924909F27}" type="parTrans" cxnId="{C76C3082-4247-4A1D-A0E9-B79EBF3FAEAC}">
      <dgm:prSet/>
      <dgm:spPr/>
      <dgm:t>
        <a:bodyPr/>
        <a:lstStyle/>
        <a:p>
          <a:endParaRPr lang="en-CA"/>
        </a:p>
      </dgm:t>
    </dgm:pt>
    <dgm:pt modelId="{7A69619F-AEE9-49F0-ADF4-21F4BB22C8AD}" type="sibTrans" cxnId="{C76C3082-4247-4A1D-A0E9-B79EBF3FAEAC}">
      <dgm:prSet/>
      <dgm:spPr/>
      <dgm:t>
        <a:bodyPr/>
        <a:lstStyle/>
        <a:p>
          <a:endParaRPr lang="en-CA"/>
        </a:p>
      </dgm:t>
    </dgm:pt>
    <dgm:pt modelId="{A87A6DE5-5840-4656-B305-9BF3786A83B9}">
      <dgm:prSet phldrT="[Text]"/>
      <dgm:spPr/>
      <dgm:t>
        <a:bodyPr/>
        <a:lstStyle/>
        <a:p>
          <a:r>
            <a:rPr lang="en-CA" dirty="0"/>
            <a:t>Reusability</a:t>
          </a:r>
        </a:p>
      </dgm:t>
    </dgm:pt>
    <dgm:pt modelId="{632CC762-BDB7-4241-8804-F9CDD1D2E182}" type="parTrans" cxnId="{CD2C744D-7764-46EC-AD89-1D94D93B252A}">
      <dgm:prSet/>
      <dgm:spPr/>
      <dgm:t>
        <a:bodyPr/>
        <a:lstStyle/>
        <a:p>
          <a:endParaRPr lang="en-CA"/>
        </a:p>
      </dgm:t>
    </dgm:pt>
    <dgm:pt modelId="{BE6B023F-CF48-4C33-96BD-9748A3131FDF}" type="sibTrans" cxnId="{CD2C744D-7764-46EC-AD89-1D94D93B252A}">
      <dgm:prSet/>
      <dgm:spPr/>
      <dgm:t>
        <a:bodyPr/>
        <a:lstStyle/>
        <a:p>
          <a:endParaRPr lang="en-CA"/>
        </a:p>
      </dgm:t>
    </dgm:pt>
    <dgm:pt modelId="{DFC41D7E-0DCA-4A4D-9846-ACA4EFD61FF4}">
      <dgm:prSet phldrT="[Text]"/>
      <dgm:spPr/>
      <dgm:t>
        <a:bodyPr/>
        <a:lstStyle/>
        <a:p>
          <a:r>
            <a:rPr lang="en-CA" dirty="0"/>
            <a:t>Abstraction</a:t>
          </a:r>
        </a:p>
      </dgm:t>
    </dgm:pt>
    <dgm:pt modelId="{4BBE9B0D-8237-4D86-A5EA-D6F44492ED0F}" type="parTrans" cxnId="{46CF105E-7628-490F-944E-25F128448F2E}">
      <dgm:prSet/>
      <dgm:spPr/>
      <dgm:t>
        <a:bodyPr/>
        <a:lstStyle/>
        <a:p>
          <a:endParaRPr lang="en-CA"/>
        </a:p>
      </dgm:t>
    </dgm:pt>
    <dgm:pt modelId="{3286D967-02CA-411C-9F5D-551443F036C9}" type="sibTrans" cxnId="{46CF105E-7628-490F-944E-25F128448F2E}">
      <dgm:prSet/>
      <dgm:spPr/>
      <dgm:t>
        <a:bodyPr/>
        <a:lstStyle/>
        <a:p>
          <a:endParaRPr lang="en-CA"/>
        </a:p>
      </dgm:t>
    </dgm:pt>
    <dgm:pt modelId="{F312BCD9-2B61-46B0-A698-64AB4A5441EC}">
      <dgm:prSet phldrT="[Text]"/>
      <dgm:spPr/>
      <dgm:t>
        <a:bodyPr/>
        <a:lstStyle/>
        <a:p>
          <a:r>
            <a:rPr lang="en-CA" dirty="0"/>
            <a:t>White- and black- box infrastructure</a:t>
          </a:r>
        </a:p>
      </dgm:t>
    </dgm:pt>
    <dgm:pt modelId="{33679921-26F3-4A8C-8004-080AA521C787}" type="parTrans" cxnId="{BE605522-7A8E-494F-8AB5-0723A27E4488}">
      <dgm:prSet/>
      <dgm:spPr/>
      <dgm:t>
        <a:bodyPr/>
        <a:lstStyle/>
        <a:p>
          <a:endParaRPr lang="en-CA"/>
        </a:p>
      </dgm:t>
    </dgm:pt>
    <dgm:pt modelId="{FD1B18FC-4680-419A-8CF2-49A7139F5767}" type="sibTrans" cxnId="{BE605522-7A8E-494F-8AB5-0723A27E4488}">
      <dgm:prSet/>
      <dgm:spPr/>
      <dgm:t>
        <a:bodyPr/>
        <a:lstStyle/>
        <a:p>
          <a:endParaRPr lang="en-CA"/>
        </a:p>
      </dgm:t>
    </dgm:pt>
    <dgm:pt modelId="{EB796DD3-D0AB-46BD-B1FC-17134A2AB80A}">
      <dgm:prSet phldrT="[Text]"/>
      <dgm:spPr/>
      <dgm:t>
        <a:bodyPr/>
        <a:lstStyle/>
        <a:p>
          <a:r>
            <a:rPr lang="en-CA" dirty="0"/>
            <a:t>Prevent vendor lock-in</a:t>
          </a:r>
        </a:p>
      </dgm:t>
    </dgm:pt>
    <dgm:pt modelId="{B10100F7-1818-4BEE-8843-EC66AE700584}" type="parTrans" cxnId="{0C3030E4-8D55-46CC-8585-A9A395247DBD}">
      <dgm:prSet/>
      <dgm:spPr/>
      <dgm:t>
        <a:bodyPr/>
        <a:lstStyle/>
        <a:p>
          <a:endParaRPr lang="en-CA"/>
        </a:p>
      </dgm:t>
    </dgm:pt>
    <dgm:pt modelId="{3F199D56-A1B6-47DA-B8BA-7B43806FC37A}" type="sibTrans" cxnId="{0C3030E4-8D55-46CC-8585-A9A395247DBD}">
      <dgm:prSet/>
      <dgm:spPr/>
      <dgm:t>
        <a:bodyPr/>
        <a:lstStyle/>
        <a:p>
          <a:endParaRPr lang="en-CA"/>
        </a:p>
      </dgm:t>
    </dgm:pt>
    <dgm:pt modelId="{BE0B5B05-82A2-4AC9-90F3-EFAA1C6B9897}">
      <dgm:prSet phldrT="[Text]"/>
      <dgm:spPr/>
      <dgm:t>
        <a:bodyPr/>
        <a:lstStyle/>
        <a:p>
          <a:r>
            <a:rPr lang="en-CA" dirty="0"/>
            <a:t>Provider-agnostic</a:t>
          </a:r>
        </a:p>
      </dgm:t>
    </dgm:pt>
    <dgm:pt modelId="{81D4E45B-FF88-4E04-ABB7-03EC3429E753}" type="parTrans" cxnId="{9D85E2FC-A313-4ECA-B992-E1BEBBA0A694}">
      <dgm:prSet/>
      <dgm:spPr/>
      <dgm:t>
        <a:bodyPr/>
        <a:lstStyle/>
        <a:p>
          <a:endParaRPr lang="en-CA"/>
        </a:p>
      </dgm:t>
    </dgm:pt>
    <dgm:pt modelId="{44938838-13F8-4EA2-9C0E-7D0F29EE24BB}" type="sibTrans" cxnId="{9D85E2FC-A313-4ECA-B992-E1BEBBA0A694}">
      <dgm:prSet/>
      <dgm:spPr/>
      <dgm:t>
        <a:bodyPr/>
        <a:lstStyle/>
        <a:p>
          <a:endParaRPr lang="en-CA"/>
        </a:p>
      </dgm:t>
    </dgm:pt>
    <dgm:pt modelId="{1A97EF08-2176-4554-9A34-B0C602AEB1AF}">
      <dgm:prSet phldrT="[Text]"/>
      <dgm:spPr/>
      <dgm:t>
        <a:bodyPr/>
        <a:lstStyle/>
        <a:p>
          <a:r>
            <a:rPr lang="en-CA" dirty="0"/>
            <a:t>Modularity</a:t>
          </a:r>
        </a:p>
      </dgm:t>
    </dgm:pt>
    <dgm:pt modelId="{92B5D5A6-FD4C-4164-90C5-7D0C7468DB77}" type="parTrans" cxnId="{9C1AFA2C-6628-4AA0-84AC-6D4732435B72}">
      <dgm:prSet/>
      <dgm:spPr/>
      <dgm:t>
        <a:bodyPr/>
        <a:lstStyle/>
        <a:p>
          <a:endParaRPr lang="en-CA"/>
        </a:p>
      </dgm:t>
    </dgm:pt>
    <dgm:pt modelId="{399BF09D-2B69-4FA7-BB38-E3EF4A71E450}" type="sibTrans" cxnId="{9C1AFA2C-6628-4AA0-84AC-6D4732435B72}">
      <dgm:prSet/>
      <dgm:spPr/>
      <dgm:t>
        <a:bodyPr/>
        <a:lstStyle/>
        <a:p>
          <a:endParaRPr lang="en-CA"/>
        </a:p>
      </dgm:t>
    </dgm:pt>
    <dgm:pt modelId="{8655F8F1-D1E3-44EB-BE03-7DE1A90155AD}">
      <dgm:prSet phldrT="[Text]"/>
      <dgm:spPr/>
      <dgm:t>
        <a:bodyPr/>
        <a:lstStyle/>
        <a:p>
          <a:r>
            <a:rPr lang="en-CA" dirty="0"/>
            <a:t>Facilitate maintenance and dynamic adoption</a:t>
          </a:r>
        </a:p>
      </dgm:t>
    </dgm:pt>
    <dgm:pt modelId="{1EED4AB8-F542-4CD1-8AB5-B4289D5487C8}" type="parTrans" cxnId="{A92A40F9-3084-4D7C-83E9-7F0FA16DF66B}">
      <dgm:prSet/>
      <dgm:spPr/>
      <dgm:t>
        <a:bodyPr/>
        <a:lstStyle/>
        <a:p>
          <a:endParaRPr lang="en-CA"/>
        </a:p>
      </dgm:t>
    </dgm:pt>
    <dgm:pt modelId="{1D91D66B-CAD3-4762-80B3-BEAD4B766C4A}" type="sibTrans" cxnId="{A92A40F9-3084-4D7C-83E9-7F0FA16DF66B}">
      <dgm:prSet/>
      <dgm:spPr/>
      <dgm:t>
        <a:bodyPr/>
        <a:lstStyle/>
        <a:p>
          <a:endParaRPr lang="en-CA"/>
        </a:p>
      </dgm:t>
    </dgm:pt>
    <dgm:pt modelId="{6F9FEA10-2DEE-4783-B73A-A45BCD19B81B}">
      <dgm:prSet phldrT="[Text]"/>
      <dgm:spPr/>
      <dgm:t>
        <a:bodyPr/>
        <a:lstStyle/>
        <a:p>
          <a:r>
            <a:rPr lang="en-CA" dirty="0"/>
            <a:t>Support patterns</a:t>
          </a:r>
        </a:p>
      </dgm:t>
    </dgm:pt>
    <dgm:pt modelId="{18EDFAB8-5080-4973-97AD-525BE7D55CD9}" type="parTrans" cxnId="{52840EC1-9BC1-4882-9D1E-7FB59C7AD2DE}">
      <dgm:prSet/>
      <dgm:spPr/>
      <dgm:t>
        <a:bodyPr/>
        <a:lstStyle/>
        <a:p>
          <a:endParaRPr lang="en-CA"/>
        </a:p>
      </dgm:t>
    </dgm:pt>
    <dgm:pt modelId="{3B6CCED9-9A46-425E-A7E5-D0B07AFD36A4}" type="sibTrans" cxnId="{52840EC1-9BC1-4882-9D1E-7FB59C7AD2DE}">
      <dgm:prSet/>
      <dgm:spPr/>
      <dgm:t>
        <a:bodyPr/>
        <a:lstStyle/>
        <a:p>
          <a:endParaRPr lang="en-CA"/>
        </a:p>
      </dgm:t>
    </dgm:pt>
    <dgm:pt modelId="{3D3C394A-3021-43AE-90B6-3EFA6D29D6F2}">
      <dgm:prSet phldrT="[Text]"/>
      <dgm:spPr/>
      <dgm:t>
        <a:bodyPr/>
        <a:lstStyle/>
        <a:p>
          <a:r>
            <a:rPr lang="en-CA" dirty="0"/>
            <a:t>Rapid development</a:t>
          </a:r>
        </a:p>
      </dgm:t>
    </dgm:pt>
    <dgm:pt modelId="{228B18AD-1F0D-4CD1-BE89-766627BA0C96}" type="parTrans" cxnId="{C9FA673D-F6D1-4CB0-95AC-3B0A26509062}">
      <dgm:prSet/>
      <dgm:spPr/>
      <dgm:t>
        <a:bodyPr/>
        <a:lstStyle/>
        <a:p>
          <a:endParaRPr lang="en-CA"/>
        </a:p>
      </dgm:t>
    </dgm:pt>
    <dgm:pt modelId="{F625E449-4C5F-461B-8D70-BA7A2264227C}" type="sibTrans" cxnId="{C9FA673D-F6D1-4CB0-95AC-3B0A26509062}">
      <dgm:prSet/>
      <dgm:spPr/>
      <dgm:t>
        <a:bodyPr/>
        <a:lstStyle/>
        <a:p>
          <a:endParaRPr lang="en-CA"/>
        </a:p>
      </dgm:t>
    </dgm:pt>
    <dgm:pt modelId="{040A46E1-800F-4A21-8786-C11375C61DD9}">
      <dgm:prSet phldrT="[Text]"/>
      <dgm:spPr/>
      <dgm:t>
        <a:bodyPr/>
        <a:lstStyle/>
        <a:p>
          <a:r>
            <a:rPr lang="en-CA" dirty="0"/>
            <a:t>Single DSL for IaaS and PaaS</a:t>
          </a:r>
        </a:p>
      </dgm:t>
    </dgm:pt>
    <dgm:pt modelId="{8A93D2AE-597B-4D0E-B8C0-F9DD8C583081}" type="parTrans" cxnId="{A149F2E0-CED0-4B46-ABD3-EC8FAD178463}">
      <dgm:prSet/>
      <dgm:spPr/>
      <dgm:t>
        <a:bodyPr/>
        <a:lstStyle/>
        <a:p>
          <a:endParaRPr lang="en-CA"/>
        </a:p>
      </dgm:t>
    </dgm:pt>
    <dgm:pt modelId="{1D11683F-4E28-4AB2-99F2-11E5EAF03B09}" type="sibTrans" cxnId="{A149F2E0-CED0-4B46-ABD3-EC8FAD178463}">
      <dgm:prSet/>
      <dgm:spPr/>
      <dgm:t>
        <a:bodyPr/>
        <a:lstStyle/>
        <a:p>
          <a:endParaRPr lang="en-CA"/>
        </a:p>
      </dgm:t>
    </dgm:pt>
    <dgm:pt modelId="{CADB8FAB-5FCD-4C20-BA67-28555C9DE11F}">
      <dgm:prSet phldrT="[Text]"/>
      <dgm:spPr/>
      <dgm:t>
        <a:bodyPr/>
        <a:lstStyle/>
        <a:p>
          <a:r>
            <a:rPr lang="en-CA" dirty="0"/>
            <a:t>Continuously up-to-date representation of system</a:t>
          </a:r>
        </a:p>
      </dgm:t>
    </dgm:pt>
    <dgm:pt modelId="{1227E526-897C-4DA0-89F8-725EC00DE1B0}" type="parTrans" cxnId="{6816AEE5-0265-464A-8CEC-152455B99E36}">
      <dgm:prSet/>
      <dgm:spPr/>
      <dgm:t>
        <a:bodyPr/>
        <a:lstStyle/>
        <a:p>
          <a:endParaRPr lang="en-CA"/>
        </a:p>
      </dgm:t>
    </dgm:pt>
    <dgm:pt modelId="{F8ADBC3B-9B7A-413F-B934-E3E8A640C212}" type="sibTrans" cxnId="{6816AEE5-0265-464A-8CEC-152455B99E36}">
      <dgm:prSet/>
      <dgm:spPr/>
      <dgm:t>
        <a:bodyPr/>
        <a:lstStyle/>
        <a:p>
          <a:endParaRPr lang="en-CA"/>
        </a:p>
      </dgm:t>
    </dgm:pt>
    <dgm:pt modelId="{D8BC5CF2-FA82-4106-A3C7-16A7009648EA}">
      <dgm:prSet phldrT="[Text]"/>
      <dgm:spPr/>
      <dgm:t>
        <a:bodyPr/>
        <a:lstStyle/>
        <a:p>
          <a:r>
            <a:rPr lang="en-CA" dirty="0"/>
            <a:t>Various degrees of control</a:t>
          </a:r>
        </a:p>
      </dgm:t>
    </dgm:pt>
    <dgm:pt modelId="{4F79217B-9525-4A1F-A9A2-CD4666F65970}" type="parTrans" cxnId="{56995FDF-8561-4873-8A63-146FB20C2B99}">
      <dgm:prSet/>
      <dgm:spPr/>
      <dgm:t>
        <a:bodyPr/>
        <a:lstStyle/>
        <a:p>
          <a:endParaRPr lang="en-CA"/>
        </a:p>
      </dgm:t>
    </dgm:pt>
    <dgm:pt modelId="{7E5E4DD8-B6B8-471C-8F82-82556AD58FA5}" type="sibTrans" cxnId="{56995FDF-8561-4873-8A63-146FB20C2B99}">
      <dgm:prSet/>
      <dgm:spPr/>
      <dgm:t>
        <a:bodyPr/>
        <a:lstStyle/>
        <a:p>
          <a:endParaRPr lang="en-CA"/>
        </a:p>
      </dgm:t>
    </dgm:pt>
    <dgm:pt modelId="{051765C7-C708-43C2-96C0-552B85EE475C}" type="pres">
      <dgm:prSet presAssocID="{03D32BBE-1B60-4F94-8B25-C5A43521C170}" presName="Name0" presStyleCnt="0">
        <dgm:presLayoutVars>
          <dgm:dir/>
          <dgm:animLvl val="lvl"/>
          <dgm:resizeHandles val="exact"/>
        </dgm:presLayoutVars>
      </dgm:prSet>
      <dgm:spPr/>
    </dgm:pt>
    <dgm:pt modelId="{6E23077C-AD96-4711-9633-B9BC14C0B78F}" type="pres">
      <dgm:prSet presAssocID="{C183B461-2732-46E9-A0F5-C459D7B0364F}" presName="linNode" presStyleCnt="0"/>
      <dgm:spPr/>
    </dgm:pt>
    <dgm:pt modelId="{D582BFFB-58EF-4747-8B35-D72B500D3931}" type="pres">
      <dgm:prSet presAssocID="{C183B461-2732-46E9-A0F5-C459D7B0364F}" presName="parTx" presStyleLbl="revTx" presStyleIdx="0" presStyleCnt="5">
        <dgm:presLayoutVars>
          <dgm:chMax val="1"/>
          <dgm:bulletEnabled val="1"/>
        </dgm:presLayoutVars>
      </dgm:prSet>
      <dgm:spPr/>
    </dgm:pt>
    <dgm:pt modelId="{B671BA40-9A29-4C6B-A26D-F6D908AD329C}" type="pres">
      <dgm:prSet presAssocID="{C183B461-2732-46E9-A0F5-C459D7B0364F}" presName="bracket" presStyleLbl="parChTrans1D1" presStyleIdx="0" presStyleCnt="5"/>
      <dgm:spPr/>
    </dgm:pt>
    <dgm:pt modelId="{61A75A78-9EC3-475B-80F4-355F8169EBC9}" type="pres">
      <dgm:prSet presAssocID="{C183B461-2732-46E9-A0F5-C459D7B0364F}" presName="spH" presStyleCnt="0"/>
      <dgm:spPr/>
    </dgm:pt>
    <dgm:pt modelId="{7EF56CAC-292D-495D-9D41-6DC3F1171F99}" type="pres">
      <dgm:prSet presAssocID="{C183B461-2732-46E9-A0F5-C459D7B0364F}" presName="desTx" presStyleLbl="node1" presStyleIdx="0" presStyleCnt="5">
        <dgm:presLayoutVars>
          <dgm:bulletEnabled val="1"/>
        </dgm:presLayoutVars>
      </dgm:prSet>
      <dgm:spPr/>
    </dgm:pt>
    <dgm:pt modelId="{CCAC6F60-046D-4549-A6EA-AF8CA849427B}" type="pres">
      <dgm:prSet presAssocID="{5714D8A7-C161-479D-9D6B-1FA4BB14A481}" presName="spV" presStyleCnt="0"/>
      <dgm:spPr/>
    </dgm:pt>
    <dgm:pt modelId="{9EC66B30-4306-4FDA-B234-48BBBE9D02A1}" type="pres">
      <dgm:prSet presAssocID="{1A97EF08-2176-4554-9A34-B0C602AEB1AF}" presName="linNode" presStyleCnt="0"/>
      <dgm:spPr/>
    </dgm:pt>
    <dgm:pt modelId="{55564C3F-DD96-4AA1-AFD7-27A39EB4DF31}" type="pres">
      <dgm:prSet presAssocID="{1A97EF08-2176-4554-9A34-B0C602AEB1AF}" presName="parTx" presStyleLbl="revTx" presStyleIdx="1" presStyleCnt="5">
        <dgm:presLayoutVars>
          <dgm:chMax val="1"/>
          <dgm:bulletEnabled val="1"/>
        </dgm:presLayoutVars>
      </dgm:prSet>
      <dgm:spPr/>
    </dgm:pt>
    <dgm:pt modelId="{B16F316B-5E20-4417-B2E0-C5FB7D29E80B}" type="pres">
      <dgm:prSet presAssocID="{1A97EF08-2176-4554-9A34-B0C602AEB1AF}" presName="bracket" presStyleLbl="parChTrans1D1" presStyleIdx="1" presStyleCnt="5"/>
      <dgm:spPr/>
    </dgm:pt>
    <dgm:pt modelId="{FAAAC12E-59CB-4AB6-AC7B-F61FC1EDB60C}" type="pres">
      <dgm:prSet presAssocID="{1A97EF08-2176-4554-9A34-B0C602AEB1AF}" presName="spH" presStyleCnt="0"/>
      <dgm:spPr/>
    </dgm:pt>
    <dgm:pt modelId="{575AC755-8032-4424-8DF0-267FE57C5033}" type="pres">
      <dgm:prSet presAssocID="{1A97EF08-2176-4554-9A34-B0C602AEB1AF}" presName="desTx" presStyleLbl="node1" presStyleIdx="1" presStyleCnt="5">
        <dgm:presLayoutVars>
          <dgm:bulletEnabled val="1"/>
        </dgm:presLayoutVars>
      </dgm:prSet>
      <dgm:spPr/>
    </dgm:pt>
    <dgm:pt modelId="{498EDCF3-E346-4BA1-9941-65008B1D76DD}" type="pres">
      <dgm:prSet presAssocID="{399BF09D-2B69-4FA7-BB38-E3EF4A71E450}" presName="spV" presStyleCnt="0"/>
      <dgm:spPr/>
    </dgm:pt>
    <dgm:pt modelId="{1F7F9FC9-9885-4A23-B0E8-EE8B32C927D4}" type="pres">
      <dgm:prSet presAssocID="{A87A6DE5-5840-4656-B305-9BF3786A83B9}" presName="linNode" presStyleCnt="0"/>
      <dgm:spPr/>
    </dgm:pt>
    <dgm:pt modelId="{6AFFC9B1-EC9C-4420-AA11-D63C5278920B}" type="pres">
      <dgm:prSet presAssocID="{A87A6DE5-5840-4656-B305-9BF3786A83B9}" presName="parTx" presStyleLbl="revTx" presStyleIdx="2" presStyleCnt="5">
        <dgm:presLayoutVars>
          <dgm:chMax val="1"/>
          <dgm:bulletEnabled val="1"/>
        </dgm:presLayoutVars>
      </dgm:prSet>
      <dgm:spPr/>
    </dgm:pt>
    <dgm:pt modelId="{FB0FFF99-CF8E-4488-B03A-9486905E6B09}" type="pres">
      <dgm:prSet presAssocID="{A87A6DE5-5840-4656-B305-9BF3786A83B9}" presName="bracket" presStyleLbl="parChTrans1D1" presStyleIdx="2" presStyleCnt="5"/>
      <dgm:spPr/>
    </dgm:pt>
    <dgm:pt modelId="{920D9114-B30A-477D-9C1D-C830F2CBACDA}" type="pres">
      <dgm:prSet presAssocID="{A87A6DE5-5840-4656-B305-9BF3786A83B9}" presName="spH" presStyleCnt="0"/>
      <dgm:spPr/>
    </dgm:pt>
    <dgm:pt modelId="{1D5F78FD-B46C-45BA-B149-009946FE331F}" type="pres">
      <dgm:prSet presAssocID="{A87A6DE5-5840-4656-B305-9BF3786A83B9}" presName="desTx" presStyleLbl="node1" presStyleIdx="2" presStyleCnt="5">
        <dgm:presLayoutVars>
          <dgm:bulletEnabled val="1"/>
        </dgm:presLayoutVars>
      </dgm:prSet>
      <dgm:spPr/>
    </dgm:pt>
    <dgm:pt modelId="{ADC8A9E1-54FA-4275-9553-68F638B73EE4}" type="pres">
      <dgm:prSet presAssocID="{BE6B023F-CF48-4C33-96BD-9748A3131FDF}" presName="spV" presStyleCnt="0"/>
      <dgm:spPr/>
    </dgm:pt>
    <dgm:pt modelId="{0C39E18D-894C-4512-A1A5-FF04AF908477}" type="pres">
      <dgm:prSet presAssocID="{DFC41D7E-0DCA-4A4D-9846-ACA4EFD61FF4}" presName="linNode" presStyleCnt="0"/>
      <dgm:spPr/>
    </dgm:pt>
    <dgm:pt modelId="{8B51EEB0-E77E-4DDF-9389-27765DE4040E}" type="pres">
      <dgm:prSet presAssocID="{DFC41D7E-0DCA-4A4D-9846-ACA4EFD61FF4}" presName="parTx" presStyleLbl="revTx" presStyleIdx="3" presStyleCnt="5">
        <dgm:presLayoutVars>
          <dgm:chMax val="1"/>
          <dgm:bulletEnabled val="1"/>
        </dgm:presLayoutVars>
      </dgm:prSet>
      <dgm:spPr/>
    </dgm:pt>
    <dgm:pt modelId="{E5587C9F-91A4-4A1D-B99A-F1C646805D7C}" type="pres">
      <dgm:prSet presAssocID="{DFC41D7E-0DCA-4A4D-9846-ACA4EFD61FF4}" presName="bracket" presStyleLbl="parChTrans1D1" presStyleIdx="3" presStyleCnt="5"/>
      <dgm:spPr/>
    </dgm:pt>
    <dgm:pt modelId="{2B5375EA-93DB-4100-BCB6-0D1ABC9D169D}" type="pres">
      <dgm:prSet presAssocID="{DFC41D7E-0DCA-4A4D-9846-ACA4EFD61FF4}" presName="spH" presStyleCnt="0"/>
      <dgm:spPr/>
    </dgm:pt>
    <dgm:pt modelId="{BEF5ADB5-0143-4758-91C8-6E2AA7BC87FB}" type="pres">
      <dgm:prSet presAssocID="{DFC41D7E-0DCA-4A4D-9846-ACA4EFD61FF4}" presName="desTx" presStyleLbl="node1" presStyleIdx="3" presStyleCnt="5">
        <dgm:presLayoutVars>
          <dgm:bulletEnabled val="1"/>
        </dgm:presLayoutVars>
      </dgm:prSet>
      <dgm:spPr/>
    </dgm:pt>
    <dgm:pt modelId="{4D4B6A81-CECC-4D79-80EA-18BAFE054E86}" type="pres">
      <dgm:prSet presAssocID="{3286D967-02CA-411C-9F5D-551443F036C9}" presName="spV" presStyleCnt="0"/>
      <dgm:spPr/>
    </dgm:pt>
    <dgm:pt modelId="{B3B1FB44-BD8E-4D1F-9823-94D7D551020F}" type="pres">
      <dgm:prSet presAssocID="{F312BCD9-2B61-46B0-A698-64AB4A5441EC}" presName="linNode" presStyleCnt="0"/>
      <dgm:spPr/>
    </dgm:pt>
    <dgm:pt modelId="{5E53B7A4-6BF2-4D5A-B12A-BB025B4F6E5C}" type="pres">
      <dgm:prSet presAssocID="{F312BCD9-2B61-46B0-A698-64AB4A5441EC}" presName="parTx" presStyleLbl="revTx" presStyleIdx="4" presStyleCnt="5">
        <dgm:presLayoutVars>
          <dgm:chMax val="1"/>
          <dgm:bulletEnabled val="1"/>
        </dgm:presLayoutVars>
      </dgm:prSet>
      <dgm:spPr/>
    </dgm:pt>
    <dgm:pt modelId="{FAFA5B4E-5D33-478C-8CA5-06F760879DB4}" type="pres">
      <dgm:prSet presAssocID="{F312BCD9-2B61-46B0-A698-64AB4A5441EC}" presName="bracket" presStyleLbl="parChTrans1D1" presStyleIdx="4" presStyleCnt="5"/>
      <dgm:spPr/>
    </dgm:pt>
    <dgm:pt modelId="{A645CC13-6B9B-42B5-AC03-4621BDEB9EEF}" type="pres">
      <dgm:prSet presAssocID="{F312BCD9-2B61-46B0-A698-64AB4A5441EC}" presName="spH" presStyleCnt="0"/>
      <dgm:spPr/>
    </dgm:pt>
    <dgm:pt modelId="{1F31B651-A3E4-48CE-BCAA-74D65FCE0AEB}" type="pres">
      <dgm:prSet presAssocID="{F312BCD9-2B61-46B0-A698-64AB4A5441EC}" presName="desTx" presStyleLbl="node1" presStyleIdx="4" presStyleCnt="5">
        <dgm:presLayoutVars>
          <dgm:bulletEnabled val="1"/>
        </dgm:presLayoutVars>
      </dgm:prSet>
      <dgm:spPr/>
    </dgm:pt>
  </dgm:ptLst>
  <dgm:cxnLst>
    <dgm:cxn modelId="{BE605522-7A8E-494F-8AB5-0723A27E4488}" srcId="{03D32BBE-1B60-4F94-8B25-C5A43521C170}" destId="{F312BCD9-2B61-46B0-A698-64AB4A5441EC}" srcOrd="4" destOrd="0" parTransId="{33679921-26F3-4A8C-8004-080AA521C787}" sibTransId="{FD1B18FC-4680-419A-8CF2-49A7139F5767}"/>
    <dgm:cxn modelId="{9C1AFA2C-6628-4AA0-84AC-6D4732435B72}" srcId="{03D32BBE-1B60-4F94-8B25-C5A43521C170}" destId="{1A97EF08-2176-4554-9A34-B0C602AEB1AF}" srcOrd="1" destOrd="0" parTransId="{92B5D5A6-FD4C-4164-90C5-7D0C7468DB77}" sibTransId="{399BF09D-2B69-4FA7-BB38-E3EF4A71E450}"/>
    <dgm:cxn modelId="{C9FA673D-F6D1-4CB0-95AC-3B0A26509062}" srcId="{A87A6DE5-5840-4656-B305-9BF3786A83B9}" destId="{3D3C394A-3021-43AE-90B6-3EFA6D29D6F2}" srcOrd="1" destOrd="0" parTransId="{228B18AD-1F0D-4CD1-BE89-766627BA0C96}" sibTransId="{F625E449-4C5F-461B-8D70-BA7A2264227C}"/>
    <dgm:cxn modelId="{46CF105E-7628-490F-944E-25F128448F2E}" srcId="{03D32BBE-1B60-4F94-8B25-C5A43521C170}" destId="{DFC41D7E-0DCA-4A4D-9846-ACA4EFD61FF4}" srcOrd="3" destOrd="0" parTransId="{4BBE9B0D-8237-4D86-A5EA-D6F44492ED0F}" sibTransId="{3286D967-02CA-411C-9F5D-551443F036C9}"/>
    <dgm:cxn modelId="{A12B815F-6C0C-4F6A-8B11-55654B2E2D9B}" type="presOf" srcId="{F312BCD9-2B61-46B0-A698-64AB4A5441EC}" destId="{5E53B7A4-6BF2-4D5A-B12A-BB025B4F6E5C}" srcOrd="0" destOrd="0" presId="urn:diagrams.loki3.com/BracketList"/>
    <dgm:cxn modelId="{89B7E242-FD56-4C89-9912-F7AFB793239E}" type="presOf" srcId="{8655F8F1-D1E3-44EB-BE03-7DE1A90155AD}" destId="{575AC755-8032-4424-8DF0-267FE57C5033}" srcOrd="0" destOrd="0" presId="urn:diagrams.loki3.com/BracketList"/>
    <dgm:cxn modelId="{00EF5A44-42CE-49DB-B60C-9799B3C925FB}" type="presOf" srcId="{1A97EF08-2176-4554-9A34-B0C602AEB1AF}" destId="{55564C3F-DD96-4AA1-AFD7-27A39EB4DF31}" srcOrd="0" destOrd="0" presId="urn:diagrams.loki3.com/BracketList"/>
    <dgm:cxn modelId="{94C3C664-2BF6-4BFB-8A0D-36EE9657B069}" type="presOf" srcId="{CADB8FAB-5FCD-4C20-BA67-28555C9DE11F}" destId="{BEF5ADB5-0143-4758-91C8-6E2AA7BC87FB}" srcOrd="0" destOrd="1" presId="urn:diagrams.loki3.com/BracketList"/>
    <dgm:cxn modelId="{81DFA26B-4099-4597-AB2B-F1D6323A4D96}" type="presOf" srcId="{040A46E1-800F-4A21-8786-C11375C61DD9}" destId="{BEF5ADB5-0143-4758-91C8-6E2AA7BC87FB}" srcOrd="0" destOrd="0" presId="urn:diagrams.loki3.com/BracketList"/>
    <dgm:cxn modelId="{CD2C744D-7764-46EC-AD89-1D94D93B252A}" srcId="{03D32BBE-1B60-4F94-8B25-C5A43521C170}" destId="{A87A6DE5-5840-4656-B305-9BF3786A83B9}" srcOrd="2" destOrd="0" parTransId="{632CC762-BDB7-4241-8804-F9CDD1D2E182}" sibTransId="{BE6B023F-CF48-4C33-96BD-9748A3131FDF}"/>
    <dgm:cxn modelId="{1D143350-0BCC-4B63-8D3A-4C578B8D5D63}" type="presOf" srcId="{1C108A4C-13DF-4016-9A71-66431149D20E}" destId="{7EF56CAC-292D-495D-9D41-6DC3F1171F99}" srcOrd="0" destOrd="2" presId="urn:diagrams.loki3.com/BracketList"/>
    <dgm:cxn modelId="{C0E1C171-A722-4D21-B00A-4C6E9342FB9A}" type="presOf" srcId="{A87A6DE5-5840-4656-B305-9BF3786A83B9}" destId="{6AFFC9B1-EC9C-4420-AA11-D63C5278920B}" srcOrd="0" destOrd="0" presId="urn:diagrams.loki3.com/BracketList"/>
    <dgm:cxn modelId="{8BD91B57-29F1-47D3-B2D3-4FA0F3C20856}" type="presOf" srcId="{03D32BBE-1B60-4F94-8B25-C5A43521C170}" destId="{051765C7-C708-43C2-96C0-552B85EE475C}" srcOrd="0" destOrd="0" presId="urn:diagrams.loki3.com/BracketList"/>
    <dgm:cxn modelId="{C76C3082-4247-4A1D-A0E9-B79EBF3FAEAC}" srcId="{C183B461-2732-46E9-A0F5-C459D7B0364F}" destId="{1C108A4C-13DF-4016-9A71-66431149D20E}" srcOrd="2" destOrd="0" parTransId="{B0F5D3F8-E58A-4989-BAC3-753924909F27}" sibTransId="{7A69619F-AEE9-49F0-ADF4-21F4BB22C8AD}"/>
    <dgm:cxn modelId="{F846CC84-318A-4664-864D-987D0EB4A060}" type="presOf" srcId="{D8BC5CF2-FA82-4106-A3C7-16A7009648EA}" destId="{1F31B651-A3E4-48CE-BCAA-74D65FCE0AEB}" srcOrd="0" destOrd="0" presId="urn:diagrams.loki3.com/BracketList"/>
    <dgm:cxn modelId="{FFE4BA93-46C5-4C9F-B75E-ED97FA8C3CCC}" type="presOf" srcId="{C183B461-2732-46E9-A0F5-C459D7B0364F}" destId="{D582BFFB-58EF-4747-8B35-D72B500D3931}" srcOrd="0" destOrd="0" presId="urn:diagrams.loki3.com/BracketList"/>
    <dgm:cxn modelId="{96F1D593-6BA0-4642-A54C-E996D8B979C0}" type="presOf" srcId="{3D3C394A-3021-43AE-90B6-3EFA6D29D6F2}" destId="{1D5F78FD-B46C-45BA-B149-009946FE331F}" srcOrd="0" destOrd="1" presId="urn:diagrams.loki3.com/BracketList"/>
    <dgm:cxn modelId="{4B16EB96-952E-423E-B3D7-BE0978D179B9}" srcId="{03D32BBE-1B60-4F94-8B25-C5A43521C170}" destId="{C183B461-2732-46E9-A0F5-C459D7B0364F}" srcOrd="0" destOrd="0" parTransId="{D89C3C76-A427-4EE7-902E-0B8158894FD1}" sibTransId="{5714D8A7-C161-479D-9D6B-1FA4BB14A481}"/>
    <dgm:cxn modelId="{FE8899AC-18B7-4688-B662-7B228FD68102}" type="presOf" srcId="{DFC41D7E-0DCA-4A4D-9846-ACA4EFD61FF4}" destId="{8B51EEB0-E77E-4DDF-9389-27765DE4040E}" srcOrd="0" destOrd="0" presId="urn:diagrams.loki3.com/BracketList"/>
    <dgm:cxn modelId="{C35801B3-4C7A-468F-8B17-320B89B41B8F}" type="presOf" srcId="{BE0B5B05-82A2-4AC9-90F3-EFAA1C6B9897}" destId="{7EF56CAC-292D-495D-9D41-6DC3F1171F99}" srcOrd="0" destOrd="1" presId="urn:diagrams.loki3.com/BracketList"/>
    <dgm:cxn modelId="{52840EC1-9BC1-4882-9D1E-7FB59C7AD2DE}" srcId="{A87A6DE5-5840-4656-B305-9BF3786A83B9}" destId="{6F9FEA10-2DEE-4783-B73A-A45BCD19B81B}" srcOrd="0" destOrd="0" parTransId="{18EDFAB8-5080-4973-97AD-525BE7D55CD9}" sibTransId="{3B6CCED9-9A46-425E-A7E5-D0B07AFD36A4}"/>
    <dgm:cxn modelId="{8DDD29C4-80C9-4BA2-82E5-0225FC5B22A0}" type="presOf" srcId="{EB796DD3-D0AB-46BD-B1FC-17134A2AB80A}" destId="{7EF56CAC-292D-495D-9D41-6DC3F1171F99}" srcOrd="0" destOrd="0" presId="urn:diagrams.loki3.com/BracketList"/>
    <dgm:cxn modelId="{56995FDF-8561-4873-8A63-146FB20C2B99}" srcId="{F312BCD9-2B61-46B0-A698-64AB4A5441EC}" destId="{D8BC5CF2-FA82-4106-A3C7-16A7009648EA}" srcOrd="0" destOrd="0" parTransId="{4F79217B-9525-4A1F-A9A2-CD4666F65970}" sibTransId="{7E5E4DD8-B6B8-471C-8F82-82556AD58FA5}"/>
    <dgm:cxn modelId="{A149F2E0-CED0-4B46-ABD3-EC8FAD178463}" srcId="{DFC41D7E-0DCA-4A4D-9846-ACA4EFD61FF4}" destId="{040A46E1-800F-4A21-8786-C11375C61DD9}" srcOrd="0" destOrd="0" parTransId="{8A93D2AE-597B-4D0E-B8C0-F9DD8C583081}" sibTransId="{1D11683F-4E28-4AB2-99F2-11E5EAF03B09}"/>
    <dgm:cxn modelId="{0EB707E2-01C0-40EC-8C63-ABBC68A18148}" type="presOf" srcId="{6F9FEA10-2DEE-4783-B73A-A45BCD19B81B}" destId="{1D5F78FD-B46C-45BA-B149-009946FE331F}" srcOrd="0" destOrd="0" presId="urn:diagrams.loki3.com/BracketList"/>
    <dgm:cxn modelId="{0C3030E4-8D55-46CC-8585-A9A395247DBD}" srcId="{C183B461-2732-46E9-A0F5-C459D7B0364F}" destId="{EB796DD3-D0AB-46BD-B1FC-17134A2AB80A}" srcOrd="0" destOrd="0" parTransId="{B10100F7-1818-4BEE-8843-EC66AE700584}" sibTransId="{3F199D56-A1B6-47DA-B8BA-7B43806FC37A}"/>
    <dgm:cxn modelId="{6816AEE5-0265-464A-8CEC-152455B99E36}" srcId="{DFC41D7E-0DCA-4A4D-9846-ACA4EFD61FF4}" destId="{CADB8FAB-5FCD-4C20-BA67-28555C9DE11F}" srcOrd="1" destOrd="0" parTransId="{1227E526-897C-4DA0-89F8-725EC00DE1B0}" sibTransId="{F8ADBC3B-9B7A-413F-B934-E3E8A640C212}"/>
    <dgm:cxn modelId="{A92A40F9-3084-4D7C-83E9-7F0FA16DF66B}" srcId="{1A97EF08-2176-4554-9A34-B0C602AEB1AF}" destId="{8655F8F1-D1E3-44EB-BE03-7DE1A90155AD}" srcOrd="0" destOrd="0" parTransId="{1EED4AB8-F542-4CD1-8AB5-B4289D5487C8}" sibTransId="{1D91D66B-CAD3-4762-80B3-BEAD4B766C4A}"/>
    <dgm:cxn modelId="{9D85E2FC-A313-4ECA-B992-E1BEBBA0A694}" srcId="{C183B461-2732-46E9-A0F5-C459D7B0364F}" destId="{BE0B5B05-82A2-4AC9-90F3-EFAA1C6B9897}" srcOrd="1" destOrd="0" parTransId="{81D4E45B-FF88-4E04-ABB7-03EC3429E753}" sibTransId="{44938838-13F8-4EA2-9C0E-7D0F29EE24BB}"/>
    <dgm:cxn modelId="{94344C2F-06C7-4CA7-BE66-9A096CBA8EDA}" type="presParOf" srcId="{051765C7-C708-43C2-96C0-552B85EE475C}" destId="{6E23077C-AD96-4711-9633-B9BC14C0B78F}" srcOrd="0" destOrd="0" presId="urn:diagrams.loki3.com/BracketList"/>
    <dgm:cxn modelId="{FE93AAE5-E5C5-4B47-A5C3-860A15C7D225}" type="presParOf" srcId="{6E23077C-AD96-4711-9633-B9BC14C0B78F}" destId="{D582BFFB-58EF-4747-8B35-D72B500D3931}" srcOrd="0" destOrd="0" presId="urn:diagrams.loki3.com/BracketList"/>
    <dgm:cxn modelId="{86B11736-0BDE-4033-8A8F-AB66BEB92B20}" type="presParOf" srcId="{6E23077C-AD96-4711-9633-B9BC14C0B78F}" destId="{B671BA40-9A29-4C6B-A26D-F6D908AD329C}" srcOrd="1" destOrd="0" presId="urn:diagrams.loki3.com/BracketList"/>
    <dgm:cxn modelId="{3F2E4604-54AD-4C31-BACD-E6A894B99B5A}" type="presParOf" srcId="{6E23077C-AD96-4711-9633-B9BC14C0B78F}" destId="{61A75A78-9EC3-475B-80F4-355F8169EBC9}" srcOrd="2" destOrd="0" presId="urn:diagrams.loki3.com/BracketList"/>
    <dgm:cxn modelId="{3E284CE5-D42A-40A6-8899-8177830B13BC}" type="presParOf" srcId="{6E23077C-AD96-4711-9633-B9BC14C0B78F}" destId="{7EF56CAC-292D-495D-9D41-6DC3F1171F99}" srcOrd="3" destOrd="0" presId="urn:diagrams.loki3.com/BracketList"/>
    <dgm:cxn modelId="{AF9344E8-102B-43DA-B806-EA9840CDF444}" type="presParOf" srcId="{051765C7-C708-43C2-96C0-552B85EE475C}" destId="{CCAC6F60-046D-4549-A6EA-AF8CA849427B}" srcOrd="1" destOrd="0" presId="urn:diagrams.loki3.com/BracketList"/>
    <dgm:cxn modelId="{4E3DB8C1-AB97-4084-A0DF-C7003117736D}" type="presParOf" srcId="{051765C7-C708-43C2-96C0-552B85EE475C}" destId="{9EC66B30-4306-4FDA-B234-48BBBE9D02A1}" srcOrd="2" destOrd="0" presId="urn:diagrams.loki3.com/BracketList"/>
    <dgm:cxn modelId="{BEAA6391-18DA-4165-9A16-2A1B6680CD7E}" type="presParOf" srcId="{9EC66B30-4306-4FDA-B234-48BBBE9D02A1}" destId="{55564C3F-DD96-4AA1-AFD7-27A39EB4DF31}" srcOrd="0" destOrd="0" presId="urn:diagrams.loki3.com/BracketList"/>
    <dgm:cxn modelId="{5A5133E8-287E-4C07-96B3-58F610AAECF0}" type="presParOf" srcId="{9EC66B30-4306-4FDA-B234-48BBBE9D02A1}" destId="{B16F316B-5E20-4417-B2E0-C5FB7D29E80B}" srcOrd="1" destOrd="0" presId="urn:diagrams.loki3.com/BracketList"/>
    <dgm:cxn modelId="{FFC7D819-109E-43F3-AA26-3CEE392F2C6A}" type="presParOf" srcId="{9EC66B30-4306-4FDA-B234-48BBBE9D02A1}" destId="{FAAAC12E-59CB-4AB6-AC7B-F61FC1EDB60C}" srcOrd="2" destOrd="0" presId="urn:diagrams.loki3.com/BracketList"/>
    <dgm:cxn modelId="{5A296277-0246-4E8D-9657-2D982C7A1379}" type="presParOf" srcId="{9EC66B30-4306-4FDA-B234-48BBBE9D02A1}" destId="{575AC755-8032-4424-8DF0-267FE57C5033}" srcOrd="3" destOrd="0" presId="urn:diagrams.loki3.com/BracketList"/>
    <dgm:cxn modelId="{A0200145-9DE0-4934-8685-F5391F4B5E4E}" type="presParOf" srcId="{051765C7-C708-43C2-96C0-552B85EE475C}" destId="{498EDCF3-E346-4BA1-9941-65008B1D76DD}" srcOrd="3" destOrd="0" presId="urn:diagrams.loki3.com/BracketList"/>
    <dgm:cxn modelId="{639688A2-2656-4234-9C23-D350BECDDF97}" type="presParOf" srcId="{051765C7-C708-43C2-96C0-552B85EE475C}" destId="{1F7F9FC9-9885-4A23-B0E8-EE8B32C927D4}" srcOrd="4" destOrd="0" presId="urn:diagrams.loki3.com/BracketList"/>
    <dgm:cxn modelId="{6C7CF605-0D4E-45E1-98DD-34C5F082AEC9}" type="presParOf" srcId="{1F7F9FC9-9885-4A23-B0E8-EE8B32C927D4}" destId="{6AFFC9B1-EC9C-4420-AA11-D63C5278920B}" srcOrd="0" destOrd="0" presId="urn:diagrams.loki3.com/BracketList"/>
    <dgm:cxn modelId="{23252A58-61CF-4A9D-8CC3-A45EA9640AB8}" type="presParOf" srcId="{1F7F9FC9-9885-4A23-B0E8-EE8B32C927D4}" destId="{FB0FFF99-CF8E-4488-B03A-9486905E6B09}" srcOrd="1" destOrd="0" presId="urn:diagrams.loki3.com/BracketList"/>
    <dgm:cxn modelId="{934ED5AD-AC2E-4491-9EDE-2D4DD99C2DE9}" type="presParOf" srcId="{1F7F9FC9-9885-4A23-B0E8-EE8B32C927D4}" destId="{920D9114-B30A-477D-9C1D-C830F2CBACDA}" srcOrd="2" destOrd="0" presId="urn:diagrams.loki3.com/BracketList"/>
    <dgm:cxn modelId="{BF6D8554-4A80-4B6F-9A32-3D2D713F2424}" type="presParOf" srcId="{1F7F9FC9-9885-4A23-B0E8-EE8B32C927D4}" destId="{1D5F78FD-B46C-45BA-B149-009946FE331F}" srcOrd="3" destOrd="0" presId="urn:diagrams.loki3.com/BracketList"/>
    <dgm:cxn modelId="{36A21630-4D36-4566-8287-B44ECBD05ED9}" type="presParOf" srcId="{051765C7-C708-43C2-96C0-552B85EE475C}" destId="{ADC8A9E1-54FA-4275-9553-68F638B73EE4}" srcOrd="5" destOrd="0" presId="urn:diagrams.loki3.com/BracketList"/>
    <dgm:cxn modelId="{31F7120F-3133-4BD6-9DB5-D6CA4FAC8624}" type="presParOf" srcId="{051765C7-C708-43C2-96C0-552B85EE475C}" destId="{0C39E18D-894C-4512-A1A5-FF04AF908477}" srcOrd="6" destOrd="0" presId="urn:diagrams.loki3.com/BracketList"/>
    <dgm:cxn modelId="{DABC6E37-30FF-468A-B8C3-358AA9D18D4C}" type="presParOf" srcId="{0C39E18D-894C-4512-A1A5-FF04AF908477}" destId="{8B51EEB0-E77E-4DDF-9389-27765DE4040E}" srcOrd="0" destOrd="0" presId="urn:diagrams.loki3.com/BracketList"/>
    <dgm:cxn modelId="{ADB3AE44-1A6A-43A3-85A3-705C58BF3958}" type="presParOf" srcId="{0C39E18D-894C-4512-A1A5-FF04AF908477}" destId="{E5587C9F-91A4-4A1D-B99A-F1C646805D7C}" srcOrd="1" destOrd="0" presId="urn:diagrams.loki3.com/BracketList"/>
    <dgm:cxn modelId="{F213FCAA-4F50-4970-ABC3-56E900EA8059}" type="presParOf" srcId="{0C39E18D-894C-4512-A1A5-FF04AF908477}" destId="{2B5375EA-93DB-4100-BCB6-0D1ABC9D169D}" srcOrd="2" destOrd="0" presId="urn:diagrams.loki3.com/BracketList"/>
    <dgm:cxn modelId="{413EAA03-A490-40DD-B83C-28518AF96A98}" type="presParOf" srcId="{0C39E18D-894C-4512-A1A5-FF04AF908477}" destId="{BEF5ADB5-0143-4758-91C8-6E2AA7BC87FB}" srcOrd="3" destOrd="0" presId="urn:diagrams.loki3.com/BracketList"/>
    <dgm:cxn modelId="{CB188886-B9D5-4D51-937C-5D08E99603FA}" type="presParOf" srcId="{051765C7-C708-43C2-96C0-552B85EE475C}" destId="{4D4B6A81-CECC-4D79-80EA-18BAFE054E86}" srcOrd="7" destOrd="0" presId="urn:diagrams.loki3.com/BracketList"/>
    <dgm:cxn modelId="{C25433CB-4254-4C0C-90A7-795C0E79C6ED}" type="presParOf" srcId="{051765C7-C708-43C2-96C0-552B85EE475C}" destId="{B3B1FB44-BD8E-4D1F-9823-94D7D551020F}" srcOrd="8" destOrd="0" presId="urn:diagrams.loki3.com/BracketList"/>
    <dgm:cxn modelId="{C6A3E646-6D7E-43D5-93A0-A366EC2D53FA}" type="presParOf" srcId="{B3B1FB44-BD8E-4D1F-9823-94D7D551020F}" destId="{5E53B7A4-6BF2-4D5A-B12A-BB025B4F6E5C}" srcOrd="0" destOrd="0" presId="urn:diagrams.loki3.com/BracketList"/>
    <dgm:cxn modelId="{21E47A3A-9652-4DB4-BE57-463B5DBE4C5F}" type="presParOf" srcId="{B3B1FB44-BD8E-4D1F-9823-94D7D551020F}" destId="{FAFA5B4E-5D33-478C-8CA5-06F760879DB4}" srcOrd="1" destOrd="0" presId="urn:diagrams.loki3.com/BracketList"/>
    <dgm:cxn modelId="{74322C66-3D89-4B84-BCB0-70D32F3DAFE1}" type="presParOf" srcId="{B3B1FB44-BD8E-4D1F-9823-94D7D551020F}" destId="{A645CC13-6B9B-42B5-AC03-4621BDEB9EEF}" srcOrd="2" destOrd="0" presId="urn:diagrams.loki3.com/BracketList"/>
    <dgm:cxn modelId="{2AB1A34E-D53B-4FF5-A412-D3E63B823BDE}" type="presParOf" srcId="{B3B1FB44-BD8E-4D1F-9823-94D7D551020F}" destId="{1F31B651-A3E4-48CE-BCAA-74D65FCE0AE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2E2161-1F20-4506-A343-77B4077558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4901B2F-668D-4953-904E-C201DC6598EA}">
      <dgm:prSet phldrT="[Text]"/>
      <dgm:spPr/>
      <dgm:t>
        <a:bodyPr/>
        <a:lstStyle/>
        <a:p>
          <a:r>
            <a:rPr lang="en-CA" dirty="0"/>
            <a:t>Provides 2 levels of abstraction</a:t>
          </a:r>
        </a:p>
      </dgm:t>
    </dgm:pt>
    <dgm:pt modelId="{7CAA5F38-EAAF-4AD6-A468-87530FCBE834}" type="parTrans" cxnId="{FF164A71-0521-4E9F-8DC3-BCB25B6E1DCB}">
      <dgm:prSet/>
      <dgm:spPr/>
      <dgm:t>
        <a:bodyPr/>
        <a:lstStyle/>
        <a:p>
          <a:endParaRPr lang="en-CA"/>
        </a:p>
      </dgm:t>
    </dgm:pt>
    <dgm:pt modelId="{0E3B8CAC-0482-4D3F-B248-88D2C68D8519}" type="sibTrans" cxnId="{FF164A71-0521-4E9F-8DC3-BCB25B6E1DCB}">
      <dgm:prSet/>
      <dgm:spPr/>
      <dgm:t>
        <a:bodyPr/>
        <a:lstStyle/>
        <a:p>
          <a:endParaRPr lang="en-CA"/>
        </a:p>
      </dgm:t>
    </dgm:pt>
    <dgm:pt modelId="{494AFA1D-85F2-441B-B4E4-3843731C9438}">
      <dgm:prSet/>
      <dgm:spPr/>
      <dgm:t>
        <a:bodyPr/>
        <a:lstStyle/>
        <a:p>
          <a:r>
            <a:rPr lang="en-CA"/>
            <a:t>Cloud Provider-Independent Model (CPIM)</a:t>
          </a:r>
          <a:endParaRPr lang="en-CA" dirty="0"/>
        </a:p>
      </dgm:t>
    </dgm:pt>
    <dgm:pt modelId="{8CFCCE30-8DFD-44EE-97B0-E3D512896230}" type="parTrans" cxnId="{9F29FD63-FB20-464F-AEEE-FCDF5407B73E}">
      <dgm:prSet/>
      <dgm:spPr/>
      <dgm:t>
        <a:bodyPr/>
        <a:lstStyle/>
        <a:p>
          <a:endParaRPr lang="en-CA"/>
        </a:p>
      </dgm:t>
    </dgm:pt>
    <dgm:pt modelId="{79F6BD34-E288-4FB6-A1C6-5CB8DFEB9BB5}" type="sibTrans" cxnId="{9F29FD63-FB20-464F-AEEE-FCDF5407B73E}">
      <dgm:prSet/>
      <dgm:spPr/>
      <dgm:t>
        <a:bodyPr/>
        <a:lstStyle/>
        <a:p>
          <a:endParaRPr lang="en-CA"/>
        </a:p>
      </dgm:t>
    </dgm:pt>
    <dgm:pt modelId="{F23931A5-1E25-48FE-8E7A-A631CE918A46}">
      <dgm:prSet/>
      <dgm:spPr/>
      <dgm:t>
        <a:bodyPr/>
        <a:lstStyle/>
        <a:p>
          <a:r>
            <a:rPr lang="en-CA"/>
            <a:t>Cloud Provider-Specific Model (CPSM)</a:t>
          </a:r>
          <a:endParaRPr lang="en-CA" dirty="0"/>
        </a:p>
      </dgm:t>
    </dgm:pt>
    <dgm:pt modelId="{31220D04-319F-4DB8-8962-C8988A917FB3}" type="parTrans" cxnId="{BE62B074-7098-4807-AAA8-C4741FE60EFC}">
      <dgm:prSet/>
      <dgm:spPr/>
      <dgm:t>
        <a:bodyPr/>
        <a:lstStyle/>
        <a:p>
          <a:endParaRPr lang="en-CA"/>
        </a:p>
      </dgm:t>
    </dgm:pt>
    <dgm:pt modelId="{889C83AB-A6E5-4B61-A7DD-DBB07AD75CB2}" type="sibTrans" cxnId="{BE62B074-7098-4807-AAA8-C4741FE60EFC}">
      <dgm:prSet/>
      <dgm:spPr/>
      <dgm:t>
        <a:bodyPr/>
        <a:lstStyle/>
        <a:p>
          <a:endParaRPr lang="en-CA"/>
        </a:p>
      </dgm:t>
    </dgm:pt>
    <dgm:pt modelId="{8659300C-B65B-4BFA-B6D0-97BABD75FAFF}">
      <dgm:prSet/>
      <dgm:spPr/>
      <dgm:t>
        <a:bodyPr/>
        <a:lstStyle/>
        <a:p>
          <a:r>
            <a:rPr lang="en-CA" dirty="0"/>
            <a:t>Component-based approaches</a:t>
          </a:r>
        </a:p>
      </dgm:t>
    </dgm:pt>
    <dgm:pt modelId="{36115E47-6BD6-4B24-B4EE-342BD8BAC557}" type="parTrans" cxnId="{C845B9C5-AF22-4047-9A31-7B44488A4ADE}">
      <dgm:prSet/>
      <dgm:spPr/>
      <dgm:t>
        <a:bodyPr/>
        <a:lstStyle/>
        <a:p>
          <a:endParaRPr lang="en-CA"/>
        </a:p>
      </dgm:t>
    </dgm:pt>
    <dgm:pt modelId="{6AB91D1D-9B56-45E7-B40A-6ECBAC8E2F18}" type="sibTrans" cxnId="{C845B9C5-AF22-4047-9A31-7B44488A4ADE}">
      <dgm:prSet/>
      <dgm:spPr/>
      <dgm:t>
        <a:bodyPr/>
        <a:lstStyle/>
        <a:p>
          <a:endParaRPr lang="en-CA"/>
        </a:p>
      </dgm:t>
    </dgm:pt>
    <dgm:pt modelId="{23D8B0F5-6AFA-4925-AC04-A5BD3F87DDF2}">
      <dgm:prSet/>
      <dgm:spPr/>
      <dgm:t>
        <a:bodyPr/>
        <a:lstStyle/>
        <a:p>
          <a:r>
            <a:rPr lang="en-CA" dirty="0"/>
            <a:t>Type-instance pattern </a:t>
          </a:r>
        </a:p>
      </dgm:t>
    </dgm:pt>
    <dgm:pt modelId="{C1E2FB8F-C909-4A1B-AB33-B4355B10EA58}" type="parTrans" cxnId="{08FB7374-3D84-4063-8CCB-619556D8CD45}">
      <dgm:prSet/>
      <dgm:spPr/>
      <dgm:t>
        <a:bodyPr/>
        <a:lstStyle/>
        <a:p>
          <a:endParaRPr lang="en-CA"/>
        </a:p>
      </dgm:t>
    </dgm:pt>
    <dgm:pt modelId="{8769F6CB-A4FB-4DF0-BB76-C1AF2A70FD01}" type="sibTrans" cxnId="{08FB7374-3D84-4063-8CCB-619556D8CD45}">
      <dgm:prSet/>
      <dgm:spPr/>
      <dgm:t>
        <a:bodyPr/>
        <a:lstStyle/>
        <a:p>
          <a:endParaRPr lang="en-CA"/>
        </a:p>
      </dgm:t>
    </dgm:pt>
    <dgm:pt modelId="{462E6114-0D0F-41A5-9177-9BC98F70F937}">
      <dgm:prSet/>
      <dgm:spPr/>
      <dgm:t>
        <a:bodyPr/>
        <a:lstStyle/>
        <a:p>
          <a:r>
            <a:rPr lang="en-CA" dirty="0"/>
            <a:t>Various formats of notation</a:t>
          </a:r>
        </a:p>
      </dgm:t>
    </dgm:pt>
    <dgm:pt modelId="{D21F7D0C-D86E-4A5F-A5CA-F9BD8FDE6463}" type="parTrans" cxnId="{3E6A3F8C-FF14-4B1A-9EA2-05398DA3D655}">
      <dgm:prSet/>
      <dgm:spPr/>
      <dgm:t>
        <a:bodyPr/>
        <a:lstStyle/>
        <a:p>
          <a:endParaRPr lang="en-CA"/>
        </a:p>
      </dgm:t>
    </dgm:pt>
    <dgm:pt modelId="{966F6615-6549-472A-BAC0-842661414494}" type="sibTrans" cxnId="{3E6A3F8C-FF14-4B1A-9EA2-05398DA3D655}">
      <dgm:prSet/>
      <dgm:spPr/>
      <dgm:t>
        <a:bodyPr/>
        <a:lstStyle/>
        <a:p>
          <a:endParaRPr lang="en-CA"/>
        </a:p>
      </dgm:t>
    </dgm:pt>
    <dgm:pt modelId="{04738940-FC5B-4310-9CFF-9CA2DC9701B1}">
      <dgm:prSet/>
      <dgm:spPr/>
      <dgm:t>
        <a:bodyPr/>
        <a:lstStyle/>
        <a:p>
          <a:r>
            <a:rPr lang="en-CA"/>
            <a:t>JSON</a:t>
          </a:r>
          <a:endParaRPr lang="en-CA" dirty="0"/>
        </a:p>
      </dgm:t>
    </dgm:pt>
    <dgm:pt modelId="{9E216105-297F-4917-8305-0B3EA8FC9F25}" type="parTrans" cxnId="{7421832A-CF08-46A7-93C8-4C44B47C45BC}">
      <dgm:prSet/>
      <dgm:spPr/>
      <dgm:t>
        <a:bodyPr/>
        <a:lstStyle/>
        <a:p>
          <a:endParaRPr lang="en-CA"/>
        </a:p>
      </dgm:t>
    </dgm:pt>
    <dgm:pt modelId="{11343CDF-4C22-4207-90D9-4C4A694D49CD}" type="sibTrans" cxnId="{7421832A-CF08-46A7-93C8-4C44B47C45BC}">
      <dgm:prSet/>
      <dgm:spPr/>
      <dgm:t>
        <a:bodyPr/>
        <a:lstStyle/>
        <a:p>
          <a:endParaRPr lang="en-CA"/>
        </a:p>
      </dgm:t>
    </dgm:pt>
    <dgm:pt modelId="{E9701541-84BA-4A03-AC39-5931A4804A7F}">
      <dgm:prSet/>
      <dgm:spPr/>
      <dgm:t>
        <a:bodyPr/>
        <a:lstStyle/>
        <a:p>
          <a:r>
            <a:rPr lang="en-CA"/>
            <a:t>XMI</a:t>
          </a:r>
          <a:endParaRPr lang="en-CA" dirty="0"/>
        </a:p>
      </dgm:t>
    </dgm:pt>
    <dgm:pt modelId="{7E4C030D-99F8-404B-803D-927330B3B443}" type="parTrans" cxnId="{FE870C07-574E-46F8-969C-3C990E52F664}">
      <dgm:prSet/>
      <dgm:spPr/>
      <dgm:t>
        <a:bodyPr/>
        <a:lstStyle/>
        <a:p>
          <a:endParaRPr lang="en-CA"/>
        </a:p>
      </dgm:t>
    </dgm:pt>
    <dgm:pt modelId="{9AF9BDDF-C92F-4476-BF6E-171614784788}" type="sibTrans" cxnId="{FE870C07-574E-46F8-969C-3C990E52F664}">
      <dgm:prSet/>
      <dgm:spPr/>
      <dgm:t>
        <a:bodyPr/>
        <a:lstStyle/>
        <a:p>
          <a:endParaRPr lang="en-CA"/>
        </a:p>
      </dgm:t>
    </dgm:pt>
    <dgm:pt modelId="{A1C6B1DE-E5DB-43FB-AD13-BB5C5AC6FC89}">
      <dgm:prSet/>
      <dgm:spPr/>
      <dgm:t>
        <a:bodyPr/>
        <a:lstStyle/>
        <a:p>
          <a:r>
            <a:rPr lang="en-CA"/>
            <a:t>Web-based interface</a:t>
          </a:r>
          <a:endParaRPr lang="en-CA" dirty="0"/>
        </a:p>
      </dgm:t>
    </dgm:pt>
    <dgm:pt modelId="{7A4AF36D-881C-4583-9C50-C37EAF8F237A}" type="parTrans" cxnId="{37BCA56F-9662-45AF-8C5D-22266A83373B}">
      <dgm:prSet/>
      <dgm:spPr/>
      <dgm:t>
        <a:bodyPr/>
        <a:lstStyle/>
        <a:p>
          <a:endParaRPr lang="en-CA"/>
        </a:p>
      </dgm:t>
    </dgm:pt>
    <dgm:pt modelId="{857A1975-D6B7-47F3-86F3-904AA105ACBE}" type="sibTrans" cxnId="{37BCA56F-9662-45AF-8C5D-22266A83373B}">
      <dgm:prSet/>
      <dgm:spPr/>
      <dgm:t>
        <a:bodyPr/>
        <a:lstStyle/>
        <a:p>
          <a:endParaRPr lang="en-CA"/>
        </a:p>
      </dgm:t>
    </dgm:pt>
    <dgm:pt modelId="{4C9A584E-66C9-4F35-B9E8-782629567D4F}">
      <dgm:prSet/>
      <dgm:spPr/>
      <dgm:t>
        <a:bodyPr/>
        <a:lstStyle/>
        <a:p>
          <a:r>
            <a:rPr lang="en-CA"/>
            <a:t>Eclipse-based</a:t>
          </a:r>
          <a:endParaRPr lang="en-CA" dirty="0"/>
        </a:p>
      </dgm:t>
    </dgm:pt>
    <dgm:pt modelId="{868CC964-5045-4938-9B37-A7E07E227C04}" type="parTrans" cxnId="{265F6557-BB50-40E9-A7B9-7240822DBFCB}">
      <dgm:prSet/>
      <dgm:spPr/>
      <dgm:t>
        <a:bodyPr/>
        <a:lstStyle/>
        <a:p>
          <a:endParaRPr lang="en-CA"/>
        </a:p>
      </dgm:t>
    </dgm:pt>
    <dgm:pt modelId="{6583E2E3-AF9A-40EE-B96C-56A320F0EFC7}" type="sibTrans" cxnId="{265F6557-BB50-40E9-A7B9-7240822DBFCB}">
      <dgm:prSet/>
      <dgm:spPr/>
      <dgm:t>
        <a:bodyPr/>
        <a:lstStyle/>
        <a:p>
          <a:endParaRPr lang="en-CA"/>
        </a:p>
      </dgm:t>
    </dgm:pt>
    <dgm:pt modelId="{8B4690DF-C817-498E-9C83-2F567D3953E6}">
      <dgm:prSet/>
      <dgm:spPr/>
      <dgm:t>
        <a:bodyPr/>
        <a:lstStyle/>
        <a:p>
          <a:r>
            <a:rPr lang="en-CA" dirty="0"/>
            <a:t>deployment models can be regarded as assemblies of components exposing ports (or interfaces), and bindings between these ports.</a:t>
          </a:r>
        </a:p>
      </dgm:t>
    </dgm:pt>
    <dgm:pt modelId="{BE62884C-0DC7-4496-8D90-916E892241CC}" type="parTrans" cxnId="{2E91C497-3F35-44D3-9665-5B852FB02835}">
      <dgm:prSet/>
      <dgm:spPr/>
      <dgm:t>
        <a:bodyPr/>
        <a:lstStyle/>
        <a:p>
          <a:endParaRPr lang="en-CA"/>
        </a:p>
      </dgm:t>
    </dgm:pt>
    <dgm:pt modelId="{118CD1A3-3A29-45C6-B1FB-B3A7E8F39898}" type="sibTrans" cxnId="{2E91C497-3F35-44D3-9665-5B852FB02835}">
      <dgm:prSet/>
      <dgm:spPr/>
      <dgm:t>
        <a:bodyPr/>
        <a:lstStyle/>
        <a:p>
          <a:endParaRPr lang="en-CA"/>
        </a:p>
      </dgm:t>
    </dgm:pt>
    <dgm:pt modelId="{818A4D50-00E7-4832-948D-3C938FCDF677}">
      <dgm:prSet/>
      <dgm:spPr/>
      <dgm:t>
        <a:bodyPr/>
        <a:lstStyle/>
        <a:p>
          <a:endParaRPr lang="en-CA" dirty="0"/>
        </a:p>
      </dgm:t>
    </dgm:pt>
    <dgm:pt modelId="{3CA7D71C-0089-465E-9C16-9DC32D222373}" type="parTrans" cxnId="{AD2407F5-A36D-4BEA-8570-B6C2D2F71D2B}">
      <dgm:prSet/>
      <dgm:spPr/>
      <dgm:t>
        <a:bodyPr/>
        <a:lstStyle/>
        <a:p>
          <a:endParaRPr lang="en-CA"/>
        </a:p>
      </dgm:t>
    </dgm:pt>
    <dgm:pt modelId="{65D1704A-11AF-4538-84C7-721FB3AFFE0B}" type="sibTrans" cxnId="{AD2407F5-A36D-4BEA-8570-B6C2D2F71D2B}">
      <dgm:prSet/>
      <dgm:spPr/>
      <dgm:t>
        <a:bodyPr/>
        <a:lstStyle/>
        <a:p>
          <a:endParaRPr lang="en-CA"/>
        </a:p>
      </dgm:t>
    </dgm:pt>
    <dgm:pt modelId="{7DC04DD9-2C57-4FA7-A7CE-A053CC32F027}" type="pres">
      <dgm:prSet presAssocID="{BC2E2161-1F20-4506-A343-77B407755845}" presName="diagram" presStyleCnt="0">
        <dgm:presLayoutVars>
          <dgm:dir/>
          <dgm:resizeHandles val="exact"/>
        </dgm:presLayoutVars>
      </dgm:prSet>
      <dgm:spPr/>
    </dgm:pt>
    <dgm:pt modelId="{BADACDBA-18EC-4F17-95B1-F6EF6771FB3C}" type="pres">
      <dgm:prSet presAssocID="{24901B2F-668D-4953-904E-C201DC6598EA}" presName="node" presStyleLbl="node1" presStyleIdx="0" presStyleCnt="4">
        <dgm:presLayoutVars>
          <dgm:bulletEnabled val="1"/>
        </dgm:presLayoutVars>
      </dgm:prSet>
      <dgm:spPr/>
    </dgm:pt>
    <dgm:pt modelId="{531DB51E-D223-4808-BD4C-426888388D1A}" type="pres">
      <dgm:prSet presAssocID="{0E3B8CAC-0482-4D3F-B248-88D2C68D8519}" presName="sibTrans" presStyleCnt="0"/>
      <dgm:spPr/>
    </dgm:pt>
    <dgm:pt modelId="{02F55E1F-4918-4AC7-90DA-6D082F6D1459}" type="pres">
      <dgm:prSet presAssocID="{8659300C-B65B-4BFA-B6D0-97BABD75FAFF}" presName="node" presStyleLbl="node1" presStyleIdx="1" presStyleCnt="4">
        <dgm:presLayoutVars>
          <dgm:bulletEnabled val="1"/>
        </dgm:presLayoutVars>
      </dgm:prSet>
      <dgm:spPr/>
    </dgm:pt>
    <dgm:pt modelId="{B978A28D-3123-4BCF-A565-11184731C7BA}" type="pres">
      <dgm:prSet presAssocID="{6AB91D1D-9B56-45E7-B40A-6ECBAC8E2F18}" presName="sibTrans" presStyleCnt="0"/>
      <dgm:spPr/>
    </dgm:pt>
    <dgm:pt modelId="{405A7AC5-2BCF-44AF-8FDC-8D9327535475}" type="pres">
      <dgm:prSet presAssocID="{23D8B0F5-6AFA-4925-AC04-A5BD3F87DDF2}" presName="node" presStyleLbl="node1" presStyleIdx="2" presStyleCnt="4">
        <dgm:presLayoutVars>
          <dgm:bulletEnabled val="1"/>
        </dgm:presLayoutVars>
      </dgm:prSet>
      <dgm:spPr/>
    </dgm:pt>
    <dgm:pt modelId="{C75CE671-0EAF-460D-BF0B-53D5B749CA68}" type="pres">
      <dgm:prSet presAssocID="{8769F6CB-A4FB-4DF0-BB76-C1AF2A70FD01}" presName="sibTrans" presStyleCnt="0"/>
      <dgm:spPr/>
    </dgm:pt>
    <dgm:pt modelId="{955BD338-96F9-4C1D-8016-D56A4FD33711}" type="pres">
      <dgm:prSet presAssocID="{462E6114-0D0F-41A5-9177-9BC98F70F937}" presName="node" presStyleLbl="node1" presStyleIdx="3" presStyleCnt="4">
        <dgm:presLayoutVars>
          <dgm:bulletEnabled val="1"/>
        </dgm:presLayoutVars>
      </dgm:prSet>
      <dgm:spPr/>
    </dgm:pt>
  </dgm:ptLst>
  <dgm:cxnLst>
    <dgm:cxn modelId="{FE870C07-574E-46F8-969C-3C990E52F664}" srcId="{462E6114-0D0F-41A5-9177-9BC98F70F937}" destId="{E9701541-84BA-4A03-AC39-5931A4804A7F}" srcOrd="1" destOrd="0" parTransId="{7E4C030D-99F8-404B-803D-927330B3B443}" sibTransId="{9AF9BDDF-C92F-4476-BF6E-171614784788}"/>
    <dgm:cxn modelId="{623E170D-0784-4E55-807F-AEEF68BF95FF}" type="presOf" srcId="{23D8B0F5-6AFA-4925-AC04-A5BD3F87DDF2}" destId="{405A7AC5-2BCF-44AF-8FDC-8D9327535475}" srcOrd="0" destOrd="0" presId="urn:microsoft.com/office/officeart/2005/8/layout/default"/>
    <dgm:cxn modelId="{7421832A-CF08-46A7-93C8-4C44B47C45BC}" srcId="{462E6114-0D0F-41A5-9177-9BC98F70F937}" destId="{04738940-FC5B-4310-9CFF-9CA2DC9701B1}" srcOrd="0" destOrd="0" parTransId="{9E216105-297F-4917-8305-0B3EA8FC9F25}" sibTransId="{11343CDF-4C22-4207-90D9-4C4A694D49CD}"/>
    <dgm:cxn modelId="{B85B4F3D-540C-4AE3-9C39-160D3D046F94}" type="presOf" srcId="{A1C6B1DE-E5DB-43FB-AD13-BB5C5AC6FC89}" destId="{955BD338-96F9-4C1D-8016-D56A4FD33711}" srcOrd="0" destOrd="3" presId="urn:microsoft.com/office/officeart/2005/8/layout/default"/>
    <dgm:cxn modelId="{D085803E-7C4E-4A38-A1B6-49D5E0D56AF3}" type="presOf" srcId="{494AFA1D-85F2-441B-B4E4-3843731C9438}" destId="{BADACDBA-18EC-4F17-95B1-F6EF6771FB3C}" srcOrd="0" destOrd="1" presId="urn:microsoft.com/office/officeart/2005/8/layout/default"/>
    <dgm:cxn modelId="{18ABE463-61DA-4DB9-A69E-15315E368D61}" type="presOf" srcId="{04738940-FC5B-4310-9CFF-9CA2DC9701B1}" destId="{955BD338-96F9-4C1D-8016-D56A4FD33711}" srcOrd="0" destOrd="1" presId="urn:microsoft.com/office/officeart/2005/8/layout/default"/>
    <dgm:cxn modelId="{9F29FD63-FB20-464F-AEEE-FCDF5407B73E}" srcId="{24901B2F-668D-4953-904E-C201DC6598EA}" destId="{494AFA1D-85F2-441B-B4E4-3843731C9438}" srcOrd="0" destOrd="0" parTransId="{8CFCCE30-8DFD-44EE-97B0-E3D512896230}" sibTransId="{79F6BD34-E288-4FB6-A1C6-5CB8DFEB9BB5}"/>
    <dgm:cxn modelId="{4E7C464D-80DF-4CA7-B774-82FD6220211E}" type="presOf" srcId="{F23931A5-1E25-48FE-8E7A-A631CE918A46}" destId="{BADACDBA-18EC-4F17-95B1-F6EF6771FB3C}" srcOrd="0" destOrd="2" presId="urn:microsoft.com/office/officeart/2005/8/layout/default"/>
    <dgm:cxn modelId="{37BCA56F-9662-45AF-8C5D-22266A83373B}" srcId="{462E6114-0D0F-41A5-9177-9BC98F70F937}" destId="{A1C6B1DE-E5DB-43FB-AD13-BB5C5AC6FC89}" srcOrd="2" destOrd="0" parTransId="{7A4AF36D-881C-4583-9C50-C37EAF8F237A}" sibTransId="{857A1975-D6B7-47F3-86F3-904AA105ACBE}"/>
    <dgm:cxn modelId="{FF164A71-0521-4E9F-8DC3-BCB25B6E1DCB}" srcId="{BC2E2161-1F20-4506-A343-77B407755845}" destId="{24901B2F-668D-4953-904E-C201DC6598EA}" srcOrd="0" destOrd="0" parTransId="{7CAA5F38-EAAF-4AD6-A468-87530FCBE834}" sibTransId="{0E3B8CAC-0482-4D3F-B248-88D2C68D8519}"/>
    <dgm:cxn modelId="{08FB7374-3D84-4063-8CCB-619556D8CD45}" srcId="{BC2E2161-1F20-4506-A343-77B407755845}" destId="{23D8B0F5-6AFA-4925-AC04-A5BD3F87DDF2}" srcOrd="2" destOrd="0" parTransId="{C1E2FB8F-C909-4A1B-AB33-B4355B10EA58}" sibTransId="{8769F6CB-A4FB-4DF0-BB76-C1AF2A70FD01}"/>
    <dgm:cxn modelId="{BE62B074-7098-4807-AAA8-C4741FE60EFC}" srcId="{24901B2F-668D-4953-904E-C201DC6598EA}" destId="{F23931A5-1E25-48FE-8E7A-A631CE918A46}" srcOrd="1" destOrd="0" parTransId="{31220D04-319F-4DB8-8962-C8988A917FB3}" sibTransId="{889C83AB-A6E5-4B61-A7DD-DBB07AD75CB2}"/>
    <dgm:cxn modelId="{265F6557-BB50-40E9-A7B9-7240822DBFCB}" srcId="{462E6114-0D0F-41A5-9177-9BC98F70F937}" destId="{4C9A584E-66C9-4F35-B9E8-782629567D4F}" srcOrd="3" destOrd="0" parTransId="{868CC964-5045-4938-9B37-A7E07E227C04}" sibTransId="{6583E2E3-AF9A-40EE-B96C-56A320F0EFC7}"/>
    <dgm:cxn modelId="{EAC40F58-B4A4-4188-B173-47B50CFD5FB7}" type="presOf" srcId="{462E6114-0D0F-41A5-9177-9BC98F70F937}" destId="{955BD338-96F9-4C1D-8016-D56A4FD33711}" srcOrd="0" destOrd="0" presId="urn:microsoft.com/office/officeart/2005/8/layout/default"/>
    <dgm:cxn modelId="{6A4E145A-4520-4BE0-9C28-7123900F723D}" type="presOf" srcId="{8B4690DF-C817-498E-9C83-2F567D3953E6}" destId="{02F55E1F-4918-4AC7-90DA-6D082F6D1459}" srcOrd="0" destOrd="1" presId="urn:microsoft.com/office/officeart/2005/8/layout/default"/>
    <dgm:cxn modelId="{3E6A3F8C-FF14-4B1A-9EA2-05398DA3D655}" srcId="{BC2E2161-1F20-4506-A343-77B407755845}" destId="{462E6114-0D0F-41A5-9177-9BC98F70F937}" srcOrd="3" destOrd="0" parTransId="{D21F7D0C-D86E-4A5F-A5CA-F9BD8FDE6463}" sibTransId="{966F6615-6549-472A-BAC0-842661414494}"/>
    <dgm:cxn modelId="{DED7D493-B2AA-4B8A-8BD7-8A63A4E59624}" type="presOf" srcId="{E9701541-84BA-4A03-AC39-5931A4804A7F}" destId="{955BD338-96F9-4C1D-8016-D56A4FD33711}" srcOrd="0" destOrd="2" presId="urn:microsoft.com/office/officeart/2005/8/layout/default"/>
    <dgm:cxn modelId="{2E91C497-3F35-44D3-9665-5B852FB02835}" srcId="{8659300C-B65B-4BFA-B6D0-97BABD75FAFF}" destId="{8B4690DF-C817-498E-9C83-2F567D3953E6}" srcOrd="0" destOrd="0" parTransId="{BE62884C-0DC7-4496-8D90-916E892241CC}" sibTransId="{118CD1A3-3A29-45C6-B1FB-B3A7E8F39898}"/>
    <dgm:cxn modelId="{2F1F56A7-80EB-42AF-8150-4BCC0BD15CC6}" type="presOf" srcId="{24901B2F-668D-4953-904E-C201DC6598EA}" destId="{BADACDBA-18EC-4F17-95B1-F6EF6771FB3C}" srcOrd="0" destOrd="0" presId="urn:microsoft.com/office/officeart/2005/8/layout/default"/>
    <dgm:cxn modelId="{326342AD-970E-48F8-9A6E-1331945BFC5B}" type="presOf" srcId="{8659300C-B65B-4BFA-B6D0-97BABD75FAFF}" destId="{02F55E1F-4918-4AC7-90DA-6D082F6D1459}" srcOrd="0" destOrd="0" presId="urn:microsoft.com/office/officeart/2005/8/layout/default"/>
    <dgm:cxn modelId="{C845B9C5-AF22-4047-9A31-7B44488A4ADE}" srcId="{BC2E2161-1F20-4506-A343-77B407755845}" destId="{8659300C-B65B-4BFA-B6D0-97BABD75FAFF}" srcOrd="1" destOrd="0" parTransId="{36115E47-6BD6-4B24-B4EE-342BD8BAC557}" sibTransId="{6AB91D1D-9B56-45E7-B40A-6ECBAC8E2F18}"/>
    <dgm:cxn modelId="{3EF5EDE2-9ADF-416D-A5F0-0EED7CED72F2}" type="presOf" srcId="{4C9A584E-66C9-4F35-B9E8-782629567D4F}" destId="{955BD338-96F9-4C1D-8016-D56A4FD33711}" srcOrd="0" destOrd="4" presId="urn:microsoft.com/office/officeart/2005/8/layout/default"/>
    <dgm:cxn modelId="{9316E8F3-CB3E-4511-9D1B-15AC018F6DD3}" type="presOf" srcId="{818A4D50-00E7-4832-948D-3C938FCDF677}" destId="{405A7AC5-2BCF-44AF-8FDC-8D9327535475}" srcOrd="0" destOrd="1" presId="urn:microsoft.com/office/officeart/2005/8/layout/default"/>
    <dgm:cxn modelId="{AD2407F5-A36D-4BEA-8570-B6C2D2F71D2B}" srcId="{23D8B0F5-6AFA-4925-AC04-A5BD3F87DDF2}" destId="{818A4D50-00E7-4832-948D-3C938FCDF677}" srcOrd="0" destOrd="0" parTransId="{3CA7D71C-0089-465E-9C16-9DC32D222373}" sibTransId="{65D1704A-11AF-4538-84C7-721FB3AFFE0B}"/>
    <dgm:cxn modelId="{4BDE0CFC-109B-44F6-B3F9-453FFC774F95}" type="presOf" srcId="{BC2E2161-1F20-4506-A343-77B407755845}" destId="{7DC04DD9-2C57-4FA7-A7CE-A053CC32F027}" srcOrd="0" destOrd="0" presId="urn:microsoft.com/office/officeart/2005/8/layout/default"/>
    <dgm:cxn modelId="{C1038DD9-2BA3-456E-971B-BA111BC2482A}" type="presParOf" srcId="{7DC04DD9-2C57-4FA7-A7CE-A053CC32F027}" destId="{BADACDBA-18EC-4F17-95B1-F6EF6771FB3C}" srcOrd="0" destOrd="0" presId="urn:microsoft.com/office/officeart/2005/8/layout/default"/>
    <dgm:cxn modelId="{2EA77B5F-608D-40D9-8BB6-E1AE832CB7A3}" type="presParOf" srcId="{7DC04DD9-2C57-4FA7-A7CE-A053CC32F027}" destId="{531DB51E-D223-4808-BD4C-426888388D1A}" srcOrd="1" destOrd="0" presId="urn:microsoft.com/office/officeart/2005/8/layout/default"/>
    <dgm:cxn modelId="{766239C0-1595-4852-B143-3FDD3DCACB79}" type="presParOf" srcId="{7DC04DD9-2C57-4FA7-A7CE-A053CC32F027}" destId="{02F55E1F-4918-4AC7-90DA-6D082F6D1459}" srcOrd="2" destOrd="0" presId="urn:microsoft.com/office/officeart/2005/8/layout/default"/>
    <dgm:cxn modelId="{86C86064-5759-40A4-B123-1844C3327E3B}" type="presParOf" srcId="{7DC04DD9-2C57-4FA7-A7CE-A053CC32F027}" destId="{B978A28D-3123-4BCF-A565-11184731C7BA}" srcOrd="3" destOrd="0" presId="urn:microsoft.com/office/officeart/2005/8/layout/default"/>
    <dgm:cxn modelId="{BDBC5C89-E1F4-41CB-A56F-0A109AF6AE49}" type="presParOf" srcId="{7DC04DD9-2C57-4FA7-A7CE-A053CC32F027}" destId="{405A7AC5-2BCF-44AF-8FDC-8D9327535475}" srcOrd="4" destOrd="0" presId="urn:microsoft.com/office/officeart/2005/8/layout/default"/>
    <dgm:cxn modelId="{868EDF9C-B27D-469E-82CF-B1B09163AAC3}" type="presParOf" srcId="{7DC04DD9-2C57-4FA7-A7CE-A053CC32F027}" destId="{C75CE671-0EAF-460D-BF0B-53D5B749CA68}" srcOrd="5" destOrd="0" presId="urn:microsoft.com/office/officeart/2005/8/layout/default"/>
    <dgm:cxn modelId="{5EC487BC-DEC4-446C-8921-8112452FE7DC}" type="presParOf" srcId="{7DC04DD9-2C57-4FA7-A7CE-A053CC32F027}" destId="{955BD338-96F9-4C1D-8016-D56A4FD337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32BBE-1B60-4F94-8B25-C5A43521C17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20105D2-88BB-4982-8E51-B41C6934B34A}">
      <dgm:prSet phldrT="[Text]"/>
      <dgm:spPr/>
      <dgm:t>
        <a:bodyPr/>
        <a:lstStyle/>
        <a:p>
          <a:r>
            <a:rPr lang="en-CA" dirty="0"/>
            <a:t>Cloud provider independence</a:t>
          </a:r>
        </a:p>
      </dgm:t>
    </dgm:pt>
    <dgm:pt modelId="{508DCD84-2FCC-49F7-9EF1-882283354721}" type="parTrans" cxnId="{2230C334-76F7-4822-81AC-939A41F163C1}">
      <dgm:prSet/>
      <dgm:spPr/>
      <dgm:t>
        <a:bodyPr/>
        <a:lstStyle/>
        <a:p>
          <a:endParaRPr lang="en-CA"/>
        </a:p>
      </dgm:t>
    </dgm:pt>
    <dgm:pt modelId="{FEF854CE-7DF2-42C6-9851-87F13AB6BF29}" type="sibTrans" cxnId="{2230C334-76F7-4822-81AC-939A41F163C1}">
      <dgm:prSet/>
      <dgm:spPr/>
      <dgm:t>
        <a:bodyPr/>
        <a:lstStyle/>
        <a:p>
          <a:endParaRPr lang="en-CA"/>
        </a:p>
      </dgm:t>
    </dgm:pt>
    <dgm:pt modelId="{1C108A4C-13DF-4016-9A71-66431149D20E}">
      <dgm:prSet phldrT="[Text]"/>
      <dgm:spPr/>
      <dgm:t>
        <a:bodyPr/>
        <a:lstStyle/>
        <a:p>
          <a:r>
            <a:rPr lang="en-CA" dirty="0"/>
            <a:t>Separation of concerns</a:t>
          </a:r>
        </a:p>
      </dgm:t>
    </dgm:pt>
    <dgm:pt modelId="{B0F5D3F8-E58A-4989-BAC3-753924909F27}" type="parTrans" cxnId="{C76C3082-4247-4A1D-A0E9-B79EBF3FAEAC}">
      <dgm:prSet/>
      <dgm:spPr/>
      <dgm:t>
        <a:bodyPr/>
        <a:lstStyle/>
        <a:p>
          <a:endParaRPr lang="en-CA"/>
        </a:p>
      </dgm:t>
    </dgm:pt>
    <dgm:pt modelId="{7A69619F-AEE9-49F0-ADF4-21F4BB22C8AD}" type="sibTrans" cxnId="{C76C3082-4247-4A1D-A0E9-B79EBF3FAEAC}">
      <dgm:prSet/>
      <dgm:spPr/>
      <dgm:t>
        <a:bodyPr/>
        <a:lstStyle/>
        <a:p>
          <a:endParaRPr lang="en-CA"/>
        </a:p>
      </dgm:t>
    </dgm:pt>
    <dgm:pt modelId="{A87A6DE5-5840-4656-B305-9BF3786A83B9}">
      <dgm:prSet phldrT="[Text]"/>
      <dgm:spPr/>
      <dgm:t>
        <a:bodyPr/>
        <a:lstStyle/>
        <a:p>
          <a:r>
            <a:rPr lang="en-CA" dirty="0"/>
            <a:t>Reusability</a:t>
          </a:r>
        </a:p>
      </dgm:t>
    </dgm:pt>
    <dgm:pt modelId="{632CC762-BDB7-4241-8804-F9CDD1D2E182}" type="parTrans" cxnId="{CD2C744D-7764-46EC-AD89-1D94D93B252A}">
      <dgm:prSet/>
      <dgm:spPr/>
      <dgm:t>
        <a:bodyPr/>
        <a:lstStyle/>
        <a:p>
          <a:endParaRPr lang="en-CA"/>
        </a:p>
      </dgm:t>
    </dgm:pt>
    <dgm:pt modelId="{BE6B023F-CF48-4C33-96BD-9748A3131FDF}" type="sibTrans" cxnId="{CD2C744D-7764-46EC-AD89-1D94D93B252A}">
      <dgm:prSet/>
      <dgm:spPr/>
      <dgm:t>
        <a:bodyPr/>
        <a:lstStyle/>
        <a:p>
          <a:endParaRPr lang="en-CA"/>
        </a:p>
      </dgm:t>
    </dgm:pt>
    <dgm:pt modelId="{DFC41D7E-0DCA-4A4D-9846-ACA4EFD61FF4}">
      <dgm:prSet phldrT="[Text]"/>
      <dgm:spPr/>
      <dgm:t>
        <a:bodyPr/>
        <a:lstStyle/>
        <a:p>
          <a:r>
            <a:rPr lang="en-CA" dirty="0"/>
            <a:t>Abstraction</a:t>
          </a:r>
        </a:p>
      </dgm:t>
    </dgm:pt>
    <dgm:pt modelId="{4BBE9B0D-8237-4D86-A5EA-D6F44492ED0F}" type="parTrans" cxnId="{46CF105E-7628-490F-944E-25F128448F2E}">
      <dgm:prSet/>
      <dgm:spPr/>
      <dgm:t>
        <a:bodyPr/>
        <a:lstStyle/>
        <a:p>
          <a:endParaRPr lang="en-CA"/>
        </a:p>
      </dgm:t>
    </dgm:pt>
    <dgm:pt modelId="{3286D967-02CA-411C-9F5D-551443F036C9}" type="sibTrans" cxnId="{46CF105E-7628-490F-944E-25F128448F2E}">
      <dgm:prSet/>
      <dgm:spPr/>
      <dgm:t>
        <a:bodyPr/>
        <a:lstStyle/>
        <a:p>
          <a:endParaRPr lang="en-CA"/>
        </a:p>
      </dgm:t>
    </dgm:pt>
    <dgm:pt modelId="{F312BCD9-2B61-46B0-A698-64AB4A5441EC}">
      <dgm:prSet phldrT="[Text]"/>
      <dgm:spPr/>
      <dgm:t>
        <a:bodyPr/>
        <a:lstStyle/>
        <a:p>
          <a:r>
            <a:rPr lang="en-CA" dirty="0"/>
            <a:t>White- and black- box infrastructure</a:t>
          </a:r>
        </a:p>
      </dgm:t>
    </dgm:pt>
    <dgm:pt modelId="{33679921-26F3-4A8C-8004-080AA521C787}" type="parTrans" cxnId="{BE605522-7A8E-494F-8AB5-0723A27E4488}">
      <dgm:prSet/>
      <dgm:spPr/>
      <dgm:t>
        <a:bodyPr/>
        <a:lstStyle/>
        <a:p>
          <a:endParaRPr lang="en-CA"/>
        </a:p>
      </dgm:t>
    </dgm:pt>
    <dgm:pt modelId="{FD1B18FC-4680-419A-8CF2-49A7139F5767}" type="sibTrans" cxnId="{BE605522-7A8E-494F-8AB5-0723A27E4488}">
      <dgm:prSet/>
      <dgm:spPr/>
      <dgm:t>
        <a:bodyPr/>
        <a:lstStyle/>
        <a:p>
          <a:endParaRPr lang="en-CA"/>
        </a:p>
      </dgm:t>
    </dgm:pt>
    <dgm:pt modelId="{6F9FEA10-2DEE-4783-B73A-A45BCD19B81B}">
      <dgm:prSet phldrT="[Text]"/>
      <dgm:spPr/>
      <dgm:t>
        <a:bodyPr/>
        <a:lstStyle/>
        <a:p>
          <a:r>
            <a:rPr lang="en-CA" dirty="0"/>
            <a:t>Support patterns</a:t>
          </a:r>
        </a:p>
      </dgm:t>
    </dgm:pt>
    <dgm:pt modelId="{18EDFAB8-5080-4973-97AD-525BE7D55CD9}" type="parTrans" cxnId="{52840EC1-9BC1-4882-9D1E-7FB59C7AD2DE}">
      <dgm:prSet/>
      <dgm:spPr/>
      <dgm:t>
        <a:bodyPr/>
        <a:lstStyle/>
        <a:p>
          <a:endParaRPr lang="en-CA"/>
        </a:p>
      </dgm:t>
    </dgm:pt>
    <dgm:pt modelId="{3B6CCED9-9A46-425E-A7E5-D0B07AFD36A4}" type="sibTrans" cxnId="{52840EC1-9BC1-4882-9D1E-7FB59C7AD2DE}">
      <dgm:prSet/>
      <dgm:spPr/>
      <dgm:t>
        <a:bodyPr/>
        <a:lstStyle/>
        <a:p>
          <a:endParaRPr lang="en-CA"/>
        </a:p>
      </dgm:t>
    </dgm:pt>
    <dgm:pt modelId="{3D3C394A-3021-43AE-90B6-3EFA6D29D6F2}">
      <dgm:prSet phldrT="[Text]"/>
      <dgm:spPr/>
      <dgm:t>
        <a:bodyPr/>
        <a:lstStyle/>
        <a:p>
          <a:r>
            <a:rPr lang="en-CA" dirty="0"/>
            <a:t>Rapid development</a:t>
          </a:r>
        </a:p>
      </dgm:t>
    </dgm:pt>
    <dgm:pt modelId="{228B18AD-1F0D-4CD1-BE89-766627BA0C96}" type="parTrans" cxnId="{C9FA673D-F6D1-4CB0-95AC-3B0A26509062}">
      <dgm:prSet/>
      <dgm:spPr/>
      <dgm:t>
        <a:bodyPr/>
        <a:lstStyle/>
        <a:p>
          <a:endParaRPr lang="en-CA"/>
        </a:p>
      </dgm:t>
    </dgm:pt>
    <dgm:pt modelId="{F625E449-4C5F-461B-8D70-BA7A2264227C}" type="sibTrans" cxnId="{C9FA673D-F6D1-4CB0-95AC-3B0A26509062}">
      <dgm:prSet/>
      <dgm:spPr/>
      <dgm:t>
        <a:bodyPr/>
        <a:lstStyle/>
        <a:p>
          <a:endParaRPr lang="en-CA"/>
        </a:p>
      </dgm:t>
    </dgm:pt>
    <dgm:pt modelId="{040A46E1-800F-4A21-8786-C11375C61DD9}">
      <dgm:prSet phldrT="[Text]"/>
      <dgm:spPr/>
      <dgm:t>
        <a:bodyPr/>
        <a:lstStyle/>
        <a:p>
          <a:r>
            <a:rPr lang="en-CA" dirty="0"/>
            <a:t>Single DSL for IaaS and PaaS</a:t>
          </a:r>
        </a:p>
      </dgm:t>
    </dgm:pt>
    <dgm:pt modelId="{8A93D2AE-597B-4D0E-B8C0-F9DD8C583081}" type="parTrans" cxnId="{A149F2E0-CED0-4B46-ABD3-EC8FAD178463}">
      <dgm:prSet/>
      <dgm:spPr/>
      <dgm:t>
        <a:bodyPr/>
        <a:lstStyle/>
        <a:p>
          <a:endParaRPr lang="en-CA"/>
        </a:p>
      </dgm:t>
    </dgm:pt>
    <dgm:pt modelId="{1D11683F-4E28-4AB2-99F2-11E5EAF03B09}" type="sibTrans" cxnId="{A149F2E0-CED0-4B46-ABD3-EC8FAD178463}">
      <dgm:prSet/>
      <dgm:spPr/>
      <dgm:t>
        <a:bodyPr/>
        <a:lstStyle/>
        <a:p>
          <a:endParaRPr lang="en-CA"/>
        </a:p>
      </dgm:t>
    </dgm:pt>
    <dgm:pt modelId="{CADB8FAB-5FCD-4C20-BA67-28555C9DE11F}">
      <dgm:prSet phldrT="[Text]"/>
      <dgm:spPr/>
      <dgm:t>
        <a:bodyPr/>
        <a:lstStyle/>
        <a:p>
          <a:r>
            <a:rPr lang="en-CA" dirty="0"/>
            <a:t>Continuously up-to-date representation of system</a:t>
          </a:r>
        </a:p>
      </dgm:t>
    </dgm:pt>
    <dgm:pt modelId="{1227E526-897C-4DA0-89F8-725EC00DE1B0}" type="parTrans" cxnId="{6816AEE5-0265-464A-8CEC-152455B99E36}">
      <dgm:prSet/>
      <dgm:spPr/>
      <dgm:t>
        <a:bodyPr/>
        <a:lstStyle/>
        <a:p>
          <a:endParaRPr lang="en-CA"/>
        </a:p>
      </dgm:t>
    </dgm:pt>
    <dgm:pt modelId="{F8ADBC3B-9B7A-413F-B934-E3E8A640C212}" type="sibTrans" cxnId="{6816AEE5-0265-464A-8CEC-152455B99E36}">
      <dgm:prSet/>
      <dgm:spPr/>
      <dgm:t>
        <a:bodyPr/>
        <a:lstStyle/>
        <a:p>
          <a:endParaRPr lang="en-CA"/>
        </a:p>
      </dgm:t>
    </dgm:pt>
    <dgm:pt modelId="{D8BC5CF2-FA82-4106-A3C7-16A7009648EA}">
      <dgm:prSet phldrT="[Text]"/>
      <dgm:spPr/>
      <dgm:t>
        <a:bodyPr/>
        <a:lstStyle/>
        <a:p>
          <a:r>
            <a:rPr lang="en-CA" dirty="0"/>
            <a:t>Various degrees of control</a:t>
          </a:r>
        </a:p>
      </dgm:t>
    </dgm:pt>
    <dgm:pt modelId="{4F79217B-9525-4A1F-A9A2-CD4666F65970}" type="parTrans" cxnId="{56995FDF-8561-4873-8A63-146FB20C2B99}">
      <dgm:prSet/>
      <dgm:spPr/>
      <dgm:t>
        <a:bodyPr/>
        <a:lstStyle/>
        <a:p>
          <a:endParaRPr lang="en-CA"/>
        </a:p>
      </dgm:t>
    </dgm:pt>
    <dgm:pt modelId="{7E5E4DD8-B6B8-471C-8F82-82556AD58FA5}" type="sibTrans" cxnId="{56995FDF-8561-4873-8A63-146FB20C2B99}">
      <dgm:prSet/>
      <dgm:spPr/>
      <dgm:t>
        <a:bodyPr/>
        <a:lstStyle/>
        <a:p>
          <a:endParaRPr lang="en-CA"/>
        </a:p>
      </dgm:t>
    </dgm:pt>
    <dgm:pt modelId="{1A97EF08-2176-4554-9A34-B0C602AEB1AF}">
      <dgm:prSet phldrT="[Text]"/>
      <dgm:spPr/>
      <dgm:t>
        <a:bodyPr/>
        <a:lstStyle/>
        <a:p>
          <a:r>
            <a:rPr lang="en-CA" dirty="0"/>
            <a:t>Modularity</a:t>
          </a:r>
        </a:p>
      </dgm:t>
    </dgm:pt>
    <dgm:pt modelId="{399BF09D-2B69-4FA7-BB38-E3EF4A71E450}" type="sibTrans" cxnId="{9C1AFA2C-6628-4AA0-84AC-6D4732435B72}">
      <dgm:prSet/>
      <dgm:spPr/>
      <dgm:t>
        <a:bodyPr/>
        <a:lstStyle/>
        <a:p>
          <a:endParaRPr lang="en-CA"/>
        </a:p>
      </dgm:t>
    </dgm:pt>
    <dgm:pt modelId="{92B5D5A6-FD4C-4164-90C5-7D0C7468DB77}" type="parTrans" cxnId="{9C1AFA2C-6628-4AA0-84AC-6D4732435B72}">
      <dgm:prSet/>
      <dgm:spPr/>
      <dgm:t>
        <a:bodyPr/>
        <a:lstStyle/>
        <a:p>
          <a:endParaRPr lang="en-CA"/>
        </a:p>
      </dgm:t>
    </dgm:pt>
    <dgm:pt modelId="{8655F8F1-D1E3-44EB-BE03-7DE1A90155AD}">
      <dgm:prSet phldrT="[Text]"/>
      <dgm:spPr/>
      <dgm:t>
        <a:bodyPr/>
        <a:lstStyle/>
        <a:p>
          <a:r>
            <a:rPr lang="en-CA" dirty="0"/>
            <a:t>Facilitate maintenance and dynamic adoption</a:t>
          </a:r>
        </a:p>
      </dgm:t>
    </dgm:pt>
    <dgm:pt modelId="{1D91D66B-CAD3-4762-80B3-BEAD4B766C4A}" type="sibTrans" cxnId="{A92A40F9-3084-4D7C-83E9-7F0FA16DF66B}">
      <dgm:prSet/>
      <dgm:spPr/>
      <dgm:t>
        <a:bodyPr/>
        <a:lstStyle/>
        <a:p>
          <a:endParaRPr lang="en-CA"/>
        </a:p>
      </dgm:t>
    </dgm:pt>
    <dgm:pt modelId="{1EED4AB8-F542-4CD1-8AB5-B4289D5487C8}" type="parTrans" cxnId="{A92A40F9-3084-4D7C-83E9-7F0FA16DF66B}">
      <dgm:prSet/>
      <dgm:spPr/>
      <dgm:t>
        <a:bodyPr/>
        <a:lstStyle/>
        <a:p>
          <a:endParaRPr lang="en-CA"/>
        </a:p>
      </dgm:t>
    </dgm:pt>
    <dgm:pt modelId="{EB796DD3-D0AB-46BD-B1FC-17134A2AB80A}">
      <dgm:prSet phldrT="[Text]"/>
      <dgm:spPr/>
      <dgm:t>
        <a:bodyPr/>
        <a:lstStyle/>
        <a:p>
          <a:r>
            <a:rPr lang="en-CA" dirty="0"/>
            <a:t>Prevent vendor lock-in</a:t>
          </a:r>
        </a:p>
      </dgm:t>
    </dgm:pt>
    <dgm:pt modelId="{3F199D56-A1B6-47DA-B8BA-7B43806FC37A}" type="sibTrans" cxnId="{0C3030E4-8D55-46CC-8585-A9A395247DBD}">
      <dgm:prSet/>
      <dgm:spPr/>
      <dgm:t>
        <a:bodyPr/>
        <a:lstStyle/>
        <a:p>
          <a:endParaRPr lang="en-CA"/>
        </a:p>
      </dgm:t>
    </dgm:pt>
    <dgm:pt modelId="{B10100F7-1818-4BEE-8843-EC66AE700584}" type="parTrans" cxnId="{0C3030E4-8D55-46CC-8585-A9A395247DBD}">
      <dgm:prSet/>
      <dgm:spPr/>
      <dgm:t>
        <a:bodyPr/>
        <a:lstStyle/>
        <a:p>
          <a:endParaRPr lang="en-CA"/>
        </a:p>
      </dgm:t>
    </dgm:pt>
    <dgm:pt modelId="{BE0B5B05-82A2-4AC9-90F3-EFAA1C6B9897}">
      <dgm:prSet phldrT="[Text]"/>
      <dgm:spPr/>
      <dgm:t>
        <a:bodyPr/>
        <a:lstStyle/>
        <a:p>
          <a:r>
            <a:rPr lang="en-CA" dirty="0"/>
            <a:t>Provider-agnostic</a:t>
          </a:r>
        </a:p>
      </dgm:t>
    </dgm:pt>
    <dgm:pt modelId="{44938838-13F8-4EA2-9C0E-7D0F29EE24BB}" type="sibTrans" cxnId="{9D85E2FC-A313-4ECA-B992-E1BEBBA0A694}">
      <dgm:prSet/>
      <dgm:spPr/>
      <dgm:t>
        <a:bodyPr/>
        <a:lstStyle/>
        <a:p>
          <a:endParaRPr lang="en-CA"/>
        </a:p>
      </dgm:t>
    </dgm:pt>
    <dgm:pt modelId="{81D4E45B-FF88-4E04-ABB7-03EC3429E753}" type="parTrans" cxnId="{9D85E2FC-A313-4ECA-B992-E1BEBBA0A694}">
      <dgm:prSet/>
      <dgm:spPr/>
      <dgm:t>
        <a:bodyPr/>
        <a:lstStyle/>
        <a:p>
          <a:endParaRPr lang="en-CA"/>
        </a:p>
      </dgm:t>
    </dgm:pt>
    <dgm:pt modelId="{C00F412E-EC96-4EDE-B037-26874CB3EEA3}" type="pres">
      <dgm:prSet presAssocID="{03D32BBE-1B60-4F94-8B25-C5A43521C170}" presName="Name0" presStyleCnt="0">
        <dgm:presLayoutVars>
          <dgm:dir/>
          <dgm:animLvl val="lvl"/>
          <dgm:resizeHandles val="exact"/>
        </dgm:presLayoutVars>
      </dgm:prSet>
      <dgm:spPr/>
    </dgm:pt>
    <dgm:pt modelId="{4F8C7FC3-652B-4663-8FDF-A0E70E8C5B76}" type="pres">
      <dgm:prSet presAssocID="{B20105D2-88BB-4982-8E51-B41C6934B34A}" presName="linNode" presStyleCnt="0"/>
      <dgm:spPr/>
    </dgm:pt>
    <dgm:pt modelId="{167136BE-E8A7-4677-88EC-7F0F523DD948}" type="pres">
      <dgm:prSet presAssocID="{B20105D2-88BB-4982-8E51-B41C6934B34A}" presName="parTx" presStyleLbl="revTx" presStyleIdx="0" presStyleCnt="5">
        <dgm:presLayoutVars>
          <dgm:chMax val="1"/>
          <dgm:bulletEnabled val="1"/>
        </dgm:presLayoutVars>
      </dgm:prSet>
      <dgm:spPr/>
    </dgm:pt>
    <dgm:pt modelId="{6C14CEFB-0255-46E5-874B-E229278B915D}" type="pres">
      <dgm:prSet presAssocID="{B20105D2-88BB-4982-8E51-B41C6934B34A}" presName="bracket" presStyleLbl="parChTrans1D1" presStyleIdx="0" presStyleCnt="5"/>
      <dgm:spPr/>
    </dgm:pt>
    <dgm:pt modelId="{D6E5B332-C7AC-4B39-82A9-68FD6B16387E}" type="pres">
      <dgm:prSet presAssocID="{B20105D2-88BB-4982-8E51-B41C6934B34A}" presName="spH" presStyleCnt="0"/>
      <dgm:spPr/>
    </dgm:pt>
    <dgm:pt modelId="{FC6B367C-41A4-4762-A2EE-A97FB6416651}" type="pres">
      <dgm:prSet presAssocID="{B20105D2-88BB-4982-8E51-B41C6934B34A}" presName="desTx" presStyleLbl="node1" presStyleIdx="0" presStyleCnt="5">
        <dgm:presLayoutVars>
          <dgm:bulletEnabled val="1"/>
        </dgm:presLayoutVars>
      </dgm:prSet>
      <dgm:spPr/>
    </dgm:pt>
    <dgm:pt modelId="{74A18350-D7F7-4F9D-BC03-794C301F79D0}" type="pres">
      <dgm:prSet presAssocID="{FEF854CE-7DF2-42C6-9851-87F13AB6BF29}" presName="spV" presStyleCnt="0"/>
      <dgm:spPr/>
    </dgm:pt>
    <dgm:pt modelId="{F50351C5-F6BF-4A10-B4D5-88BB2AFCBCB9}" type="pres">
      <dgm:prSet presAssocID="{1C108A4C-13DF-4016-9A71-66431149D20E}" presName="linNode" presStyleCnt="0"/>
      <dgm:spPr/>
    </dgm:pt>
    <dgm:pt modelId="{4543090D-7D64-42B1-91EF-9853C77BA30F}" type="pres">
      <dgm:prSet presAssocID="{1C108A4C-13DF-4016-9A71-66431149D20E}" presName="parTx" presStyleLbl="revTx" presStyleIdx="1" presStyleCnt="5">
        <dgm:presLayoutVars>
          <dgm:chMax val="1"/>
          <dgm:bulletEnabled val="1"/>
        </dgm:presLayoutVars>
      </dgm:prSet>
      <dgm:spPr/>
    </dgm:pt>
    <dgm:pt modelId="{068167BE-5711-44D1-A2B0-34A81A5FC9B1}" type="pres">
      <dgm:prSet presAssocID="{1C108A4C-13DF-4016-9A71-66431149D20E}" presName="bracket" presStyleLbl="parChTrans1D1" presStyleIdx="1" presStyleCnt="5"/>
      <dgm:spPr/>
    </dgm:pt>
    <dgm:pt modelId="{4199E520-463E-44D8-A950-6E93C9622EBF}" type="pres">
      <dgm:prSet presAssocID="{1C108A4C-13DF-4016-9A71-66431149D20E}" presName="spH" presStyleCnt="0"/>
      <dgm:spPr/>
    </dgm:pt>
    <dgm:pt modelId="{1F4F3CB4-E64E-4830-A6A7-71A131F52E92}" type="pres">
      <dgm:prSet presAssocID="{1C108A4C-13DF-4016-9A71-66431149D20E}" presName="desTx" presStyleLbl="node1" presStyleIdx="1" presStyleCnt="5">
        <dgm:presLayoutVars>
          <dgm:bulletEnabled val="1"/>
        </dgm:presLayoutVars>
      </dgm:prSet>
      <dgm:spPr/>
    </dgm:pt>
    <dgm:pt modelId="{7784AE4A-C725-418D-BE8D-543AF80F0E4D}" type="pres">
      <dgm:prSet presAssocID="{7A69619F-AEE9-49F0-ADF4-21F4BB22C8AD}" presName="spV" presStyleCnt="0"/>
      <dgm:spPr/>
    </dgm:pt>
    <dgm:pt modelId="{380859A9-D6AB-457A-96BA-0EC5DE5504BE}" type="pres">
      <dgm:prSet presAssocID="{A87A6DE5-5840-4656-B305-9BF3786A83B9}" presName="linNode" presStyleCnt="0"/>
      <dgm:spPr/>
    </dgm:pt>
    <dgm:pt modelId="{A99FEA2A-74A8-4D00-8DC1-3812D2296FD2}" type="pres">
      <dgm:prSet presAssocID="{A87A6DE5-5840-4656-B305-9BF3786A83B9}" presName="parTx" presStyleLbl="revTx" presStyleIdx="2" presStyleCnt="5">
        <dgm:presLayoutVars>
          <dgm:chMax val="1"/>
          <dgm:bulletEnabled val="1"/>
        </dgm:presLayoutVars>
      </dgm:prSet>
      <dgm:spPr/>
    </dgm:pt>
    <dgm:pt modelId="{BADF5BD7-81BB-4C6B-BA3A-21CE78EC8457}" type="pres">
      <dgm:prSet presAssocID="{A87A6DE5-5840-4656-B305-9BF3786A83B9}" presName="bracket" presStyleLbl="parChTrans1D1" presStyleIdx="2" presStyleCnt="5"/>
      <dgm:spPr/>
    </dgm:pt>
    <dgm:pt modelId="{7BF521B8-E5E2-4DCC-A04E-EA49E9AE7F43}" type="pres">
      <dgm:prSet presAssocID="{A87A6DE5-5840-4656-B305-9BF3786A83B9}" presName="spH" presStyleCnt="0"/>
      <dgm:spPr/>
    </dgm:pt>
    <dgm:pt modelId="{0F92E328-8F44-4419-99E9-DE9EA163C56A}" type="pres">
      <dgm:prSet presAssocID="{A87A6DE5-5840-4656-B305-9BF3786A83B9}" presName="desTx" presStyleLbl="node1" presStyleIdx="2" presStyleCnt="5">
        <dgm:presLayoutVars>
          <dgm:bulletEnabled val="1"/>
        </dgm:presLayoutVars>
      </dgm:prSet>
      <dgm:spPr/>
    </dgm:pt>
    <dgm:pt modelId="{2B1AB3D3-BF2D-424A-87F7-CC5BC480F14F}" type="pres">
      <dgm:prSet presAssocID="{BE6B023F-CF48-4C33-96BD-9748A3131FDF}" presName="spV" presStyleCnt="0"/>
      <dgm:spPr/>
    </dgm:pt>
    <dgm:pt modelId="{2B523704-6464-4271-AB16-0872C2854456}" type="pres">
      <dgm:prSet presAssocID="{DFC41D7E-0DCA-4A4D-9846-ACA4EFD61FF4}" presName="linNode" presStyleCnt="0"/>
      <dgm:spPr/>
    </dgm:pt>
    <dgm:pt modelId="{1D06C34B-7567-4104-A056-908D69CD6CFC}" type="pres">
      <dgm:prSet presAssocID="{DFC41D7E-0DCA-4A4D-9846-ACA4EFD61FF4}" presName="parTx" presStyleLbl="revTx" presStyleIdx="3" presStyleCnt="5">
        <dgm:presLayoutVars>
          <dgm:chMax val="1"/>
          <dgm:bulletEnabled val="1"/>
        </dgm:presLayoutVars>
      </dgm:prSet>
      <dgm:spPr/>
    </dgm:pt>
    <dgm:pt modelId="{49A7AB8E-3962-4F98-8CB6-9DBB029C3CB6}" type="pres">
      <dgm:prSet presAssocID="{DFC41D7E-0DCA-4A4D-9846-ACA4EFD61FF4}" presName="bracket" presStyleLbl="parChTrans1D1" presStyleIdx="3" presStyleCnt="5"/>
      <dgm:spPr/>
    </dgm:pt>
    <dgm:pt modelId="{1F35FF56-3972-43F9-B6B5-F8C6F1E33F8C}" type="pres">
      <dgm:prSet presAssocID="{DFC41D7E-0DCA-4A4D-9846-ACA4EFD61FF4}" presName="spH" presStyleCnt="0"/>
      <dgm:spPr/>
    </dgm:pt>
    <dgm:pt modelId="{13C2BC3E-F967-4497-B44A-F305D9E32666}" type="pres">
      <dgm:prSet presAssocID="{DFC41D7E-0DCA-4A4D-9846-ACA4EFD61FF4}" presName="desTx" presStyleLbl="node1" presStyleIdx="3" presStyleCnt="5">
        <dgm:presLayoutVars>
          <dgm:bulletEnabled val="1"/>
        </dgm:presLayoutVars>
      </dgm:prSet>
      <dgm:spPr/>
    </dgm:pt>
    <dgm:pt modelId="{2A2CA3B5-02C1-4C45-B548-D8F49E338745}" type="pres">
      <dgm:prSet presAssocID="{3286D967-02CA-411C-9F5D-551443F036C9}" presName="spV" presStyleCnt="0"/>
      <dgm:spPr/>
    </dgm:pt>
    <dgm:pt modelId="{E33E5166-7AD8-49D0-9006-511BC8237C7A}" type="pres">
      <dgm:prSet presAssocID="{F312BCD9-2B61-46B0-A698-64AB4A5441EC}" presName="linNode" presStyleCnt="0"/>
      <dgm:spPr/>
    </dgm:pt>
    <dgm:pt modelId="{5609BE53-E7E4-48D0-BD8E-D2089536F2DD}" type="pres">
      <dgm:prSet presAssocID="{F312BCD9-2B61-46B0-A698-64AB4A5441EC}" presName="parTx" presStyleLbl="revTx" presStyleIdx="4" presStyleCnt="5">
        <dgm:presLayoutVars>
          <dgm:chMax val="1"/>
          <dgm:bulletEnabled val="1"/>
        </dgm:presLayoutVars>
      </dgm:prSet>
      <dgm:spPr/>
    </dgm:pt>
    <dgm:pt modelId="{86404A4F-B0C2-4681-B137-F03A1189373C}" type="pres">
      <dgm:prSet presAssocID="{F312BCD9-2B61-46B0-A698-64AB4A5441EC}" presName="bracket" presStyleLbl="parChTrans1D1" presStyleIdx="4" presStyleCnt="5"/>
      <dgm:spPr/>
    </dgm:pt>
    <dgm:pt modelId="{449D30F1-F9C5-474F-A12B-0CE41F6568B7}" type="pres">
      <dgm:prSet presAssocID="{F312BCD9-2B61-46B0-A698-64AB4A5441EC}" presName="spH" presStyleCnt="0"/>
      <dgm:spPr/>
    </dgm:pt>
    <dgm:pt modelId="{A2F4F58E-3D44-4B6C-B3F8-BC10E6A8DC47}" type="pres">
      <dgm:prSet presAssocID="{F312BCD9-2B61-46B0-A698-64AB4A5441EC}" presName="desTx" presStyleLbl="node1" presStyleIdx="4" presStyleCnt="5">
        <dgm:presLayoutVars>
          <dgm:bulletEnabled val="1"/>
        </dgm:presLayoutVars>
      </dgm:prSet>
      <dgm:spPr/>
    </dgm:pt>
  </dgm:ptLst>
  <dgm:cxnLst>
    <dgm:cxn modelId="{3EF27E13-08B8-4EEE-AC07-A9C3185ABE80}" type="presOf" srcId="{BE0B5B05-82A2-4AC9-90F3-EFAA1C6B9897}" destId="{FC6B367C-41A4-4762-A2EE-A97FB6416651}" srcOrd="0" destOrd="1" presId="urn:diagrams.loki3.com/BracketList"/>
    <dgm:cxn modelId="{DCE05C14-6FA6-470A-9AE1-EA0F559771E1}" type="presOf" srcId="{EB796DD3-D0AB-46BD-B1FC-17134A2AB80A}" destId="{FC6B367C-41A4-4762-A2EE-A97FB6416651}" srcOrd="0" destOrd="0" presId="urn:diagrams.loki3.com/BracketList"/>
    <dgm:cxn modelId="{81C6ED16-6E10-43C2-8D7F-C434802DB85E}" type="presOf" srcId="{B20105D2-88BB-4982-8E51-B41C6934B34A}" destId="{167136BE-E8A7-4677-88EC-7F0F523DD948}" srcOrd="0" destOrd="0" presId="urn:diagrams.loki3.com/BracketList"/>
    <dgm:cxn modelId="{BE605522-7A8E-494F-8AB5-0723A27E4488}" srcId="{03D32BBE-1B60-4F94-8B25-C5A43521C170}" destId="{F312BCD9-2B61-46B0-A698-64AB4A5441EC}" srcOrd="4" destOrd="0" parTransId="{33679921-26F3-4A8C-8004-080AA521C787}" sibTransId="{FD1B18FC-4680-419A-8CF2-49A7139F5767}"/>
    <dgm:cxn modelId="{9C1AFA2C-6628-4AA0-84AC-6D4732435B72}" srcId="{1C108A4C-13DF-4016-9A71-66431149D20E}" destId="{1A97EF08-2176-4554-9A34-B0C602AEB1AF}" srcOrd="0" destOrd="0" parTransId="{92B5D5A6-FD4C-4164-90C5-7D0C7468DB77}" sibTransId="{399BF09D-2B69-4FA7-BB38-E3EF4A71E450}"/>
    <dgm:cxn modelId="{AB954430-5B09-4550-AD0C-B16276013811}" type="presOf" srcId="{1A97EF08-2176-4554-9A34-B0C602AEB1AF}" destId="{1F4F3CB4-E64E-4830-A6A7-71A131F52E92}" srcOrd="0" destOrd="0" presId="urn:diagrams.loki3.com/BracketList"/>
    <dgm:cxn modelId="{2230C334-76F7-4822-81AC-939A41F163C1}" srcId="{03D32BBE-1B60-4F94-8B25-C5A43521C170}" destId="{B20105D2-88BB-4982-8E51-B41C6934B34A}" srcOrd="0" destOrd="0" parTransId="{508DCD84-2FCC-49F7-9EF1-882283354721}" sibTransId="{FEF854CE-7DF2-42C6-9851-87F13AB6BF29}"/>
    <dgm:cxn modelId="{9618C037-97FA-4CF4-83B0-57DECD8C4779}" type="presOf" srcId="{CADB8FAB-5FCD-4C20-BA67-28555C9DE11F}" destId="{13C2BC3E-F967-4497-B44A-F305D9E32666}" srcOrd="0" destOrd="1" presId="urn:diagrams.loki3.com/BracketList"/>
    <dgm:cxn modelId="{C9FA673D-F6D1-4CB0-95AC-3B0A26509062}" srcId="{A87A6DE5-5840-4656-B305-9BF3786A83B9}" destId="{3D3C394A-3021-43AE-90B6-3EFA6D29D6F2}" srcOrd="1" destOrd="0" parTransId="{228B18AD-1F0D-4CD1-BE89-766627BA0C96}" sibTransId="{F625E449-4C5F-461B-8D70-BA7A2264227C}"/>
    <dgm:cxn modelId="{46CF105E-7628-490F-944E-25F128448F2E}" srcId="{03D32BBE-1B60-4F94-8B25-C5A43521C170}" destId="{DFC41D7E-0DCA-4A4D-9846-ACA4EFD61FF4}" srcOrd="3" destOrd="0" parTransId="{4BBE9B0D-8237-4D86-A5EA-D6F44492ED0F}" sibTransId="{3286D967-02CA-411C-9F5D-551443F036C9}"/>
    <dgm:cxn modelId="{00048966-1D36-437E-82F7-CAA6F345FD46}" type="presOf" srcId="{F312BCD9-2B61-46B0-A698-64AB4A5441EC}" destId="{5609BE53-E7E4-48D0-BD8E-D2089536F2DD}" srcOrd="0" destOrd="0" presId="urn:diagrams.loki3.com/BracketList"/>
    <dgm:cxn modelId="{CD2C744D-7764-46EC-AD89-1D94D93B252A}" srcId="{03D32BBE-1B60-4F94-8B25-C5A43521C170}" destId="{A87A6DE5-5840-4656-B305-9BF3786A83B9}" srcOrd="2" destOrd="0" parTransId="{632CC762-BDB7-4241-8804-F9CDD1D2E182}" sibTransId="{BE6B023F-CF48-4C33-96BD-9748A3131FDF}"/>
    <dgm:cxn modelId="{91CED06F-F8BB-4D0A-9209-13BF0E5B90FB}" type="presOf" srcId="{DFC41D7E-0DCA-4A4D-9846-ACA4EFD61FF4}" destId="{1D06C34B-7567-4104-A056-908D69CD6CFC}" srcOrd="0" destOrd="0" presId="urn:diagrams.loki3.com/BracketList"/>
    <dgm:cxn modelId="{6D03A27F-F652-4D1F-A385-5732AF5DAD57}" type="presOf" srcId="{040A46E1-800F-4A21-8786-C11375C61DD9}" destId="{13C2BC3E-F967-4497-B44A-F305D9E32666}" srcOrd="0" destOrd="0" presId="urn:diagrams.loki3.com/BracketList"/>
    <dgm:cxn modelId="{C76C3082-4247-4A1D-A0E9-B79EBF3FAEAC}" srcId="{03D32BBE-1B60-4F94-8B25-C5A43521C170}" destId="{1C108A4C-13DF-4016-9A71-66431149D20E}" srcOrd="1" destOrd="0" parTransId="{B0F5D3F8-E58A-4989-BAC3-753924909F27}" sibTransId="{7A69619F-AEE9-49F0-ADF4-21F4BB22C8AD}"/>
    <dgm:cxn modelId="{44206C90-B77B-48A6-96BF-E583D159B2F9}" type="presOf" srcId="{03D32BBE-1B60-4F94-8B25-C5A43521C170}" destId="{C00F412E-EC96-4EDE-B037-26874CB3EEA3}" srcOrd="0" destOrd="0" presId="urn:diagrams.loki3.com/BracketList"/>
    <dgm:cxn modelId="{78AE0597-7E9B-458E-8C23-2988B9F768C0}" type="presOf" srcId="{3D3C394A-3021-43AE-90B6-3EFA6D29D6F2}" destId="{0F92E328-8F44-4419-99E9-DE9EA163C56A}" srcOrd="0" destOrd="1" presId="urn:diagrams.loki3.com/BracketList"/>
    <dgm:cxn modelId="{09D42FA3-60CC-474C-90AF-E256346209A3}" type="presOf" srcId="{A87A6DE5-5840-4656-B305-9BF3786A83B9}" destId="{A99FEA2A-74A8-4D00-8DC1-3812D2296FD2}" srcOrd="0" destOrd="0" presId="urn:diagrams.loki3.com/BracketList"/>
    <dgm:cxn modelId="{C4FA3EA3-1ADE-4E57-AF02-4B59E00D9F0E}" type="presOf" srcId="{1C108A4C-13DF-4016-9A71-66431149D20E}" destId="{4543090D-7D64-42B1-91EF-9853C77BA30F}" srcOrd="0" destOrd="0" presId="urn:diagrams.loki3.com/BracketList"/>
    <dgm:cxn modelId="{52840EC1-9BC1-4882-9D1E-7FB59C7AD2DE}" srcId="{A87A6DE5-5840-4656-B305-9BF3786A83B9}" destId="{6F9FEA10-2DEE-4783-B73A-A45BCD19B81B}" srcOrd="0" destOrd="0" parTransId="{18EDFAB8-5080-4973-97AD-525BE7D55CD9}" sibTransId="{3B6CCED9-9A46-425E-A7E5-D0B07AFD36A4}"/>
    <dgm:cxn modelId="{2FC25EC9-A5F3-4A69-AB55-AFEAA790C790}" type="presOf" srcId="{6F9FEA10-2DEE-4783-B73A-A45BCD19B81B}" destId="{0F92E328-8F44-4419-99E9-DE9EA163C56A}" srcOrd="0" destOrd="0" presId="urn:diagrams.loki3.com/BracketList"/>
    <dgm:cxn modelId="{56995FDF-8561-4873-8A63-146FB20C2B99}" srcId="{F312BCD9-2B61-46B0-A698-64AB4A5441EC}" destId="{D8BC5CF2-FA82-4106-A3C7-16A7009648EA}" srcOrd="0" destOrd="0" parTransId="{4F79217B-9525-4A1F-A9A2-CD4666F65970}" sibTransId="{7E5E4DD8-B6B8-471C-8F82-82556AD58FA5}"/>
    <dgm:cxn modelId="{A149F2E0-CED0-4B46-ABD3-EC8FAD178463}" srcId="{DFC41D7E-0DCA-4A4D-9846-ACA4EFD61FF4}" destId="{040A46E1-800F-4A21-8786-C11375C61DD9}" srcOrd="0" destOrd="0" parTransId="{8A93D2AE-597B-4D0E-B8C0-F9DD8C583081}" sibTransId="{1D11683F-4E28-4AB2-99F2-11E5EAF03B09}"/>
    <dgm:cxn modelId="{0C3030E4-8D55-46CC-8585-A9A395247DBD}" srcId="{B20105D2-88BB-4982-8E51-B41C6934B34A}" destId="{EB796DD3-D0AB-46BD-B1FC-17134A2AB80A}" srcOrd="0" destOrd="0" parTransId="{B10100F7-1818-4BEE-8843-EC66AE700584}" sibTransId="{3F199D56-A1B6-47DA-B8BA-7B43806FC37A}"/>
    <dgm:cxn modelId="{6816AEE5-0265-464A-8CEC-152455B99E36}" srcId="{DFC41D7E-0DCA-4A4D-9846-ACA4EFD61FF4}" destId="{CADB8FAB-5FCD-4C20-BA67-28555C9DE11F}" srcOrd="1" destOrd="0" parTransId="{1227E526-897C-4DA0-89F8-725EC00DE1B0}" sibTransId="{F8ADBC3B-9B7A-413F-B934-E3E8A640C212}"/>
    <dgm:cxn modelId="{B7979CF6-3B0A-4A04-8148-6B0E7AE03B68}" type="presOf" srcId="{D8BC5CF2-FA82-4106-A3C7-16A7009648EA}" destId="{A2F4F58E-3D44-4B6C-B3F8-BC10E6A8DC47}" srcOrd="0" destOrd="0" presId="urn:diagrams.loki3.com/BracketList"/>
    <dgm:cxn modelId="{A92A40F9-3084-4D7C-83E9-7F0FA16DF66B}" srcId="{1C108A4C-13DF-4016-9A71-66431149D20E}" destId="{8655F8F1-D1E3-44EB-BE03-7DE1A90155AD}" srcOrd="1" destOrd="0" parTransId="{1EED4AB8-F542-4CD1-8AB5-B4289D5487C8}" sibTransId="{1D91D66B-CAD3-4762-80B3-BEAD4B766C4A}"/>
    <dgm:cxn modelId="{D24EADFC-8975-4AC3-B4FD-3B6B9E607C47}" type="presOf" srcId="{8655F8F1-D1E3-44EB-BE03-7DE1A90155AD}" destId="{1F4F3CB4-E64E-4830-A6A7-71A131F52E92}" srcOrd="0" destOrd="1" presId="urn:diagrams.loki3.com/BracketList"/>
    <dgm:cxn modelId="{9D85E2FC-A313-4ECA-B992-E1BEBBA0A694}" srcId="{B20105D2-88BB-4982-8E51-B41C6934B34A}" destId="{BE0B5B05-82A2-4AC9-90F3-EFAA1C6B9897}" srcOrd="1" destOrd="0" parTransId="{81D4E45B-FF88-4E04-ABB7-03EC3429E753}" sibTransId="{44938838-13F8-4EA2-9C0E-7D0F29EE24BB}"/>
    <dgm:cxn modelId="{75E8B520-EFF0-4790-8C54-F7FA73210EB4}" type="presParOf" srcId="{C00F412E-EC96-4EDE-B037-26874CB3EEA3}" destId="{4F8C7FC3-652B-4663-8FDF-A0E70E8C5B76}" srcOrd="0" destOrd="0" presId="urn:diagrams.loki3.com/BracketList"/>
    <dgm:cxn modelId="{4265209A-BEDD-46B7-BA7E-DD4346B68700}" type="presParOf" srcId="{4F8C7FC3-652B-4663-8FDF-A0E70E8C5B76}" destId="{167136BE-E8A7-4677-88EC-7F0F523DD948}" srcOrd="0" destOrd="0" presId="urn:diagrams.loki3.com/BracketList"/>
    <dgm:cxn modelId="{27E2736E-515A-48A1-968C-4FFE5A0C66BF}" type="presParOf" srcId="{4F8C7FC3-652B-4663-8FDF-A0E70E8C5B76}" destId="{6C14CEFB-0255-46E5-874B-E229278B915D}" srcOrd="1" destOrd="0" presId="urn:diagrams.loki3.com/BracketList"/>
    <dgm:cxn modelId="{9C79BA3B-3BC2-44D7-9273-549E59CC4414}" type="presParOf" srcId="{4F8C7FC3-652B-4663-8FDF-A0E70E8C5B76}" destId="{D6E5B332-C7AC-4B39-82A9-68FD6B16387E}" srcOrd="2" destOrd="0" presId="urn:diagrams.loki3.com/BracketList"/>
    <dgm:cxn modelId="{180EE4F7-5A72-4A64-996F-DCF39C06F8B1}" type="presParOf" srcId="{4F8C7FC3-652B-4663-8FDF-A0E70E8C5B76}" destId="{FC6B367C-41A4-4762-A2EE-A97FB6416651}" srcOrd="3" destOrd="0" presId="urn:diagrams.loki3.com/BracketList"/>
    <dgm:cxn modelId="{A2A8FC4D-2506-46C5-A34F-1D112513C119}" type="presParOf" srcId="{C00F412E-EC96-4EDE-B037-26874CB3EEA3}" destId="{74A18350-D7F7-4F9D-BC03-794C301F79D0}" srcOrd="1" destOrd="0" presId="urn:diagrams.loki3.com/BracketList"/>
    <dgm:cxn modelId="{B4B8DC27-FDC0-40EE-8BD6-91890BA505C2}" type="presParOf" srcId="{C00F412E-EC96-4EDE-B037-26874CB3EEA3}" destId="{F50351C5-F6BF-4A10-B4D5-88BB2AFCBCB9}" srcOrd="2" destOrd="0" presId="urn:diagrams.loki3.com/BracketList"/>
    <dgm:cxn modelId="{D3B93AC4-DB38-4EF3-B6C0-FEA09F34EBFF}" type="presParOf" srcId="{F50351C5-F6BF-4A10-B4D5-88BB2AFCBCB9}" destId="{4543090D-7D64-42B1-91EF-9853C77BA30F}" srcOrd="0" destOrd="0" presId="urn:diagrams.loki3.com/BracketList"/>
    <dgm:cxn modelId="{B3076F56-FACF-4D95-AC75-29839B4E8C2B}" type="presParOf" srcId="{F50351C5-F6BF-4A10-B4D5-88BB2AFCBCB9}" destId="{068167BE-5711-44D1-A2B0-34A81A5FC9B1}" srcOrd="1" destOrd="0" presId="urn:diagrams.loki3.com/BracketList"/>
    <dgm:cxn modelId="{5E17F981-8856-446F-AB27-2E05D15AFB6D}" type="presParOf" srcId="{F50351C5-F6BF-4A10-B4D5-88BB2AFCBCB9}" destId="{4199E520-463E-44D8-A950-6E93C9622EBF}" srcOrd="2" destOrd="0" presId="urn:diagrams.loki3.com/BracketList"/>
    <dgm:cxn modelId="{38BE0215-506C-4A58-96C8-85F7D51E294F}" type="presParOf" srcId="{F50351C5-F6BF-4A10-B4D5-88BB2AFCBCB9}" destId="{1F4F3CB4-E64E-4830-A6A7-71A131F52E92}" srcOrd="3" destOrd="0" presId="urn:diagrams.loki3.com/BracketList"/>
    <dgm:cxn modelId="{B3CA1522-EC78-4C38-A838-F6820DFE5AC3}" type="presParOf" srcId="{C00F412E-EC96-4EDE-B037-26874CB3EEA3}" destId="{7784AE4A-C725-418D-BE8D-543AF80F0E4D}" srcOrd="3" destOrd="0" presId="urn:diagrams.loki3.com/BracketList"/>
    <dgm:cxn modelId="{8BA21EEC-044C-4AB2-B4F7-3E5172C7F8E6}" type="presParOf" srcId="{C00F412E-EC96-4EDE-B037-26874CB3EEA3}" destId="{380859A9-D6AB-457A-96BA-0EC5DE5504BE}" srcOrd="4" destOrd="0" presId="urn:diagrams.loki3.com/BracketList"/>
    <dgm:cxn modelId="{83C478C5-C6DB-47F0-8FFE-D66F405329B6}" type="presParOf" srcId="{380859A9-D6AB-457A-96BA-0EC5DE5504BE}" destId="{A99FEA2A-74A8-4D00-8DC1-3812D2296FD2}" srcOrd="0" destOrd="0" presId="urn:diagrams.loki3.com/BracketList"/>
    <dgm:cxn modelId="{76DF0755-0893-409A-9F6E-3D080698F82C}" type="presParOf" srcId="{380859A9-D6AB-457A-96BA-0EC5DE5504BE}" destId="{BADF5BD7-81BB-4C6B-BA3A-21CE78EC8457}" srcOrd="1" destOrd="0" presId="urn:diagrams.loki3.com/BracketList"/>
    <dgm:cxn modelId="{DA6DCAA2-85B7-4807-86DC-A5D0C2E605B1}" type="presParOf" srcId="{380859A9-D6AB-457A-96BA-0EC5DE5504BE}" destId="{7BF521B8-E5E2-4DCC-A04E-EA49E9AE7F43}" srcOrd="2" destOrd="0" presId="urn:diagrams.loki3.com/BracketList"/>
    <dgm:cxn modelId="{18FAB0A9-291F-4288-8E33-B24F0E15D3CB}" type="presParOf" srcId="{380859A9-D6AB-457A-96BA-0EC5DE5504BE}" destId="{0F92E328-8F44-4419-99E9-DE9EA163C56A}" srcOrd="3" destOrd="0" presId="urn:diagrams.loki3.com/BracketList"/>
    <dgm:cxn modelId="{49DC1BAA-A5ED-4B2B-A276-C030E85671F0}" type="presParOf" srcId="{C00F412E-EC96-4EDE-B037-26874CB3EEA3}" destId="{2B1AB3D3-BF2D-424A-87F7-CC5BC480F14F}" srcOrd="5" destOrd="0" presId="urn:diagrams.loki3.com/BracketList"/>
    <dgm:cxn modelId="{23E6F8F1-8A88-4EE5-9419-F14599CB3CDB}" type="presParOf" srcId="{C00F412E-EC96-4EDE-B037-26874CB3EEA3}" destId="{2B523704-6464-4271-AB16-0872C2854456}" srcOrd="6" destOrd="0" presId="urn:diagrams.loki3.com/BracketList"/>
    <dgm:cxn modelId="{21829742-F996-4B78-B580-EC9EF0AC77C9}" type="presParOf" srcId="{2B523704-6464-4271-AB16-0872C2854456}" destId="{1D06C34B-7567-4104-A056-908D69CD6CFC}" srcOrd="0" destOrd="0" presId="urn:diagrams.loki3.com/BracketList"/>
    <dgm:cxn modelId="{B1651CFA-7C9E-48ED-8B11-3ED65120C722}" type="presParOf" srcId="{2B523704-6464-4271-AB16-0872C2854456}" destId="{49A7AB8E-3962-4F98-8CB6-9DBB029C3CB6}" srcOrd="1" destOrd="0" presId="urn:diagrams.loki3.com/BracketList"/>
    <dgm:cxn modelId="{F25F42D4-2542-48E7-A93E-FFF7F610BEFE}" type="presParOf" srcId="{2B523704-6464-4271-AB16-0872C2854456}" destId="{1F35FF56-3972-43F9-B6B5-F8C6F1E33F8C}" srcOrd="2" destOrd="0" presId="urn:diagrams.loki3.com/BracketList"/>
    <dgm:cxn modelId="{69CBCD21-916A-418B-882D-E9EA8D2BFB9C}" type="presParOf" srcId="{2B523704-6464-4271-AB16-0872C2854456}" destId="{13C2BC3E-F967-4497-B44A-F305D9E32666}" srcOrd="3" destOrd="0" presId="urn:diagrams.loki3.com/BracketList"/>
    <dgm:cxn modelId="{DE5C2F5F-43F3-4D40-BF54-AAC9B376EE77}" type="presParOf" srcId="{C00F412E-EC96-4EDE-B037-26874CB3EEA3}" destId="{2A2CA3B5-02C1-4C45-B548-D8F49E338745}" srcOrd="7" destOrd="0" presId="urn:diagrams.loki3.com/BracketList"/>
    <dgm:cxn modelId="{DF884C8A-A700-4F10-AA67-45EDEC821621}" type="presParOf" srcId="{C00F412E-EC96-4EDE-B037-26874CB3EEA3}" destId="{E33E5166-7AD8-49D0-9006-511BC8237C7A}" srcOrd="8" destOrd="0" presId="urn:diagrams.loki3.com/BracketList"/>
    <dgm:cxn modelId="{BE36D2DC-77A0-4822-861B-D290560E42F3}" type="presParOf" srcId="{E33E5166-7AD8-49D0-9006-511BC8237C7A}" destId="{5609BE53-E7E4-48D0-BD8E-D2089536F2DD}" srcOrd="0" destOrd="0" presId="urn:diagrams.loki3.com/BracketList"/>
    <dgm:cxn modelId="{71865AF4-2240-4B1A-8F66-608DD42B49D0}" type="presParOf" srcId="{E33E5166-7AD8-49D0-9006-511BC8237C7A}" destId="{86404A4F-B0C2-4681-B137-F03A1189373C}" srcOrd="1" destOrd="0" presId="urn:diagrams.loki3.com/BracketList"/>
    <dgm:cxn modelId="{C9BDDC87-3324-479B-BC37-4CC094C3C4D9}" type="presParOf" srcId="{E33E5166-7AD8-49D0-9006-511BC8237C7A}" destId="{449D30F1-F9C5-474F-A12B-0CE41F6568B7}" srcOrd="2" destOrd="0" presId="urn:diagrams.loki3.com/BracketList"/>
    <dgm:cxn modelId="{963B4F87-088A-4C63-8DAB-76D477794249}" type="presParOf" srcId="{E33E5166-7AD8-49D0-9006-511BC8237C7A}" destId="{A2F4F58E-3D44-4B6C-B3F8-BC10E6A8DC4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D32BBE-1B60-4F94-8B25-C5A43521C17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20105D2-88BB-4982-8E51-B41C6934B34A}">
      <dgm:prSet phldrT="[Text]"/>
      <dgm:spPr/>
      <dgm:t>
        <a:bodyPr/>
        <a:lstStyle/>
        <a:p>
          <a:r>
            <a:rPr lang="en-CA" dirty="0"/>
            <a:t>Cloud provider independence</a:t>
          </a:r>
        </a:p>
      </dgm:t>
    </dgm:pt>
    <dgm:pt modelId="{508DCD84-2FCC-49F7-9EF1-882283354721}" type="parTrans" cxnId="{2230C334-76F7-4822-81AC-939A41F163C1}">
      <dgm:prSet/>
      <dgm:spPr/>
      <dgm:t>
        <a:bodyPr/>
        <a:lstStyle/>
        <a:p>
          <a:endParaRPr lang="en-CA"/>
        </a:p>
      </dgm:t>
    </dgm:pt>
    <dgm:pt modelId="{FEF854CE-7DF2-42C6-9851-87F13AB6BF29}" type="sibTrans" cxnId="{2230C334-76F7-4822-81AC-939A41F163C1}">
      <dgm:prSet/>
      <dgm:spPr/>
      <dgm:t>
        <a:bodyPr/>
        <a:lstStyle/>
        <a:p>
          <a:endParaRPr lang="en-CA"/>
        </a:p>
      </dgm:t>
    </dgm:pt>
    <dgm:pt modelId="{1C108A4C-13DF-4016-9A71-66431149D20E}">
      <dgm:prSet phldrT="[Text]"/>
      <dgm:spPr/>
      <dgm:t>
        <a:bodyPr/>
        <a:lstStyle/>
        <a:p>
          <a:r>
            <a:rPr lang="en-CA" dirty="0"/>
            <a:t>Separation of concerns</a:t>
          </a:r>
        </a:p>
      </dgm:t>
    </dgm:pt>
    <dgm:pt modelId="{B0F5D3F8-E58A-4989-BAC3-753924909F27}" type="parTrans" cxnId="{C76C3082-4247-4A1D-A0E9-B79EBF3FAEAC}">
      <dgm:prSet/>
      <dgm:spPr/>
      <dgm:t>
        <a:bodyPr/>
        <a:lstStyle/>
        <a:p>
          <a:endParaRPr lang="en-CA"/>
        </a:p>
      </dgm:t>
    </dgm:pt>
    <dgm:pt modelId="{7A69619F-AEE9-49F0-ADF4-21F4BB22C8AD}" type="sibTrans" cxnId="{C76C3082-4247-4A1D-A0E9-B79EBF3FAEAC}">
      <dgm:prSet/>
      <dgm:spPr/>
      <dgm:t>
        <a:bodyPr/>
        <a:lstStyle/>
        <a:p>
          <a:endParaRPr lang="en-CA"/>
        </a:p>
      </dgm:t>
    </dgm:pt>
    <dgm:pt modelId="{DFC41D7E-0DCA-4A4D-9846-ACA4EFD61FF4}">
      <dgm:prSet phldrT="[Text]"/>
      <dgm:spPr/>
      <dgm:t>
        <a:bodyPr/>
        <a:lstStyle/>
        <a:p>
          <a:r>
            <a:rPr lang="en-CA" dirty="0"/>
            <a:t>Abstraction</a:t>
          </a:r>
        </a:p>
      </dgm:t>
    </dgm:pt>
    <dgm:pt modelId="{4BBE9B0D-8237-4D86-A5EA-D6F44492ED0F}" type="parTrans" cxnId="{46CF105E-7628-490F-944E-25F128448F2E}">
      <dgm:prSet/>
      <dgm:spPr/>
      <dgm:t>
        <a:bodyPr/>
        <a:lstStyle/>
        <a:p>
          <a:endParaRPr lang="en-CA"/>
        </a:p>
      </dgm:t>
    </dgm:pt>
    <dgm:pt modelId="{3286D967-02CA-411C-9F5D-551443F036C9}" type="sibTrans" cxnId="{46CF105E-7628-490F-944E-25F128448F2E}">
      <dgm:prSet/>
      <dgm:spPr/>
      <dgm:t>
        <a:bodyPr/>
        <a:lstStyle/>
        <a:p>
          <a:endParaRPr lang="en-CA"/>
        </a:p>
      </dgm:t>
    </dgm:pt>
    <dgm:pt modelId="{F312BCD9-2B61-46B0-A698-64AB4A5441EC}">
      <dgm:prSet phldrT="[Text]"/>
      <dgm:spPr/>
      <dgm:t>
        <a:bodyPr/>
        <a:lstStyle/>
        <a:p>
          <a:r>
            <a:rPr lang="en-CA" dirty="0"/>
            <a:t>White- and black- box infrastructure</a:t>
          </a:r>
        </a:p>
      </dgm:t>
    </dgm:pt>
    <dgm:pt modelId="{33679921-26F3-4A8C-8004-080AA521C787}" type="parTrans" cxnId="{BE605522-7A8E-494F-8AB5-0723A27E4488}">
      <dgm:prSet/>
      <dgm:spPr/>
      <dgm:t>
        <a:bodyPr/>
        <a:lstStyle/>
        <a:p>
          <a:endParaRPr lang="en-CA"/>
        </a:p>
      </dgm:t>
    </dgm:pt>
    <dgm:pt modelId="{FD1B18FC-4680-419A-8CF2-49A7139F5767}" type="sibTrans" cxnId="{BE605522-7A8E-494F-8AB5-0723A27E4488}">
      <dgm:prSet/>
      <dgm:spPr/>
      <dgm:t>
        <a:bodyPr/>
        <a:lstStyle/>
        <a:p>
          <a:endParaRPr lang="en-CA"/>
        </a:p>
      </dgm:t>
    </dgm:pt>
    <dgm:pt modelId="{5100BA4D-15F2-4737-9DD1-95E81AFF47F8}">
      <dgm:prSet phldrT="[Text]"/>
      <dgm:spPr/>
      <dgm:t>
        <a:bodyPr/>
        <a:lstStyle/>
        <a:p>
          <a:r>
            <a:rPr lang="en-CA" dirty="0"/>
            <a:t>CPIMs and CPSMs ensures that the provisioning and deployment templates are cloud provider-independent</a:t>
          </a:r>
        </a:p>
      </dgm:t>
    </dgm:pt>
    <dgm:pt modelId="{63CD6856-9064-4B23-80E7-C68658103127}" type="parTrans" cxnId="{D17DD995-D606-4B25-AF99-E124B3A5BF7D}">
      <dgm:prSet/>
      <dgm:spPr/>
      <dgm:t>
        <a:bodyPr/>
        <a:lstStyle/>
        <a:p>
          <a:endParaRPr lang="en-CA"/>
        </a:p>
      </dgm:t>
    </dgm:pt>
    <dgm:pt modelId="{93E66D84-89D3-493D-882D-74FFDE7B8E36}" type="sibTrans" cxnId="{D17DD995-D606-4B25-AF99-E124B3A5BF7D}">
      <dgm:prSet/>
      <dgm:spPr/>
      <dgm:t>
        <a:bodyPr/>
        <a:lstStyle/>
        <a:p>
          <a:endParaRPr lang="en-CA"/>
        </a:p>
      </dgm:t>
    </dgm:pt>
    <dgm:pt modelId="{F28B85FC-821A-4B00-841F-3B819065E92D}">
      <dgm:prSet phldrT="[Text]"/>
      <dgm:spPr/>
      <dgm:t>
        <a:bodyPr/>
        <a:lstStyle/>
        <a:p>
          <a:r>
            <a:rPr lang="en-CA" dirty="0"/>
            <a:t>The component-based design of the </a:t>
          </a:r>
          <a:r>
            <a:rPr lang="en-CA" dirty="0" err="1"/>
            <a:t>CloudML</a:t>
          </a:r>
          <a:r>
            <a:rPr lang="en-CA" dirty="0"/>
            <a:t> meta-model ensures that the provisioning and deployment templates and models are modular and loosely-coupled.</a:t>
          </a:r>
        </a:p>
      </dgm:t>
    </dgm:pt>
    <dgm:pt modelId="{1FE8D300-4977-42CE-855E-AC1497AA9E5B}" type="parTrans" cxnId="{542CEE6B-6C46-4CC0-99C4-F79997ACCFEF}">
      <dgm:prSet/>
      <dgm:spPr/>
      <dgm:t>
        <a:bodyPr/>
        <a:lstStyle/>
        <a:p>
          <a:endParaRPr lang="en-CA"/>
        </a:p>
      </dgm:t>
    </dgm:pt>
    <dgm:pt modelId="{EA165F87-0B5C-47F9-B2F0-E59F8C5C6E4D}" type="sibTrans" cxnId="{542CEE6B-6C46-4CC0-99C4-F79997ACCFEF}">
      <dgm:prSet/>
      <dgm:spPr/>
      <dgm:t>
        <a:bodyPr/>
        <a:lstStyle/>
        <a:p>
          <a:endParaRPr lang="en-CA"/>
        </a:p>
      </dgm:t>
    </dgm:pt>
    <dgm:pt modelId="{A87A6DE5-5840-4656-B305-9BF3786A83B9}">
      <dgm:prSet phldrT="[Text]"/>
      <dgm:spPr/>
      <dgm:t>
        <a:bodyPr/>
        <a:lstStyle/>
        <a:p>
          <a:r>
            <a:rPr lang="en-CA" dirty="0"/>
            <a:t>Reusability</a:t>
          </a:r>
        </a:p>
      </dgm:t>
    </dgm:pt>
    <dgm:pt modelId="{BE6B023F-CF48-4C33-96BD-9748A3131FDF}" type="sibTrans" cxnId="{CD2C744D-7764-46EC-AD89-1D94D93B252A}">
      <dgm:prSet/>
      <dgm:spPr/>
      <dgm:t>
        <a:bodyPr/>
        <a:lstStyle/>
        <a:p>
          <a:endParaRPr lang="en-CA"/>
        </a:p>
      </dgm:t>
    </dgm:pt>
    <dgm:pt modelId="{632CC762-BDB7-4241-8804-F9CDD1D2E182}" type="parTrans" cxnId="{CD2C744D-7764-46EC-AD89-1D94D93B252A}">
      <dgm:prSet/>
      <dgm:spPr/>
      <dgm:t>
        <a:bodyPr/>
        <a:lstStyle/>
        <a:p>
          <a:endParaRPr lang="en-CA"/>
        </a:p>
      </dgm:t>
    </dgm:pt>
    <dgm:pt modelId="{F2D339EB-43FD-4E21-AE00-E7A0896FB81C}">
      <dgm:prSet phldrT="[Text]"/>
      <dgm:spPr/>
      <dgm:t>
        <a:bodyPr/>
        <a:lstStyle/>
        <a:p>
          <a:r>
            <a:rPr lang="en-CA" dirty="0"/>
            <a:t>The type-instance pattern in the </a:t>
          </a:r>
          <a:r>
            <a:rPr lang="en-CA" dirty="0" err="1"/>
            <a:t>CloudML</a:t>
          </a:r>
          <a:r>
            <a:rPr lang="en-CA" dirty="0"/>
            <a:t> metamodel ensures that types a can be reused across several models</a:t>
          </a:r>
        </a:p>
      </dgm:t>
    </dgm:pt>
    <dgm:pt modelId="{A40413B8-370E-489A-B7A5-EF8688968F9A}" type="parTrans" cxnId="{0F46CFFF-C9DE-4B13-8265-9CE07C541E2D}">
      <dgm:prSet/>
      <dgm:spPr/>
      <dgm:t>
        <a:bodyPr/>
        <a:lstStyle/>
        <a:p>
          <a:endParaRPr lang="en-CA"/>
        </a:p>
      </dgm:t>
    </dgm:pt>
    <dgm:pt modelId="{3CF24441-3739-4442-8029-65A180999AE8}" type="sibTrans" cxnId="{0F46CFFF-C9DE-4B13-8265-9CE07C541E2D}">
      <dgm:prSet/>
      <dgm:spPr/>
      <dgm:t>
        <a:bodyPr/>
        <a:lstStyle/>
        <a:p>
          <a:endParaRPr lang="en-CA"/>
        </a:p>
      </dgm:t>
    </dgm:pt>
    <dgm:pt modelId="{280394BF-AAC6-4C6B-AA7B-1B158037F7F7}">
      <dgm:prSet phldrT="[Text]"/>
      <dgm:spPr/>
      <dgm:t>
        <a:bodyPr/>
        <a:lstStyle/>
        <a:p>
          <a:r>
            <a:rPr lang="en-CA" dirty="0"/>
            <a:t>Framework offers a single domain-specific language and abstraction which enables the management of application on both IaaS and PaaS solutions</a:t>
          </a:r>
        </a:p>
      </dgm:t>
    </dgm:pt>
    <dgm:pt modelId="{16B04E57-7BC1-420C-9B09-011E21E19736}" type="parTrans" cxnId="{5AE93456-1894-4C21-8C6B-0430A22EE6B3}">
      <dgm:prSet/>
      <dgm:spPr/>
      <dgm:t>
        <a:bodyPr/>
        <a:lstStyle/>
        <a:p>
          <a:endParaRPr lang="en-CA"/>
        </a:p>
      </dgm:t>
    </dgm:pt>
    <dgm:pt modelId="{23FCFDA7-11F2-4827-BFB7-AF5C85F47EB7}" type="sibTrans" cxnId="{5AE93456-1894-4C21-8C6B-0430A22EE6B3}">
      <dgm:prSet/>
      <dgm:spPr/>
      <dgm:t>
        <a:bodyPr/>
        <a:lstStyle/>
        <a:p>
          <a:endParaRPr lang="en-CA"/>
        </a:p>
      </dgm:t>
    </dgm:pt>
    <dgm:pt modelId="{21D77499-962D-4CA2-BB2A-4EDA0F000130}">
      <dgm:prSet phldrT="[Text]"/>
      <dgm:spPr/>
      <dgm:t>
        <a:bodyPr/>
        <a:lstStyle/>
        <a:p>
          <a:r>
            <a:rPr lang="en-CA" dirty="0" err="1"/>
            <a:t>models@run-time</a:t>
          </a:r>
          <a:r>
            <a:rPr lang="en-CA" dirty="0"/>
            <a:t> environment provides an abstract and up-to-date representation of the running system which can be dynamically manipulated</a:t>
          </a:r>
        </a:p>
      </dgm:t>
    </dgm:pt>
    <dgm:pt modelId="{85883FA3-9E3E-4EB4-B8BA-F2E98E986054}" type="parTrans" cxnId="{D22CA0C8-73D5-4C7F-8C6D-C1925F6E3A8A}">
      <dgm:prSet/>
      <dgm:spPr/>
      <dgm:t>
        <a:bodyPr/>
        <a:lstStyle/>
        <a:p>
          <a:endParaRPr lang="en-CA"/>
        </a:p>
      </dgm:t>
    </dgm:pt>
    <dgm:pt modelId="{0DBB9796-FF33-48A4-A361-7DD19BF910AE}" type="sibTrans" cxnId="{D22CA0C8-73D5-4C7F-8C6D-C1925F6E3A8A}">
      <dgm:prSet/>
      <dgm:spPr/>
      <dgm:t>
        <a:bodyPr/>
        <a:lstStyle/>
        <a:p>
          <a:endParaRPr lang="en-CA"/>
        </a:p>
      </dgm:t>
    </dgm:pt>
    <dgm:pt modelId="{58BD5928-CFC7-4662-B171-4DB14B97880B}">
      <dgm:prSet phldrT="[Text]"/>
      <dgm:spPr/>
      <dgm:t>
        <a:bodyPr/>
        <a:lstStyle/>
        <a:p>
          <a:r>
            <a:rPr lang="en-CA" dirty="0" err="1"/>
            <a:t>CloudMF</a:t>
          </a:r>
          <a:r>
            <a:rPr lang="en-CA" dirty="0"/>
            <a:t> has full control of their underlying infrastructure and platforms (IaaS/white-box) and exploitation of advanced and rigid PaaS’s that feature little control from the outside (black-box)</a:t>
          </a:r>
        </a:p>
      </dgm:t>
    </dgm:pt>
    <dgm:pt modelId="{AE89CA77-EE5B-4BD5-ABA2-683966FD1666}" type="parTrans" cxnId="{35C2FF94-78EA-41D8-A0EF-3768F8476D30}">
      <dgm:prSet/>
      <dgm:spPr/>
      <dgm:t>
        <a:bodyPr/>
        <a:lstStyle/>
        <a:p>
          <a:endParaRPr lang="en-CA"/>
        </a:p>
      </dgm:t>
    </dgm:pt>
    <dgm:pt modelId="{C1D37CBD-E8FA-4164-A455-53E3255B85F5}" type="sibTrans" cxnId="{35C2FF94-78EA-41D8-A0EF-3768F8476D30}">
      <dgm:prSet/>
      <dgm:spPr/>
      <dgm:t>
        <a:bodyPr/>
        <a:lstStyle/>
        <a:p>
          <a:endParaRPr lang="en-CA"/>
        </a:p>
      </dgm:t>
    </dgm:pt>
    <dgm:pt modelId="{2BD7D801-F161-46C1-89BD-BEC46C413342}" type="pres">
      <dgm:prSet presAssocID="{03D32BBE-1B60-4F94-8B25-C5A43521C170}" presName="Name0" presStyleCnt="0">
        <dgm:presLayoutVars>
          <dgm:dir/>
          <dgm:animLvl val="lvl"/>
          <dgm:resizeHandles val="exact"/>
        </dgm:presLayoutVars>
      </dgm:prSet>
      <dgm:spPr/>
    </dgm:pt>
    <dgm:pt modelId="{40BC9B1D-2609-4472-862D-679736EEA667}" type="pres">
      <dgm:prSet presAssocID="{B20105D2-88BB-4982-8E51-B41C6934B34A}" presName="linNode" presStyleCnt="0"/>
      <dgm:spPr/>
    </dgm:pt>
    <dgm:pt modelId="{37304839-5383-4618-A4C5-8D976E66684F}" type="pres">
      <dgm:prSet presAssocID="{B20105D2-88BB-4982-8E51-B41C6934B34A}" presName="parTx" presStyleLbl="revTx" presStyleIdx="0" presStyleCnt="5">
        <dgm:presLayoutVars>
          <dgm:chMax val="1"/>
          <dgm:bulletEnabled val="1"/>
        </dgm:presLayoutVars>
      </dgm:prSet>
      <dgm:spPr/>
    </dgm:pt>
    <dgm:pt modelId="{28BBEC74-D973-4F34-A4A7-523DB7E4B2D9}" type="pres">
      <dgm:prSet presAssocID="{B20105D2-88BB-4982-8E51-B41C6934B34A}" presName="bracket" presStyleLbl="parChTrans1D1" presStyleIdx="0" presStyleCnt="5"/>
      <dgm:spPr/>
    </dgm:pt>
    <dgm:pt modelId="{FE9355F7-A444-4CA8-AF55-DA790FEB4205}" type="pres">
      <dgm:prSet presAssocID="{B20105D2-88BB-4982-8E51-B41C6934B34A}" presName="spH" presStyleCnt="0"/>
      <dgm:spPr/>
    </dgm:pt>
    <dgm:pt modelId="{6503824C-882F-4F35-B0A6-29C76611646C}" type="pres">
      <dgm:prSet presAssocID="{B20105D2-88BB-4982-8E51-B41C6934B34A}" presName="desTx" presStyleLbl="node1" presStyleIdx="0" presStyleCnt="5">
        <dgm:presLayoutVars>
          <dgm:bulletEnabled val="1"/>
        </dgm:presLayoutVars>
      </dgm:prSet>
      <dgm:spPr/>
    </dgm:pt>
    <dgm:pt modelId="{BE9AC402-7581-448C-9B5B-CAB3296D70FB}" type="pres">
      <dgm:prSet presAssocID="{FEF854CE-7DF2-42C6-9851-87F13AB6BF29}" presName="spV" presStyleCnt="0"/>
      <dgm:spPr/>
    </dgm:pt>
    <dgm:pt modelId="{7C81CEB7-5033-49B4-9999-D74F7F0D9652}" type="pres">
      <dgm:prSet presAssocID="{1C108A4C-13DF-4016-9A71-66431149D20E}" presName="linNode" presStyleCnt="0"/>
      <dgm:spPr/>
    </dgm:pt>
    <dgm:pt modelId="{77CFCCA4-2645-4D9F-A1C9-F5CA74C1A5DE}" type="pres">
      <dgm:prSet presAssocID="{1C108A4C-13DF-4016-9A71-66431149D20E}" presName="parTx" presStyleLbl="revTx" presStyleIdx="1" presStyleCnt="5">
        <dgm:presLayoutVars>
          <dgm:chMax val="1"/>
          <dgm:bulletEnabled val="1"/>
        </dgm:presLayoutVars>
      </dgm:prSet>
      <dgm:spPr/>
    </dgm:pt>
    <dgm:pt modelId="{CEBAA82C-35F8-4135-861C-362B6F05ED4D}" type="pres">
      <dgm:prSet presAssocID="{1C108A4C-13DF-4016-9A71-66431149D20E}" presName="bracket" presStyleLbl="parChTrans1D1" presStyleIdx="1" presStyleCnt="5"/>
      <dgm:spPr/>
    </dgm:pt>
    <dgm:pt modelId="{914FE77D-F7E1-4CDB-BF97-452447176CC8}" type="pres">
      <dgm:prSet presAssocID="{1C108A4C-13DF-4016-9A71-66431149D20E}" presName="spH" presStyleCnt="0"/>
      <dgm:spPr/>
    </dgm:pt>
    <dgm:pt modelId="{2E383BF4-C55E-4997-935B-C98FDB220E96}" type="pres">
      <dgm:prSet presAssocID="{1C108A4C-13DF-4016-9A71-66431149D20E}" presName="desTx" presStyleLbl="node1" presStyleIdx="1" presStyleCnt="5">
        <dgm:presLayoutVars>
          <dgm:bulletEnabled val="1"/>
        </dgm:presLayoutVars>
      </dgm:prSet>
      <dgm:spPr/>
    </dgm:pt>
    <dgm:pt modelId="{076F8F73-629C-4D42-AB6B-D25E5A7F3403}" type="pres">
      <dgm:prSet presAssocID="{7A69619F-AEE9-49F0-ADF4-21F4BB22C8AD}" presName="spV" presStyleCnt="0"/>
      <dgm:spPr/>
    </dgm:pt>
    <dgm:pt modelId="{AC33738E-C914-4B97-BC8C-1F9AA048E775}" type="pres">
      <dgm:prSet presAssocID="{A87A6DE5-5840-4656-B305-9BF3786A83B9}" presName="linNode" presStyleCnt="0"/>
      <dgm:spPr/>
    </dgm:pt>
    <dgm:pt modelId="{2A7AEDD9-AF74-40DD-88A2-11A4EDCB3F8B}" type="pres">
      <dgm:prSet presAssocID="{A87A6DE5-5840-4656-B305-9BF3786A83B9}" presName="parTx" presStyleLbl="revTx" presStyleIdx="2" presStyleCnt="5">
        <dgm:presLayoutVars>
          <dgm:chMax val="1"/>
          <dgm:bulletEnabled val="1"/>
        </dgm:presLayoutVars>
      </dgm:prSet>
      <dgm:spPr/>
    </dgm:pt>
    <dgm:pt modelId="{B6C0F89F-6001-4834-88E5-154C339C187E}" type="pres">
      <dgm:prSet presAssocID="{A87A6DE5-5840-4656-B305-9BF3786A83B9}" presName="bracket" presStyleLbl="parChTrans1D1" presStyleIdx="2" presStyleCnt="5"/>
      <dgm:spPr/>
    </dgm:pt>
    <dgm:pt modelId="{683C6A34-AABF-4B29-A488-B1DC09D20565}" type="pres">
      <dgm:prSet presAssocID="{A87A6DE5-5840-4656-B305-9BF3786A83B9}" presName="spH" presStyleCnt="0"/>
      <dgm:spPr/>
    </dgm:pt>
    <dgm:pt modelId="{87C34541-F28D-459B-A111-584251207D02}" type="pres">
      <dgm:prSet presAssocID="{A87A6DE5-5840-4656-B305-9BF3786A83B9}" presName="desTx" presStyleLbl="node1" presStyleIdx="2" presStyleCnt="5">
        <dgm:presLayoutVars>
          <dgm:bulletEnabled val="1"/>
        </dgm:presLayoutVars>
      </dgm:prSet>
      <dgm:spPr/>
    </dgm:pt>
    <dgm:pt modelId="{F6EBF565-87CD-4E42-BEE9-FC476CA0433E}" type="pres">
      <dgm:prSet presAssocID="{BE6B023F-CF48-4C33-96BD-9748A3131FDF}" presName="spV" presStyleCnt="0"/>
      <dgm:spPr/>
    </dgm:pt>
    <dgm:pt modelId="{223F610F-A421-4675-9154-A3B70875D572}" type="pres">
      <dgm:prSet presAssocID="{DFC41D7E-0DCA-4A4D-9846-ACA4EFD61FF4}" presName="linNode" presStyleCnt="0"/>
      <dgm:spPr/>
    </dgm:pt>
    <dgm:pt modelId="{3AB3374F-1A99-4C9E-A32D-9EF591DD6E32}" type="pres">
      <dgm:prSet presAssocID="{DFC41D7E-0DCA-4A4D-9846-ACA4EFD61FF4}" presName="parTx" presStyleLbl="revTx" presStyleIdx="3" presStyleCnt="5">
        <dgm:presLayoutVars>
          <dgm:chMax val="1"/>
          <dgm:bulletEnabled val="1"/>
        </dgm:presLayoutVars>
      </dgm:prSet>
      <dgm:spPr/>
    </dgm:pt>
    <dgm:pt modelId="{6DFF3482-7B8F-4F51-82BF-1A01B01ED83E}" type="pres">
      <dgm:prSet presAssocID="{DFC41D7E-0DCA-4A4D-9846-ACA4EFD61FF4}" presName="bracket" presStyleLbl="parChTrans1D1" presStyleIdx="3" presStyleCnt="5"/>
      <dgm:spPr/>
    </dgm:pt>
    <dgm:pt modelId="{71FEE297-3605-44B9-BF05-B149547219F2}" type="pres">
      <dgm:prSet presAssocID="{DFC41D7E-0DCA-4A4D-9846-ACA4EFD61FF4}" presName="spH" presStyleCnt="0"/>
      <dgm:spPr/>
    </dgm:pt>
    <dgm:pt modelId="{469E4F47-E92D-4208-934E-675F9E955EE1}" type="pres">
      <dgm:prSet presAssocID="{DFC41D7E-0DCA-4A4D-9846-ACA4EFD61FF4}" presName="desTx" presStyleLbl="node1" presStyleIdx="3" presStyleCnt="5">
        <dgm:presLayoutVars>
          <dgm:bulletEnabled val="1"/>
        </dgm:presLayoutVars>
      </dgm:prSet>
      <dgm:spPr/>
    </dgm:pt>
    <dgm:pt modelId="{B12197F0-3C8C-4C07-B7CE-A037322778A1}" type="pres">
      <dgm:prSet presAssocID="{3286D967-02CA-411C-9F5D-551443F036C9}" presName="spV" presStyleCnt="0"/>
      <dgm:spPr/>
    </dgm:pt>
    <dgm:pt modelId="{C78541B7-A5E2-4C02-980A-C2820D8A8F55}" type="pres">
      <dgm:prSet presAssocID="{F312BCD9-2B61-46B0-A698-64AB4A5441EC}" presName="linNode" presStyleCnt="0"/>
      <dgm:spPr/>
    </dgm:pt>
    <dgm:pt modelId="{E6AF4D5E-B602-4408-AC6B-6367ABC6D324}" type="pres">
      <dgm:prSet presAssocID="{F312BCD9-2B61-46B0-A698-64AB4A5441EC}" presName="parTx" presStyleLbl="revTx" presStyleIdx="4" presStyleCnt="5">
        <dgm:presLayoutVars>
          <dgm:chMax val="1"/>
          <dgm:bulletEnabled val="1"/>
        </dgm:presLayoutVars>
      </dgm:prSet>
      <dgm:spPr/>
    </dgm:pt>
    <dgm:pt modelId="{2E2555C8-893D-46E5-B0AC-DBEB0262B2B0}" type="pres">
      <dgm:prSet presAssocID="{F312BCD9-2B61-46B0-A698-64AB4A5441EC}" presName="bracket" presStyleLbl="parChTrans1D1" presStyleIdx="4" presStyleCnt="5"/>
      <dgm:spPr/>
    </dgm:pt>
    <dgm:pt modelId="{215597CE-BB9C-4B0F-BC80-8CFBC769B65F}" type="pres">
      <dgm:prSet presAssocID="{F312BCD9-2B61-46B0-A698-64AB4A5441EC}" presName="spH" presStyleCnt="0"/>
      <dgm:spPr/>
    </dgm:pt>
    <dgm:pt modelId="{5C7838F4-240C-4AF6-A455-8E0C84AFBB85}" type="pres">
      <dgm:prSet presAssocID="{F312BCD9-2B61-46B0-A698-64AB4A5441EC}" presName="desTx" presStyleLbl="node1" presStyleIdx="4" presStyleCnt="5">
        <dgm:presLayoutVars>
          <dgm:bulletEnabled val="1"/>
        </dgm:presLayoutVars>
      </dgm:prSet>
      <dgm:spPr/>
    </dgm:pt>
  </dgm:ptLst>
  <dgm:cxnLst>
    <dgm:cxn modelId="{F044950D-6EEE-4A3D-A2A2-759C375E79D3}" type="presOf" srcId="{1C108A4C-13DF-4016-9A71-66431149D20E}" destId="{77CFCCA4-2645-4D9F-A1C9-F5CA74C1A5DE}" srcOrd="0" destOrd="0" presId="urn:diagrams.loki3.com/BracketList"/>
    <dgm:cxn modelId="{BE605522-7A8E-494F-8AB5-0723A27E4488}" srcId="{03D32BBE-1B60-4F94-8B25-C5A43521C170}" destId="{F312BCD9-2B61-46B0-A698-64AB4A5441EC}" srcOrd="4" destOrd="0" parTransId="{33679921-26F3-4A8C-8004-080AA521C787}" sibTransId="{FD1B18FC-4680-419A-8CF2-49A7139F5767}"/>
    <dgm:cxn modelId="{1A9F3923-17EE-4296-8E51-42A3BA514698}" type="presOf" srcId="{5100BA4D-15F2-4737-9DD1-95E81AFF47F8}" destId="{6503824C-882F-4F35-B0A6-29C76611646C}" srcOrd="0" destOrd="0" presId="urn:diagrams.loki3.com/BracketList"/>
    <dgm:cxn modelId="{85140F30-D955-45B0-BBC6-4FA55A4960F6}" type="presOf" srcId="{DFC41D7E-0DCA-4A4D-9846-ACA4EFD61FF4}" destId="{3AB3374F-1A99-4C9E-A32D-9EF591DD6E32}" srcOrd="0" destOrd="0" presId="urn:diagrams.loki3.com/BracketList"/>
    <dgm:cxn modelId="{2230C334-76F7-4822-81AC-939A41F163C1}" srcId="{03D32BBE-1B60-4F94-8B25-C5A43521C170}" destId="{B20105D2-88BB-4982-8E51-B41C6934B34A}" srcOrd="0" destOrd="0" parTransId="{508DCD84-2FCC-49F7-9EF1-882283354721}" sibTransId="{FEF854CE-7DF2-42C6-9851-87F13AB6BF29}"/>
    <dgm:cxn modelId="{46CF105E-7628-490F-944E-25F128448F2E}" srcId="{03D32BBE-1B60-4F94-8B25-C5A43521C170}" destId="{DFC41D7E-0DCA-4A4D-9846-ACA4EFD61FF4}" srcOrd="3" destOrd="0" parTransId="{4BBE9B0D-8237-4D86-A5EA-D6F44492ED0F}" sibTransId="{3286D967-02CA-411C-9F5D-551443F036C9}"/>
    <dgm:cxn modelId="{E26C3642-AF2C-4262-8CE5-FD1C3BA85D77}" type="presOf" srcId="{280394BF-AAC6-4C6B-AA7B-1B158037F7F7}" destId="{469E4F47-E92D-4208-934E-675F9E955EE1}" srcOrd="0" destOrd="0" presId="urn:diagrams.loki3.com/BracketList"/>
    <dgm:cxn modelId="{76604C43-9B1D-4B03-A78C-BAF0ED2F5047}" type="presOf" srcId="{58BD5928-CFC7-4662-B171-4DB14B97880B}" destId="{5C7838F4-240C-4AF6-A455-8E0C84AFBB85}" srcOrd="0" destOrd="0" presId="urn:diagrams.loki3.com/BracketList"/>
    <dgm:cxn modelId="{1BE40544-F7B6-4866-B48A-8ADEC63CC3A3}" type="presOf" srcId="{F312BCD9-2B61-46B0-A698-64AB4A5441EC}" destId="{E6AF4D5E-B602-4408-AC6B-6367ABC6D324}" srcOrd="0" destOrd="0" presId="urn:diagrams.loki3.com/BracketList"/>
    <dgm:cxn modelId="{542CEE6B-6C46-4CC0-99C4-F79997ACCFEF}" srcId="{1C108A4C-13DF-4016-9A71-66431149D20E}" destId="{F28B85FC-821A-4B00-841F-3B819065E92D}" srcOrd="0" destOrd="0" parTransId="{1FE8D300-4977-42CE-855E-AC1497AA9E5B}" sibTransId="{EA165F87-0B5C-47F9-B2F0-E59F8C5C6E4D}"/>
    <dgm:cxn modelId="{CD2C744D-7764-46EC-AD89-1D94D93B252A}" srcId="{03D32BBE-1B60-4F94-8B25-C5A43521C170}" destId="{A87A6DE5-5840-4656-B305-9BF3786A83B9}" srcOrd="2" destOrd="0" parTransId="{632CC762-BDB7-4241-8804-F9CDD1D2E182}" sibTransId="{BE6B023F-CF48-4C33-96BD-9748A3131FDF}"/>
    <dgm:cxn modelId="{F4B9964D-DE86-41FC-917F-5462C127C1F4}" type="presOf" srcId="{03D32BBE-1B60-4F94-8B25-C5A43521C170}" destId="{2BD7D801-F161-46C1-89BD-BEC46C413342}" srcOrd="0" destOrd="0" presId="urn:diagrams.loki3.com/BracketList"/>
    <dgm:cxn modelId="{D482334E-DEB9-429A-94F5-3E535240C4AF}" type="presOf" srcId="{F28B85FC-821A-4B00-841F-3B819065E92D}" destId="{2E383BF4-C55E-4997-935B-C98FDB220E96}" srcOrd="0" destOrd="0" presId="urn:diagrams.loki3.com/BracketList"/>
    <dgm:cxn modelId="{5AE93456-1894-4C21-8C6B-0430A22EE6B3}" srcId="{DFC41D7E-0DCA-4A4D-9846-ACA4EFD61FF4}" destId="{280394BF-AAC6-4C6B-AA7B-1B158037F7F7}" srcOrd="0" destOrd="0" parTransId="{16B04E57-7BC1-420C-9B09-011E21E19736}" sibTransId="{23FCFDA7-11F2-4827-BFB7-AF5C85F47EB7}"/>
    <dgm:cxn modelId="{4DD96181-9BB3-413B-8F23-BED2A83AD18D}" type="presOf" srcId="{A87A6DE5-5840-4656-B305-9BF3786A83B9}" destId="{2A7AEDD9-AF74-40DD-88A2-11A4EDCB3F8B}" srcOrd="0" destOrd="0" presId="urn:diagrams.loki3.com/BracketList"/>
    <dgm:cxn modelId="{C76C3082-4247-4A1D-A0E9-B79EBF3FAEAC}" srcId="{03D32BBE-1B60-4F94-8B25-C5A43521C170}" destId="{1C108A4C-13DF-4016-9A71-66431149D20E}" srcOrd="1" destOrd="0" parTransId="{B0F5D3F8-E58A-4989-BAC3-753924909F27}" sibTransId="{7A69619F-AEE9-49F0-ADF4-21F4BB22C8AD}"/>
    <dgm:cxn modelId="{35C2FF94-78EA-41D8-A0EF-3768F8476D30}" srcId="{F312BCD9-2B61-46B0-A698-64AB4A5441EC}" destId="{58BD5928-CFC7-4662-B171-4DB14B97880B}" srcOrd="0" destOrd="0" parTransId="{AE89CA77-EE5B-4BD5-ABA2-683966FD1666}" sibTransId="{C1D37CBD-E8FA-4164-A455-53E3255B85F5}"/>
    <dgm:cxn modelId="{D17DD995-D606-4B25-AF99-E124B3A5BF7D}" srcId="{B20105D2-88BB-4982-8E51-B41C6934B34A}" destId="{5100BA4D-15F2-4737-9DD1-95E81AFF47F8}" srcOrd="0" destOrd="0" parTransId="{63CD6856-9064-4B23-80E7-C68658103127}" sibTransId="{93E66D84-89D3-493D-882D-74FFDE7B8E36}"/>
    <dgm:cxn modelId="{D22CA0C8-73D5-4C7F-8C6D-C1925F6E3A8A}" srcId="{DFC41D7E-0DCA-4A4D-9846-ACA4EFD61FF4}" destId="{21D77499-962D-4CA2-BB2A-4EDA0F000130}" srcOrd="1" destOrd="0" parTransId="{85883FA3-9E3E-4EB4-B8BA-F2E98E986054}" sibTransId="{0DBB9796-FF33-48A4-A361-7DD19BF910AE}"/>
    <dgm:cxn modelId="{F9D10CCE-1EF6-4B07-96CD-164C994929C4}" type="presOf" srcId="{B20105D2-88BB-4982-8E51-B41C6934B34A}" destId="{37304839-5383-4618-A4C5-8D976E66684F}" srcOrd="0" destOrd="0" presId="urn:diagrams.loki3.com/BracketList"/>
    <dgm:cxn modelId="{2F6233E4-772D-4F23-9A87-629B230C4440}" type="presOf" srcId="{F2D339EB-43FD-4E21-AE00-E7A0896FB81C}" destId="{87C34541-F28D-459B-A111-584251207D02}" srcOrd="0" destOrd="0" presId="urn:diagrams.loki3.com/BracketList"/>
    <dgm:cxn modelId="{2D6DFBFD-162D-43AA-91B5-40E251843074}" type="presOf" srcId="{21D77499-962D-4CA2-BB2A-4EDA0F000130}" destId="{469E4F47-E92D-4208-934E-675F9E955EE1}" srcOrd="0" destOrd="1" presId="urn:diagrams.loki3.com/BracketList"/>
    <dgm:cxn modelId="{0F46CFFF-C9DE-4B13-8265-9CE07C541E2D}" srcId="{A87A6DE5-5840-4656-B305-9BF3786A83B9}" destId="{F2D339EB-43FD-4E21-AE00-E7A0896FB81C}" srcOrd="0" destOrd="0" parTransId="{A40413B8-370E-489A-B7A5-EF8688968F9A}" sibTransId="{3CF24441-3739-4442-8029-65A180999AE8}"/>
    <dgm:cxn modelId="{2C8BD98C-DC6A-4777-9B46-1ACE7532E815}" type="presParOf" srcId="{2BD7D801-F161-46C1-89BD-BEC46C413342}" destId="{40BC9B1D-2609-4472-862D-679736EEA667}" srcOrd="0" destOrd="0" presId="urn:diagrams.loki3.com/BracketList"/>
    <dgm:cxn modelId="{5AC64596-DD37-48E6-A6D2-01553748F95E}" type="presParOf" srcId="{40BC9B1D-2609-4472-862D-679736EEA667}" destId="{37304839-5383-4618-A4C5-8D976E66684F}" srcOrd="0" destOrd="0" presId="urn:diagrams.loki3.com/BracketList"/>
    <dgm:cxn modelId="{FFDAFEC9-70EE-4EB3-A81A-C77A8C4E57DA}" type="presParOf" srcId="{40BC9B1D-2609-4472-862D-679736EEA667}" destId="{28BBEC74-D973-4F34-A4A7-523DB7E4B2D9}" srcOrd="1" destOrd="0" presId="urn:diagrams.loki3.com/BracketList"/>
    <dgm:cxn modelId="{F7311C03-2CB0-4DFA-B970-230FA59CA7FB}" type="presParOf" srcId="{40BC9B1D-2609-4472-862D-679736EEA667}" destId="{FE9355F7-A444-4CA8-AF55-DA790FEB4205}" srcOrd="2" destOrd="0" presId="urn:diagrams.loki3.com/BracketList"/>
    <dgm:cxn modelId="{1F69C4E7-C0D5-48FB-ACAE-CA830609490E}" type="presParOf" srcId="{40BC9B1D-2609-4472-862D-679736EEA667}" destId="{6503824C-882F-4F35-B0A6-29C76611646C}" srcOrd="3" destOrd="0" presId="urn:diagrams.loki3.com/BracketList"/>
    <dgm:cxn modelId="{7B012FE0-A530-4A38-AD78-FE3ABEB11AA8}" type="presParOf" srcId="{2BD7D801-F161-46C1-89BD-BEC46C413342}" destId="{BE9AC402-7581-448C-9B5B-CAB3296D70FB}" srcOrd="1" destOrd="0" presId="urn:diagrams.loki3.com/BracketList"/>
    <dgm:cxn modelId="{6BD018F6-5AE6-405D-AF23-F3CD6C8EF8A2}" type="presParOf" srcId="{2BD7D801-F161-46C1-89BD-BEC46C413342}" destId="{7C81CEB7-5033-49B4-9999-D74F7F0D9652}" srcOrd="2" destOrd="0" presId="urn:diagrams.loki3.com/BracketList"/>
    <dgm:cxn modelId="{E6B87815-6464-4933-9B37-F7F08E9F65C6}" type="presParOf" srcId="{7C81CEB7-5033-49B4-9999-D74F7F0D9652}" destId="{77CFCCA4-2645-4D9F-A1C9-F5CA74C1A5DE}" srcOrd="0" destOrd="0" presId="urn:diagrams.loki3.com/BracketList"/>
    <dgm:cxn modelId="{1B6E2CD9-A06B-4820-8900-5DA8B49762C3}" type="presParOf" srcId="{7C81CEB7-5033-49B4-9999-D74F7F0D9652}" destId="{CEBAA82C-35F8-4135-861C-362B6F05ED4D}" srcOrd="1" destOrd="0" presId="urn:diagrams.loki3.com/BracketList"/>
    <dgm:cxn modelId="{D4114267-6C61-493F-B140-FE57DF4A4DA5}" type="presParOf" srcId="{7C81CEB7-5033-49B4-9999-D74F7F0D9652}" destId="{914FE77D-F7E1-4CDB-BF97-452447176CC8}" srcOrd="2" destOrd="0" presId="urn:diagrams.loki3.com/BracketList"/>
    <dgm:cxn modelId="{850577F7-C91C-41EE-BA0C-3629318F278A}" type="presParOf" srcId="{7C81CEB7-5033-49B4-9999-D74F7F0D9652}" destId="{2E383BF4-C55E-4997-935B-C98FDB220E96}" srcOrd="3" destOrd="0" presId="urn:diagrams.loki3.com/BracketList"/>
    <dgm:cxn modelId="{C91985C6-A9D9-4D49-835C-1FA7D10BEE9C}" type="presParOf" srcId="{2BD7D801-F161-46C1-89BD-BEC46C413342}" destId="{076F8F73-629C-4D42-AB6B-D25E5A7F3403}" srcOrd="3" destOrd="0" presId="urn:diagrams.loki3.com/BracketList"/>
    <dgm:cxn modelId="{C712EF59-5CD3-433F-AE67-FD9EC043A2D8}" type="presParOf" srcId="{2BD7D801-F161-46C1-89BD-BEC46C413342}" destId="{AC33738E-C914-4B97-BC8C-1F9AA048E775}" srcOrd="4" destOrd="0" presId="urn:diagrams.loki3.com/BracketList"/>
    <dgm:cxn modelId="{196ED4AF-C66E-48AC-9BA8-AEB6D03C0FDE}" type="presParOf" srcId="{AC33738E-C914-4B97-BC8C-1F9AA048E775}" destId="{2A7AEDD9-AF74-40DD-88A2-11A4EDCB3F8B}" srcOrd="0" destOrd="0" presId="urn:diagrams.loki3.com/BracketList"/>
    <dgm:cxn modelId="{B289AD34-6545-48BA-966F-89C29D7B7219}" type="presParOf" srcId="{AC33738E-C914-4B97-BC8C-1F9AA048E775}" destId="{B6C0F89F-6001-4834-88E5-154C339C187E}" srcOrd="1" destOrd="0" presId="urn:diagrams.loki3.com/BracketList"/>
    <dgm:cxn modelId="{4D59AE16-4952-4CBD-B106-C3478D82E433}" type="presParOf" srcId="{AC33738E-C914-4B97-BC8C-1F9AA048E775}" destId="{683C6A34-AABF-4B29-A488-B1DC09D20565}" srcOrd="2" destOrd="0" presId="urn:diagrams.loki3.com/BracketList"/>
    <dgm:cxn modelId="{DF8D5D04-A3F5-43C0-B1BB-215178E421BF}" type="presParOf" srcId="{AC33738E-C914-4B97-BC8C-1F9AA048E775}" destId="{87C34541-F28D-459B-A111-584251207D02}" srcOrd="3" destOrd="0" presId="urn:diagrams.loki3.com/BracketList"/>
    <dgm:cxn modelId="{B93814A1-6071-49CA-9746-EA33E100DD11}" type="presParOf" srcId="{2BD7D801-F161-46C1-89BD-BEC46C413342}" destId="{F6EBF565-87CD-4E42-BEE9-FC476CA0433E}" srcOrd="5" destOrd="0" presId="urn:diagrams.loki3.com/BracketList"/>
    <dgm:cxn modelId="{FCA86846-E13C-4F98-9708-7004994795A2}" type="presParOf" srcId="{2BD7D801-F161-46C1-89BD-BEC46C413342}" destId="{223F610F-A421-4675-9154-A3B70875D572}" srcOrd="6" destOrd="0" presId="urn:diagrams.loki3.com/BracketList"/>
    <dgm:cxn modelId="{C6C67CCA-6AEE-42AB-B6C7-AF998CB64E3D}" type="presParOf" srcId="{223F610F-A421-4675-9154-A3B70875D572}" destId="{3AB3374F-1A99-4C9E-A32D-9EF591DD6E32}" srcOrd="0" destOrd="0" presId="urn:diagrams.loki3.com/BracketList"/>
    <dgm:cxn modelId="{E8596302-C084-4953-B632-C0A7D1F34C2E}" type="presParOf" srcId="{223F610F-A421-4675-9154-A3B70875D572}" destId="{6DFF3482-7B8F-4F51-82BF-1A01B01ED83E}" srcOrd="1" destOrd="0" presId="urn:diagrams.loki3.com/BracketList"/>
    <dgm:cxn modelId="{F589E221-0DFD-4426-AFFA-AF1421BA1486}" type="presParOf" srcId="{223F610F-A421-4675-9154-A3B70875D572}" destId="{71FEE297-3605-44B9-BF05-B149547219F2}" srcOrd="2" destOrd="0" presId="urn:diagrams.loki3.com/BracketList"/>
    <dgm:cxn modelId="{A0CBB42A-D68E-49BD-82F4-189DA89E2112}" type="presParOf" srcId="{223F610F-A421-4675-9154-A3B70875D572}" destId="{469E4F47-E92D-4208-934E-675F9E955EE1}" srcOrd="3" destOrd="0" presId="urn:diagrams.loki3.com/BracketList"/>
    <dgm:cxn modelId="{96B99588-848E-4292-B54B-168EE3BAFAC5}" type="presParOf" srcId="{2BD7D801-F161-46C1-89BD-BEC46C413342}" destId="{B12197F0-3C8C-4C07-B7CE-A037322778A1}" srcOrd="7" destOrd="0" presId="urn:diagrams.loki3.com/BracketList"/>
    <dgm:cxn modelId="{06E748DF-A1D9-42EC-AB08-96F9F6BD21A4}" type="presParOf" srcId="{2BD7D801-F161-46C1-89BD-BEC46C413342}" destId="{C78541B7-A5E2-4C02-980A-C2820D8A8F55}" srcOrd="8" destOrd="0" presId="urn:diagrams.loki3.com/BracketList"/>
    <dgm:cxn modelId="{69B20221-81CC-4112-A8FD-9B0A457C471E}" type="presParOf" srcId="{C78541B7-A5E2-4C02-980A-C2820D8A8F55}" destId="{E6AF4D5E-B602-4408-AC6B-6367ABC6D324}" srcOrd="0" destOrd="0" presId="urn:diagrams.loki3.com/BracketList"/>
    <dgm:cxn modelId="{AB475EF4-226D-4DCC-9F91-D1567493644E}" type="presParOf" srcId="{C78541B7-A5E2-4C02-980A-C2820D8A8F55}" destId="{2E2555C8-893D-46E5-B0AC-DBEB0262B2B0}" srcOrd="1" destOrd="0" presId="urn:diagrams.loki3.com/BracketList"/>
    <dgm:cxn modelId="{0B9999CB-DE7A-43A9-BA80-56CA864048AD}" type="presParOf" srcId="{C78541B7-A5E2-4C02-980A-C2820D8A8F55}" destId="{215597CE-BB9C-4B0F-BC80-8CFBC769B65F}" srcOrd="2" destOrd="0" presId="urn:diagrams.loki3.com/BracketList"/>
    <dgm:cxn modelId="{D4A89FCB-08D7-495B-96E6-0F3F1068B7DD}" type="presParOf" srcId="{C78541B7-A5E2-4C02-980A-C2820D8A8F55}" destId="{5C7838F4-240C-4AF6-A455-8E0C84AFBB8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D8353-33C0-448C-8951-D2B0B67A53E7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Change PaaS provider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It is </a:t>
          </a:r>
          <a:r>
            <a:rPr lang="en-CA" sz="1800" b="1" kern="1200" dirty="0"/>
            <a:t>not easy</a:t>
          </a:r>
          <a:r>
            <a:rPr lang="en-CA" sz="1800" kern="1200" dirty="0"/>
            <a:t> to move IaaS data from one PaaS provider to another</a:t>
          </a:r>
        </a:p>
      </dsp:txBody>
      <dsp:txXfrm>
        <a:off x="1748064" y="2975"/>
        <a:ext cx="3342605" cy="2005563"/>
      </dsp:txXfrm>
    </dsp:sp>
    <dsp:sp modelId="{20E94603-B5B9-4329-B7A1-E47AA19C1CC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Move service to between providers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It is </a:t>
          </a:r>
          <a:r>
            <a:rPr lang="en-CA" sz="1800" b="1" kern="1200" dirty="0"/>
            <a:t>almost impossible </a:t>
          </a:r>
          <a:r>
            <a:rPr lang="en-CA" sz="1800" kern="1200" dirty="0"/>
            <a:t>to move Service/Image/Environment between providers on the same level</a:t>
          </a:r>
        </a:p>
      </dsp:txBody>
      <dsp:txXfrm>
        <a:off x="5424930" y="2975"/>
        <a:ext cx="3342605" cy="2005563"/>
      </dsp:txXfrm>
    </dsp:sp>
    <dsp:sp modelId="{A8E76B4C-3AB0-4A9B-842D-33F078AD20DA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Vendor Lock-in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0" kern="1200" dirty="0"/>
            <a:t>Keep interoperability and prevent vendor lock-in</a:t>
          </a:r>
        </a:p>
      </dsp:txBody>
      <dsp:txXfrm>
        <a:off x="1748064" y="2342799"/>
        <a:ext cx="3342605" cy="2005563"/>
      </dsp:txXfrm>
    </dsp:sp>
    <dsp:sp modelId="{63EC67C6-F0C3-4C11-B54C-45A363EA59BB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Changes at design- and run-time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Complexity of executing and management of multi-cloud apps</a:t>
          </a:r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E1F8-4988-475D-BADA-78FD175CB09F}">
      <dsp:nvSpPr>
        <dsp:cNvPr id="0" name=""/>
        <dsp:cNvSpPr/>
      </dsp:nvSpPr>
      <dsp:spPr>
        <a:xfrm>
          <a:off x="1380689" y="1761112"/>
          <a:ext cx="2040584" cy="1020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Cloud MF</a:t>
          </a:r>
        </a:p>
      </dsp:txBody>
      <dsp:txXfrm>
        <a:off x="1410572" y="1790995"/>
        <a:ext cx="1980818" cy="960526"/>
      </dsp:txXfrm>
    </dsp:sp>
    <dsp:sp modelId="{836C0A13-9C2B-4A0F-A50F-6C16310C837F}">
      <dsp:nvSpPr>
        <dsp:cNvPr id="0" name=""/>
        <dsp:cNvSpPr/>
      </dsp:nvSpPr>
      <dsp:spPr>
        <a:xfrm rot="18289469">
          <a:off x="3114731" y="1664376"/>
          <a:ext cx="142931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9319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3793658" y="1648858"/>
        <a:ext cx="71465" cy="71465"/>
      </dsp:txXfrm>
    </dsp:sp>
    <dsp:sp modelId="{FA116259-382D-4AF0-AB71-58E805F221D9}">
      <dsp:nvSpPr>
        <dsp:cNvPr id="0" name=""/>
        <dsp:cNvSpPr/>
      </dsp:nvSpPr>
      <dsp:spPr>
        <a:xfrm>
          <a:off x="4237507" y="587776"/>
          <a:ext cx="2040584" cy="10202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Cloud ML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Modeling language, DSL</a:t>
          </a:r>
        </a:p>
      </dsp:txBody>
      <dsp:txXfrm>
        <a:off x="4267390" y="617659"/>
        <a:ext cx="1980818" cy="960526"/>
      </dsp:txXfrm>
    </dsp:sp>
    <dsp:sp modelId="{6B548EA1-1C13-4D32-B157-991DD590BC3D}">
      <dsp:nvSpPr>
        <dsp:cNvPr id="0" name=""/>
        <dsp:cNvSpPr/>
      </dsp:nvSpPr>
      <dsp:spPr>
        <a:xfrm rot="19457599">
          <a:off x="6183611" y="784374"/>
          <a:ext cx="10051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5194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661079" y="779459"/>
        <a:ext cx="50259" cy="50259"/>
      </dsp:txXfrm>
    </dsp:sp>
    <dsp:sp modelId="{C6D0C427-EF76-4961-A140-B6CFBB7C2CCF}">
      <dsp:nvSpPr>
        <dsp:cNvPr id="0" name=""/>
        <dsp:cNvSpPr/>
      </dsp:nvSpPr>
      <dsp:spPr>
        <a:xfrm>
          <a:off x="7094325" y="1109"/>
          <a:ext cx="2040584" cy="1020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Specifying provision and deployment</a:t>
          </a:r>
        </a:p>
      </dsp:txBody>
      <dsp:txXfrm>
        <a:off x="7124208" y="30992"/>
        <a:ext cx="1980818" cy="960526"/>
      </dsp:txXfrm>
    </dsp:sp>
    <dsp:sp modelId="{9DF582D3-8FAA-4082-85CF-1285263E2671}">
      <dsp:nvSpPr>
        <dsp:cNvPr id="0" name=""/>
        <dsp:cNvSpPr/>
      </dsp:nvSpPr>
      <dsp:spPr>
        <a:xfrm rot="2142401">
          <a:off x="6183611" y="1371042"/>
          <a:ext cx="10051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5194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661079" y="1366127"/>
        <a:ext cx="50259" cy="50259"/>
      </dsp:txXfrm>
    </dsp:sp>
    <dsp:sp modelId="{22CDC6B9-E9DB-4C79-AFFA-7B7F6C1043FD}">
      <dsp:nvSpPr>
        <dsp:cNvPr id="0" name=""/>
        <dsp:cNvSpPr/>
      </dsp:nvSpPr>
      <dsp:spPr>
        <a:xfrm>
          <a:off x="7094325" y="1174444"/>
          <a:ext cx="2040584" cy="1020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Simple graphical interface and textual syntaxes</a:t>
          </a:r>
        </a:p>
      </dsp:txBody>
      <dsp:txXfrm>
        <a:off x="7124208" y="1204327"/>
        <a:ext cx="1980818" cy="960526"/>
      </dsp:txXfrm>
    </dsp:sp>
    <dsp:sp modelId="{D30E380E-ED69-4EF6-8815-C875FAD1A6CC}">
      <dsp:nvSpPr>
        <dsp:cNvPr id="0" name=""/>
        <dsp:cNvSpPr/>
      </dsp:nvSpPr>
      <dsp:spPr>
        <a:xfrm rot="3310531">
          <a:off x="3114731" y="2837712"/>
          <a:ext cx="142931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29319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3793658" y="2822193"/>
        <a:ext cx="71465" cy="71465"/>
      </dsp:txXfrm>
    </dsp:sp>
    <dsp:sp modelId="{49A66C99-2D89-4582-9139-9A68E463B600}">
      <dsp:nvSpPr>
        <dsp:cNvPr id="0" name=""/>
        <dsp:cNvSpPr/>
      </dsp:nvSpPr>
      <dsp:spPr>
        <a:xfrm>
          <a:off x="4237507" y="2934448"/>
          <a:ext cx="2040584" cy="10202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 err="1"/>
            <a:t>Models@Run-time</a:t>
          </a:r>
          <a:r>
            <a:rPr lang="en-CA" sz="1600" kern="1200" dirty="0"/>
            <a:t> environment</a:t>
          </a:r>
        </a:p>
      </dsp:txBody>
      <dsp:txXfrm>
        <a:off x="4267390" y="2964331"/>
        <a:ext cx="1980818" cy="960526"/>
      </dsp:txXfrm>
    </dsp:sp>
    <dsp:sp modelId="{6C89D6E0-0E6C-49CF-80FD-D461EA3CB2C7}">
      <dsp:nvSpPr>
        <dsp:cNvPr id="0" name=""/>
        <dsp:cNvSpPr/>
      </dsp:nvSpPr>
      <dsp:spPr>
        <a:xfrm rot="19457599">
          <a:off x="6183611" y="3131046"/>
          <a:ext cx="10051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5194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661079" y="3126131"/>
        <a:ext cx="50259" cy="50259"/>
      </dsp:txXfrm>
    </dsp:sp>
    <dsp:sp modelId="{DD534B01-3884-483E-8788-525D9C21A82E}">
      <dsp:nvSpPr>
        <dsp:cNvPr id="0" name=""/>
        <dsp:cNvSpPr/>
      </dsp:nvSpPr>
      <dsp:spPr>
        <a:xfrm>
          <a:off x="7094325" y="2347780"/>
          <a:ext cx="2040584" cy="1020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Enacting the provisioning, deployment and adaptation</a:t>
          </a:r>
        </a:p>
      </dsp:txBody>
      <dsp:txXfrm>
        <a:off x="7124208" y="2377663"/>
        <a:ext cx="1980818" cy="960526"/>
      </dsp:txXfrm>
    </dsp:sp>
    <dsp:sp modelId="{C7F4E9C0-D7C5-4880-81F0-02EFDB2BA7AA}">
      <dsp:nvSpPr>
        <dsp:cNvPr id="0" name=""/>
        <dsp:cNvSpPr/>
      </dsp:nvSpPr>
      <dsp:spPr>
        <a:xfrm rot="2142401">
          <a:off x="6183611" y="3717714"/>
          <a:ext cx="10051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5194" y="202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6661079" y="3712799"/>
        <a:ext cx="50259" cy="50259"/>
      </dsp:txXfrm>
    </dsp:sp>
    <dsp:sp modelId="{9AC78459-5E09-4943-805C-8963B9F13EA3}">
      <dsp:nvSpPr>
        <dsp:cNvPr id="0" name=""/>
        <dsp:cNvSpPr/>
      </dsp:nvSpPr>
      <dsp:spPr>
        <a:xfrm>
          <a:off x="7094325" y="3521116"/>
          <a:ext cx="2040584" cy="1020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Support remote access from 3ed parties, including reasoning engines</a:t>
          </a:r>
        </a:p>
      </dsp:txBody>
      <dsp:txXfrm>
        <a:off x="7124208" y="3550999"/>
        <a:ext cx="1980818" cy="960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BFFB-58EF-4747-8B35-D72B500D3931}">
      <dsp:nvSpPr>
        <dsp:cNvPr id="0" name=""/>
        <dsp:cNvSpPr/>
      </dsp:nvSpPr>
      <dsp:spPr>
        <a:xfrm>
          <a:off x="0" y="268153"/>
          <a:ext cx="262633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Cloud provider independence</a:t>
          </a:r>
        </a:p>
      </dsp:txBody>
      <dsp:txXfrm>
        <a:off x="0" y="268153"/>
        <a:ext cx="2626332" cy="768487"/>
      </dsp:txXfrm>
    </dsp:sp>
    <dsp:sp modelId="{B671BA40-9A29-4C6B-A26D-F6D908AD329C}">
      <dsp:nvSpPr>
        <dsp:cNvPr id="0" name=""/>
        <dsp:cNvSpPr/>
      </dsp:nvSpPr>
      <dsp:spPr>
        <a:xfrm>
          <a:off x="2626332" y="28000"/>
          <a:ext cx="525266" cy="124879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56CAC-292D-495D-9D41-6DC3F1171F99}">
      <dsp:nvSpPr>
        <dsp:cNvPr id="0" name=""/>
        <dsp:cNvSpPr/>
      </dsp:nvSpPr>
      <dsp:spPr>
        <a:xfrm>
          <a:off x="3361705" y="28000"/>
          <a:ext cx="7143624" cy="124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Prevent vendor lock-in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Provider-agnostic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Separation of concerns</a:t>
          </a:r>
        </a:p>
      </dsp:txBody>
      <dsp:txXfrm>
        <a:off x="3361705" y="28000"/>
        <a:ext cx="7143624" cy="1248792"/>
      </dsp:txXfrm>
    </dsp:sp>
    <dsp:sp modelId="{55564C3F-DD96-4AA1-AFD7-27A39EB4DF31}">
      <dsp:nvSpPr>
        <dsp:cNvPr id="0" name=""/>
        <dsp:cNvSpPr/>
      </dsp:nvSpPr>
      <dsp:spPr>
        <a:xfrm>
          <a:off x="0" y="1380939"/>
          <a:ext cx="2628900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Modularity</a:t>
          </a:r>
        </a:p>
      </dsp:txBody>
      <dsp:txXfrm>
        <a:off x="0" y="1380939"/>
        <a:ext cx="2628900" cy="455400"/>
      </dsp:txXfrm>
    </dsp:sp>
    <dsp:sp modelId="{B16F316B-5E20-4417-B2E0-C5FB7D29E80B}">
      <dsp:nvSpPr>
        <dsp:cNvPr id="0" name=""/>
        <dsp:cNvSpPr/>
      </dsp:nvSpPr>
      <dsp:spPr>
        <a:xfrm>
          <a:off x="2628899" y="1359592"/>
          <a:ext cx="525780" cy="4980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AC755-8032-4424-8DF0-267FE57C5033}">
      <dsp:nvSpPr>
        <dsp:cNvPr id="0" name=""/>
        <dsp:cNvSpPr/>
      </dsp:nvSpPr>
      <dsp:spPr>
        <a:xfrm>
          <a:off x="3364991" y="1359592"/>
          <a:ext cx="7150608" cy="498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Facilitate maintenance and dynamic adoption</a:t>
          </a:r>
        </a:p>
      </dsp:txBody>
      <dsp:txXfrm>
        <a:off x="3364991" y="1359592"/>
        <a:ext cx="7150608" cy="498093"/>
      </dsp:txXfrm>
    </dsp:sp>
    <dsp:sp modelId="{6AFFC9B1-EC9C-4420-AA11-D63C5278920B}">
      <dsp:nvSpPr>
        <dsp:cNvPr id="0" name=""/>
        <dsp:cNvSpPr/>
      </dsp:nvSpPr>
      <dsp:spPr>
        <a:xfrm>
          <a:off x="0" y="2153955"/>
          <a:ext cx="2628900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Reusability</a:t>
          </a:r>
        </a:p>
      </dsp:txBody>
      <dsp:txXfrm>
        <a:off x="0" y="2153955"/>
        <a:ext cx="2628900" cy="455400"/>
      </dsp:txXfrm>
    </dsp:sp>
    <dsp:sp modelId="{FB0FFF99-CF8E-4488-B03A-9486905E6B09}">
      <dsp:nvSpPr>
        <dsp:cNvPr id="0" name=""/>
        <dsp:cNvSpPr/>
      </dsp:nvSpPr>
      <dsp:spPr>
        <a:xfrm>
          <a:off x="2628899" y="1940486"/>
          <a:ext cx="525780" cy="8823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F78FD-B46C-45BA-B149-009946FE331F}">
      <dsp:nvSpPr>
        <dsp:cNvPr id="0" name=""/>
        <dsp:cNvSpPr/>
      </dsp:nvSpPr>
      <dsp:spPr>
        <a:xfrm>
          <a:off x="3364991" y="1940486"/>
          <a:ext cx="7150608" cy="88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Support patterns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Rapid development</a:t>
          </a:r>
        </a:p>
      </dsp:txBody>
      <dsp:txXfrm>
        <a:off x="3364991" y="1940486"/>
        <a:ext cx="7150608" cy="882337"/>
      </dsp:txXfrm>
    </dsp:sp>
    <dsp:sp modelId="{8B51EEB0-E77E-4DDF-9389-27765DE4040E}">
      <dsp:nvSpPr>
        <dsp:cNvPr id="0" name=""/>
        <dsp:cNvSpPr/>
      </dsp:nvSpPr>
      <dsp:spPr>
        <a:xfrm>
          <a:off x="0" y="3119092"/>
          <a:ext cx="262633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Abstraction</a:t>
          </a:r>
        </a:p>
      </dsp:txBody>
      <dsp:txXfrm>
        <a:off x="0" y="3119092"/>
        <a:ext cx="2626332" cy="455400"/>
      </dsp:txXfrm>
    </dsp:sp>
    <dsp:sp modelId="{E5587C9F-91A4-4A1D-B99A-F1C646805D7C}">
      <dsp:nvSpPr>
        <dsp:cNvPr id="0" name=""/>
        <dsp:cNvSpPr/>
      </dsp:nvSpPr>
      <dsp:spPr>
        <a:xfrm>
          <a:off x="2626332" y="2905624"/>
          <a:ext cx="525266" cy="8823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5ADB5-0143-4758-91C8-6E2AA7BC87FB}">
      <dsp:nvSpPr>
        <dsp:cNvPr id="0" name=""/>
        <dsp:cNvSpPr/>
      </dsp:nvSpPr>
      <dsp:spPr>
        <a:xfrm>
          <a:off x="3361705" y="2905624"/>
          <a:ext cx="7143624" cy="88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Single DSL for IaaS and PaaS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Continuously up-to-date representation of system</a:t>
          </a:r>
        </a:p>
      </dsp:txBody>
      <dsp:txXfrm>
        <a:off x="3361705" y="2905624"/>
        <a:ext cx="7143624" cy="882337"/>
      </dsp:txXfrm>
    </dsp:sp>
    <dsp:sp modelId="{5E53B7A4-6BF2-4D5A-B12A-BB025B4F6E5C}">
      <dsp:nvSpPr>
        <dsp:cNvPr id="0" name=""/>
        <dsp:cNvSpPr/>
      </dsp:nvSpPr>
      <dsp:spPr>
        <a:xfrm>
          <a:off x="0" y="3870761"/>
          <a:ext cx="262633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White- and black- box infrastructure</a:t>
          </a:r>
        </a:p>
      </dsp:txBody>
      <dsp:txXfrm>
        <a:off x="0" y="3870761"/>
        <a:ext cx="2626332" cy="768487"/>
      </dsp:txXfrm>
    </dsp:sp>
    <dsp:sp modelId="{FAFA5B4E-5D33-478C-8CA5-06F760879DB4}">
      <dsp:nvSpPr>
        <dsp:cNvPr id="0" name=""/>
        <dsp:cNvSpPr/>
      </dsp:nvSpPr>
      <dsp:spPr>
        <a:xfrm>
          <a:off x="2626332" y="3870761"/>
          <a:ext cx="525266" cy="7684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1B651-A3E4-48CE-BCAA-74D65FCE0AEB}">
      <dsp:nvSpPr>
        <dsp:cNvPr id="0" name=""/>
        <dsp:cNvSpPr/>
      </dsp:nvSpPr>
      <dsp:spPr>
        <a:xfrm>
          <a:off x="3361705" y="3870761"/>
          <a:ext cx="7143624" cy="76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Various degrees of control</a:t>
          </a:r>
        </a:p>
      </dsp:txBody>
      <dsp:txXfrm>
        <a:off x="3361705" y="3870761"/>
        <a:ext cx="7143624" cy="768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CDBA-18EC-4F17-95B1-F6EF6771FB3C}">
      <dsp:nvSpPr>
        <dsp:cNvPr id="0" name=""/>
        <dsp:cNvSpPr/>
      </dsp:nvSpPr>
      <dsp:spPr>
        <a:xfrm>
          <a:off x="1452161" y="1338"/>
          <a:ext cx="3799799" cy="2279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Provides 2 levels of abstraction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Cloud Provider-Independent Model (CPIM)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Cloud Provider-Specific Model (CPSM)</a:t>
          </a:r>
          <a:endParaRPr lang="en-CA" sz="1800" kern="1200" dirty="0"/>
        </a:p>
      </dsp:txBody>
      <dsp:txXfrm>
        <a:off x="1452161" y="1338"/>
        <a:ext cx="3799799" cy="2279879"/>
      </dsp:txXfrm>
    </dsp:sp>
    <dsp:sp modelId="{02F55E1F-4918-4AC7-90DA-6D082F6D1459}">
      <dsp:nvSpPr>
        <dsp:cNvPr id="0" name=""/>
        <dsp:cNvSpPr/>
      </dsp:nvSpPr>
      <dsp:spPr>
        <a:xfrm>
          <a:off x="5631940" y="1338"/>
          <a:ext cx="3799799" cy="2279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Component-based approaches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deployment models can be regarded as assemblies of components exposing ports (or interfaces), and bindings between these ports.</a:t>
          </a:r>
        </a:p>
      </dsp:txBody>
      <dsp:txXfrm>
        <a:off x="5631940" y="1338"/>
        <a:ext cx="3799799" cy="2279879"/>
      </dsp:txXfrm>
    </dsp:sp>
    <dsp:sp modelId="{405A7AC5-2BCF-44AF-8FDC-8D9327535475}">
      <dsp:nvSpPr>
        <dsp:cNvPr id="0" name=""/>
        <dsp:cNvSpPr/>
      </dsp:nvSpPr>
      <dsp:spPr>
        <a:xfrm>
          <a:off x="1452161" y="2661198"/>
          <a:ext cx="3799799" cy="2279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Type-instance pattern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 dirty="0"/>
        </a:p>
      </dsp:txBody>
      <dsp:txXfrm>
        <a:off x="1452161" y="2661198"/>
        <a:ext cx="3799799" cy="2279879"/>
      </dsp:txXfrm>
    </dsp:sp>
    <dsp:sp modelId="{955BD338-96F9-4C1D-8016-D56A4FD33711}">
      <dsp:nvSpPr>
        <dsp:cNvPr id="0" name=""/>
        <dsp:cNvSpPr/>
      </dsp:nvSpPr>
      <dsp:spPr>
        <a:xfrm>
          <a:off x="5631940" y="2661198"/>
          <a:ext cx="3799799" cy="2279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Various formats of notation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JSON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XMI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Web-based interface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Eclipse-based</a:t>
          </a:r>
          <a:endParaRPr lang="en-CA" sz="1800" kern="1200" dirty="0"/>
        </a:p>
      </dsp:txBody>
      <dsp:txXfrm>
        <a:off x="5631940" y="2661198"/>
        <a:ext cx="3799799" cy="2279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36BE-E8A7-4677-88EC-7F0F523DD948}">
      <dsp:nvSpPr>
        <dsp:cNvPr id="0" name=""/>
        <dsp:cNvSpPr/>
      </dsp:nvSpPr>
      <dsp:spPr>
        <a:xfrm>
          <a:off x="0" y="72918"/>
          <a:ext cx="262633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Cloud provider independence</a:t>
          </a:r>
        </a:p>
      </dsp:txBody>
      <dsp:txXfrm>
        <a:off x="0" y="72918"/>
        <a:ext cx="2626332" cy="768487"/>
      </dsp:txXfrm>
    </dsp:sp>
    <dsp:sp modelId="{6C14CEFB-0255-46E5-874B-E229278B915D}">
      <dsp:nvSpPr>
        <dsp:cNvPr id="0" name=""/>
        <dsp:cNvSpPr/>
      </dsp:nvSpPr>
      <dsp:spPr>
        <a:xfrm>
          <a:off x="2626332" y="12880"/>
          <a:ext cx="525266" cy="88856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B367C-41A4-4762-A2EE-A97FB6416651}">
      <dsp:nvSpPr>
        <dsp:cNvPr id="0" name=""/>
        <dsp:cNvSpPr/>
      </dsp:nvSpPr>
      <dsp:spPr>
        <a:xfrm>
          <a:off x="3361705" y="12880"/>
          <a:ext cx="7143624" cy="888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Prevent vendor lock-in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Provider-agnostic</a:t>
          </a:r>
        </a:p>
      </dsp:txBody>
      <dsp:txXfrm>
        <a:off x="3361705" y="12880"/>
        <a:ext cx="7143624" cy="888563"/>
      </dsp:txXfrm>
    </dsp:sp>
    <dsp:sp modelId="{4543090D-7D64-42B1-91EF-9853C77BA30F}">
      <dsp:nvSpPr>
        <dsp:cNvPr id="0" name=""/>
        <dsp:cNvSpPr/>
      </dsp:nvSpPr>
      <dsp:spPr>
        <a:xfrm>
          <a:off x="0" y="1044281"/>
          <a:ext cx="262633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Separation of concerns</a:t>
          </a:r>
        </a:p>
      </dsp:txBody>
      <dsp:txXfrm>
        <a:off x="0" y="1044281"/>
        <a:ext cx="2626332" cy="768487"/>
      </dsp:txXfrm>
    </dsp:sp>
    <dsp:sp modelId="{068167BE-5711-44D1-A2B0-34A81A5FC9B1}">
      <dsp:nvSpPr>
        <dsp:cNvPr id="0" name=""/>
        <dsp:cNvSpPr/>
      </dsp:nvSpPr>
      <dsp:spPr>
        <a:xfrm>
          <a:off x="2626332" y="984243"/>
          <a:ext cx="525266" cy="88856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F3CB4-E64E-4830-A6A7-71A131F52E92}">
      <dsp:nvSpPr>
        <dsp:cNvPr id="0" name=""/>
        <dsp:cNvSpPr/>
      </dsp:nvSpPr>
      <dsp:spPr>
        <a:xfrm>
          <a:off x="3361705" y="984243"/>
          <a:ext cx="7143624" cy="888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Modularity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Facilitate maintenance and dynamic adoption</a:t>
          </a:r>
        </a:p>
      </dsp:txBody>
      <dsp:txXfrm>
        <a:off x="3361705" y="984243"/>
        <a:ext cx="7143624" cy="888563"/>
      </dsp:txXfrm>
    </dsp:sp>
    <dsp:sp modelId="{A99FEA2A-74A8-4D00-8DC1-3812D2296FD2}">
      <dsp:nvSpPr>
        <dsp:cNvPr id="0" name=""/>
        <dsp:cNvSpPr/>
      </dsp:nvSpPr>
      <dsp:spPr>
        <a:xfrm>
          <a:off x="0" y="2169076"/>
          <a:ext cx="2628900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Reusability</a:t>
          </a:r>
        </a:p>
      </dsp:txBody>
      <dsp:txXfrm>
        <a:off x="0" y="2169076"/>
        <a:ext cx="2628900" cy="455400"/>
      </dsp:txXfrm>
    </dsp:sp>
    <dsp:sp modelId="{BADF5BD7-81BB-4C6B-BA3A-21CE78EC8457}">
      <dsp:nvSpPr>
        <dsp:cNvPr id="0" name=""/>
        <dsp:cNvSpPr/>
      </dsp:nvSpPr>
      <dsp:spPr>
        <a:xfrm>
          <a:off x="2628899" y="1955607"/>
          <a:ext cx="525780" cy="8823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2E328-8F44-4419-99E9-DE9EA163C56A}">
      <dsp:nvSpPr>
        <dsp:cNvPr id="0" name=""/>
        <dsp:cNvSpPr/>
      </dsp:nvSpPr>
      <dsp:spPr>
        <a:xfrm>
          <a:off x="3364991" y="1955607"/>
          <a:ext cx="7150608" cy="88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Support patterns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Rapid development</a:t>
          </a:r>
        </a:p>
      </dsp:txBody>
      <dsp:txXfrm>
        <a:off x="3364991" y="1955607"/>
        <a:ext cx="7150608" cy="882337"/>
      </dsp:txXfrm>
    </dsp:sp>
    <dsp:sp modelId="{1D06C34B-7567-4104-A056-908D69CD6CFC}">
      <dsp:nvSpPr>
        <dsp:cNvPr id="0" name=""/>
        <dsp:cNvSpPr/>
      </dsp:nvSpPr>
      <dsp:spPr>
        <a:xfrm>
          <a:off x="0" y="3134213"/>
          <a:ext cx="262633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Abstraction</a:t>
          </a:r>
        </a:p>
      </dsp:txBody>
      <dsp:txXfrm>
        <a:off x="0" y="3134213"/>
        <a:ext cx="2626332" cy="455400"/>
      </dsp:txXfrm>
    </dsp:sp>
    <dsp:sp modelId="{49A7AB8E-3962-4F98-8CB6-9DBB029C3CB6}">
      <dsp:nvSpPr>
        <dsp:cNvPr id="0" name=""/>
        <dsp:cNvSpPr/>
      </dsp:nvSpPr>
      <dsp:spPr>
        <a:xfrm>
          <a:off x="2626332" y="2920744"/>
          <a:ext cx="525266" cy="8823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2BC3E-F967-4497-B44A-F305D9E32666}">
      <dsp:nvSpPr>
        <dsp:cNvPr id="0" name=""/>
        <dsp:cNvSpPr/>
      </dsp:nvSpPr>
      <dsp:spPr>
        <a:xfrm>
          <a:off x="3361705" y="2920744"/>
          <a:ext cx="7143624" cy="882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Single DSL for IaaS and PaaS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Continuously up-to-date representation of system</a:t>
          </a:r>
        </a:p>
      </dsp:txBody>
      <dsp:txXfrm>
        <a:off x="3361705" y="2920744"/>
        <a:ext cx="7143624" cy="882337"/>
      </dsp:txXfrm>
    </dsp:sp>
    <dsp:sp modelId="{5609BE53-E7E4-48D0-BD8E-D2089536F2DD}">
      <dsp:nvSpPr>
        <dsp:cNvPr id="0" name=""/>
        <dsp:cNvSpPr/>
      </dsp:nvSpPr>
      <dsp:spPr>
        <a:xfrm>
          <a:off x="0" y="3885882"/>
          <a:ext cx="2626332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White- and black- box infrastructure</a:t>
          </a:r>
        </a:p>
      </dsp:txBody>
      <dsp:txXfrm>
        <a:off x="0" y="3885882"/>
        <a:ext cx="2626332" cy="768487"/>
      </dsp:txXfrm>
    </dsp:sp>
    <dsp:sp modelId="{86404A4F-B0C2-4681-B137-F03A1189373C}">
      <dsp:nvSpPr>
        <dsp:cNvPr id="0" name=""/>
        <dsp:cNvSpPr/>
      </dsp:nvSpPr>
      <dsp:spPr>
        <a:xfrm>
          <a:off x="2626332" y="3885882"/>
          <a:ext cx="525266" cy="7684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4F58E-3D44-4B6C-B3F8-BC10E6A8DC47}">
      <dsp:nvSpPr>
        <dsp:cNvPr id="0" name=""/>
        <dsp:cNvSpPr/>
      </dsp:nvSpPr>
      <dsp:spPr>
        <a:xfrm>
          <a:off x="3361705" y="3885882"/>
          <a:ext cx="7143624" cy="76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300" kern="1200" dirty="0"/>
            <a:t>Various degrees of control</a:t>
          </a:r>
        </a:p>
      </dsp:txBody>
      <dsp:txXfrm>
        <a:off x="3361705" y="3885882"/>
        <a:ext cx="7143624" cy="768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04839-5383-4618-A4C5-8D976E66684F}">
      <dsp:nvSpPr>
        <dsp:cNvPr id="0" name=""/>
        <dsp:cNvSpPr/>
      </dsp:nvSpPr>
      <dsp:spPr>
        <a:xfrm>
          <a:off x="5134" y="207403"/>
          <a:ext cx="2626332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Cloud provider independence</a:t>
          </a:r>
        </a:p>
      </dsp:txBody>
      <dsp:txXfrm>
        <a:off x="5134" y="207403"/>
        <a:ext cx="2626332" cy="568012"/>
      </dsp:txXfrm>
    </dsp:sp>
    <dsp:sp modelId="{28BBEC74-D973-4F34-A4A7-523DB7E4B2D9}">
      <dsp:nvSpPr>
        <dsp:cNvPr id="0" name=""/>
        <dsp:cNvSpPr/>
      </dsp:nvSpPr>
      <dsp:spPr>
        <a:xfrm>
          <a:off x="2631467" y="180777"/>
          <a:ext cx="525266" cy="62126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3824C-882F-4F35-B0A6-29C76611646C}">
      <dsp:nvSpPr>
        <dsp:cNvPr id="0" name=""/>
        <dsp:cNvSpPr/>
      </dsp:nvSpPr>
      <dsp:spPr>
        <a:xfrm>
          <a:off x="3366840" y="180777"/>
          <a:ext cx="7143624" cy="621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kern="1200" dirty="0"/>
            <a:t>CPIMs and CPSMs ensures that the provisioning and deployment templates are cloud provider-independent</a:t>
          </a:r>
        </a:p>
      </dsp:txBody>
      <dsp:txXfrm>
        <a:off x="3366840" y="180777"/>
        <a:ext cx="7143624" cy="621263"/>
      </dsp:txXfrm>
    </dsp:sp>
    <dsp:sp modelId="{77CFCCA4-2645-4D9F-A1C9-F5CA74C1A5DE}">
      <dsp:nvSpPr>
        <dsp:cNvPr id="0" name=""/>
        <dsp:cNvSpPr/>
      </dsp:nvSpPr>
      <dsp:spPr>
        <a:xfrm>
          <a:off x="5134" y="1115691"/>
          <a:ext cx="2626332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Separation of concerns</a:t>
          </a:r>
        </a:p>
      </dsp:txBody>
      <dsp:txXfrm>
        <a:off x="5134" y="1115691"/>
        <a:ext cx="2626332" cy="336600"/>
      </dsp:txXfrm>
    </dsp:sp>
    <dsp:sp modelId="{CEBAA82C-35F8-4135-861C-362B6F05ED4D}">
      <dsp:nvSpPr>
        <dsp:cNvPr id="0" name=""/>
        <dsp:cNvSpPr/>
      </dsp:nvSpPr>
      <dsp:spPr>
        <a:xfrm>
          <a:off x="2631467" y="863241"/>
          <a:ext cx="525266" cy="841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83BF4-C55E-4997-935B-C98FDB220E96}">
      <dsp:nvSpPr>
        <dsp:cNvPr id="0" name=""/>
        <dsp:cNvSpPr/>
      </dsp:nvSpPr>
      <dsp:spPr>
        <a:xfrm>
          <a:off x="3366840" y="863241"/>
          <a:ext cx="7143624" cy="841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kern="1200" dirty="0"/>
            <a:t>The component-based design of the </a:t>
          </a:r>
          <a:r>
            <a:rPr lang="en-CA" sz="1700" kern="1200" dirty="0" err="1"/>
            <a:t>CloudML</a:t>
          </a:r>
          <a:r>
            <a:rPr lang="en-CA" sz="1700" kern="1200" dirty="0"/>
            <a:t> meta-model ensures that the provisioning and deployment templates and models are modular and loosely-coupled.</a:t>
          </a:r>
        </a:p>
      </dsp:txBody>
      <dsp:txXfrm>
        <a:off x="3366840" y="863241"/>
        <a:ext cx="7143624" cy="841500"/>
      </dsp:txXfrm>
    </dsp:sp>
    <dsp:sp modelId="{2A7AEDD9-AF74-40DD-88A2-11A4EDCB3F8B}">
      <dsp:nvSpPr>
        <dsp:cNvPr id="0" name=""/>
        <dsp:cNvSpPr/>
      </dsp:nvSpPr>
      <dsp:spPr>
        <a:xfrm>
          <a:off x="5134" y="1902684"/>
          <a:ext cx="2626332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Reusability</a:t>
          </a:r>
        </a:p>
      </dsp:txBody>
      <dsp:txXfrm>
        <a:off x="5134" y="1902684"/>
        <a:ext cx="2626332" cy="336600"/>
      </dsp:txXfrm>
    </dsp:sp>
    <dsp:sp modelId="{B6C0F89F-6001-4834-88E5-154C339C187E}">
      <dsp:nvSpPr>
        <dsp:cNvPr id="0" name=""/>
        <dsp:cNvSpPr/>
      </dsp:nvSpPr>
      <dsp:spPr>
        <a:xfrm>
          <a:off x="2631467" y="1765941"/>
          <a:ext cx="525266" cy="6100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34541-F28D-459B-A111-584251207D02}">
      <dsp:nvSpPr>
        <dsp:cNvPr id="0" name=""/>
        <dsp:cNvSpPr/>
      </dsp:nvSpPr>
      <dsp:spPr>
        <a:xfrm>
          <a:off x="3366840" y="1765941"/>
          <a:ext cx="7143624" cy="610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kern="1200" dirty="0"/>
            <a:t>The type-instance pattern in the </a:t>
          </a:r>
          <a:r>
            <a:rPr lang="en-CA" sz="1700" kern="1200" dirty="0" err="1"/>
            <a:t>CloudML</a:t>
          </a:r>
          <a:r>
            <a:rPr lang="en-CA" sz="1700" kern="1200" dirty="0"/>
            <a:t> metamodel ensures that types a can be reused across several models</a:t>
          </a:r>
        </a:p>
      </dsp:txBody>
      <dsp:txXfrm>
        <a:off x="3366840" y="1765941"/>
        <a:ext cx="7143624" cy="610087"/>
      </dsp:txXfrm>
    </dsp:sp>
    <dsp:sp modelId="{3AB3374F-1A99-4C9E-A32D-9EF591DD6E32}">
      <dsp:nvSpPr>
        <dsp:cNvPr id="0" name=""/>
        <dsp:cNvSpPr/>
      </dsp:nvSpPr>
      <dsp:spPr>
        <a:xfrm>
          <a:off x="5134" y="2836941"/>
          <a:ext cx="2626332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Abstraction</a:t>
          </a:r>
        </a:p>
      </dsp:txBody>
      <dsp:txXfrm>
        <a:off x="5134" y="2836941"/>
        <a:ext cx="2626332" cy="336600"/>
      </dsp:txXfrm>
    </dsp:sp>
    <dsp:sp modelId="{6DFF3482-7B8F-4F51-82BF-1A01B01ED83E}">
      <dsp:nvSpPr>
        <dsp:cNvPr id="0" name=""/>
        <dsp:cNvSpPr/>
      </dsp:nvSpPr>
      <dsp:spPr>
        <a:xfrm>
          <a:off x="2631467" y="2437228"/>
          <a:ext cx="525266" cy="11360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E4F47-E92D-4208-934E-675F9E955EE1}">
      <dsp:nvSpPr>
        <dsp:cNvPr id="0" name=""/>
        <dsp:cNvSpPr/>
      </dsp:nvSpPr>
      <dsp:spPr>
        <a:xfrm>
          <a:off x="3366840" y="2437228"/>
          <a:ext cx="7143624" cy="113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kern="1200" dirty="0"/>
            <a:t>Framework offers a single domain-specific language and abstraction which enables the management of application on both IaaS and PaaS solutions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kern="1200" dirty="0" err="1"/>
            <a:t>models@run-time</a:t>
          </a:r>
          <a:r>
            <a:rPr lang="en-CA" sz="1700" kern="1200" dirty="0"/>
            <a:t> environment provides an abstract and up-to-date representation of the running system which can be dynamically manipulated</a:t>
          </a:r>
        </a:p>
      </dsp:txBody>
      <dsp:txXfrm>
        <a:off x="3366840" y="2437228"/>
        <a:ext cx="7143624" cy="1136025"/>
      </dsp:txXfrm>
    </dsp:sp>
    <dsp:sp modelId="{E6AF4D5E-B602-4408-AC6B-6367ABC6D324}">
      <dsp:nvSpPr>
        <dsp:cNvPr id="0" name=""/>
        <dsp:cNvSpPr/>
      </dsp:nvSpPr>
      <dsp:spPr>
        <a:xfrm>
          <a:off x="5134" y="3776456"/>
          <a:ext cx="2626332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White- and black- box infrastructure</a:t>
          </a:r>
        </a:p>
      </dsp:txBody>
      <dsp:txXfrm>
        <a:off x="5134" y="3776456"/>
        <a:ext cx="2626332" cy="568012"/>
      </dsp:txXfrm>
    </dsp:sp>
    <dsp:sp modelId="{2E2555C8-893D-46E5-B0AC-DBEB0262B2B0}">
      <dsp:nvSpPr>
        <dsp:cNvPr id="0" name=""/>
        <dsp:cNvSpPr/>
      </dsp:nvSpPr>
      <dsp:spPr>
        <a:xfrm>
          <a:off x="2631467" y="3634453"/>
          <a:ext cx="525266" cy="8520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838F4-240C-4AF6-A455-8E0C84AFBB85}">
      <dsp:nvSpPr>
        <dsp:cNvPr id="0" name=""/>
        <dsp:cNvSpPr/>
      </dsp:nvSpPr>
      <dsp:spPr>
        <a:xfrm>
          <a:off x="3366840" y="3634453"/>
          <a:ext cx="7143624" cy="852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kern="1200" dirty="0" err="1"/>
            <a:t>CloudMF</a:t>
          </a:r>
          <a:r>
            <a:rPr lang="en-CA" sz="1700" kern="1200" dirty="0"/>
            <a:t> has full control of their underlying infrastructure and platforms (IaaS/white-box) and exploitation of advanced and rigid PaaS’s that feature little control from the outside (black-box)</a:t>
          </a:r>
        </a:p>
      </dsp:txBody>
      <dsp:txXfrm>
        <a:off x="3366840" y="3634453"/>
        <a:ext cx="7143624" cy="85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D97EE-D3AA-4EAD-AA09-157AB1B58DB8}" type="datetimeFigureOut">
              <a:rPr lang="en-CA" smtClean="0"/>
              <a:t>11/03/18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397A-3DBA-42F7-BC4C-21E5FDFB01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23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7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38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5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15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3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79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19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5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397A-3DBA-42F7-BC4C-21E5FDFB01F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39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3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1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5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3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8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1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B1E2-6823-4321-9CE1-9C01C7E6C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Cloud Modeling Framework</a:t>
            </a:r>
            <a:br>
              <a:rPr lang="en-CA" dirty="0"/>
            </a:br>
            <a:r>
              <a:rPr lang="en-CA" dirty="0" err="1"/>
              <a:t>CloudMF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A231-2F90-4607-B67C-1066BD485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3300" dirty="0"/>
              <a:t>Applying MDE to Tame the Complexity</a:t>
            </a:r>
          </a:p>
          <a:p>
            <a:r>
              <a:rPr lang="en-CA" sz="3300" dirty="0"/>
              <a:t>of Managing Multi-Cloud Applications</a:t>
            </a:r>
          </a:p>
          <a:p>
            <a:endParaRPr lang="en-CA" dirty="0"/>
          </a:p>
          <a:p>
            <a:pPr algn="l"/>
            <a:r>
              <a:rPr lang="en-CA" dirty="0"/>
              <a:t>Authors: Nicolas Ferry, Hui Song, Alessandro Rossini, Franck </a:t>
            </a:r>
            <a:r>
              <a:rPr lang="en-CA" dirty="0" err="1"/>
              <a:t>Chauvel</a:t>
            </a:r>
            <a:r>
              <a:rPr lang="en-CA" dirty="0"/>
              <a:t>, </a:t>
            </a:r>
            <a:r>
              <a:rPr lang="en-CA" dirty="0" err="1"/>
              <a:t>Arnor</a:t>
            </a:r>
            <a:r>
              <a:rPr lang="en-CA" dirty="0"/>
              <a:t> Solberg</a:t>
            </a:r>
          </a:p>
          <a:p>
            <a:pPr algn="l"/>
            <a:r>
              <a:rPr lang="en-CA" dirty="0"/>
              <a:t>Presenter: Mikhail Berezovskiy</a:t>
            </a:r>
          </a:p>
        </p:txBody>
      </p:sp>
    </p:spTree>
    <p:extLst>
      <p:ext uri="{BB962C8B-B14F-4D97-AF65-F5344CB8AC3E}">
        <p14:creationId xmlns:p14="http://schemas.microsoft.com/office/powerpoint/2010/main" val="339051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6D0E2-1C85-42FA-B1A2-7082C8F7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Modeling Language</a:t>
            </a:r>
          </a:p>
        </p:txBody>
      </p:sp>
    </p:spTree>
    <p:extLst>
      <p:ext uri="{BB962C8B-B14F-4D97-AF65-F5344CB8AC3E}">
        <p14:creationId xmlns:p14="http://schemas.microsoft.com/office/powerpoint/2010/main" val="301276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048DB-CF11-4E3A-A40C-BD75F367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CloudMF</a:t>
            </a:r>
            <a:r>
              <a:rPr lang="en-CA" dirty="0"/>
              <a:t> demo </a:t>
            </a:r>
            <a:br>
              <a:rPr lang="en-CA" dirty="0"/>
            </a:br>
            <a:r>
              <a:rPr lang="en-CA" dirty="0"/>
              <a:t>Components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5C10E9-03BB-433C-B643-11925D9E4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642" y="1825625"/>
            <a:ext cx="92967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048DB-CF11-4E3A-A40C-BD75F367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CloudMF</a:t>
            </a:r>
            <a:r>
              <a:rPr lang="en-CA" dirty="0"/>
              <a:t> demo </a:t>
            </a:r>
            <a:br>
              <a:rPr lang="en-CA" dirty="0"/>
            </a:br>
            <a:r>
              <a:rPr lang="en-CA" dirty="0"/>
              <a:t>Server menu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19F09-70AE-4894-881B-40BCB1441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862" y="1825625"/>
            <a:ext cx="94062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048DB-CF11-4E3A-A40C-BD75F367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CloudMF</a:t>
            </a:r>
            <a:r>
              <a:rPr lang="en-CA" dirty="0"/>
              <a:t> demo </a:t>
            </a:r>
            <a:br>
              <a:rPr lang="en-CA" dirty="0"/>
            </a:br>
            <a:r>
              <a:rPr lang="en-CA" dirty="0"/>
              <a:t>Components status after deployment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8F36BA-20E9-41AD-89B0-8CA1A747C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31" y="1825625"/>
            <a:ext cx="9434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048DB-CF11-4E3A-A40C-BD75F367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CloudMF</a:t>
            </a:r>
            <a:r>
              <a:rPr lang="en-CA" dirty="0"/>
              <a:t> demo </a:t>
            </a:r>
            <a:br>
              <a:rPr lang="en-CA" dirty="0"/>
            </a:br>
            <a:r>
              <a:rPr lang="en-CA" dirty="0"/>
              <a:t>Scale Out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96B0C9-12BB-4733-B203-B2D417BA2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6100"/>
            <a:ext cx="4572017" cy="43513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0FAD68-9BDC-45C3-82DF-EFC916A05E0B}"/>
              </a:ext>
            </a:extLst>
          </p:cNvPr>
          <p:cNvSpPr txBox="1">
            <a:spLocks/>
          </p:cNvSpPr>
          <p:nvPr/>
        </p:nvSpPr>
        <p:spPr>
          <a:xfrm>
            <a:off x="838200" y="18161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DDDAF-C41E-4FED-BE60-70EB4410A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6100"/>
            <a:ext cx="5794965" cy="45624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321B4FF-32F0-4A22-80D1-4326DDEB4E2B}"/>
              </a:ext>
            </a:extLst>
          </p:cNvPr>
          <p:cNvSpPr/>
          <p:nvPr/>
        </p:nvSpPr>
        <p:spPr>
          <a:xfrm>
            <a:off x="4933950" y="3991769"/>
            <a:ext cx="1762125" cy="125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81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4008-CC1D-4477-A1C5-A9B90596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Language key concepts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E8440F-BB64-45F1-8A59-468692639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567619"/>
              </p:ext>
            </p:extLst>
          </p:nvPr>
        </p:nvGraphicFramePr>
        <p:xfrm>
          <a:off x="469899" y="1439333"/>
          <a:ext cx="10883901" cy="494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EAAB2A-97D8-4F71-9D16-F62F9B949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700" y="4632854"/>
            <a:ext cx="3295650" cy="1571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76939-A114-461F-9EFE-8CF862916EF2}"/>
              </a:ext>
            </a:extLst>
          </p:cNvPr>
          <p:cNvSpPr txBox="1"/>
          <p:nvPr/>
        </p:nvSpPr>
        <p:spPr>
          <a:xfrm>
            <a:off x="1838325" y="6381750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*SL – “Small Linux”</a:t>
            </a:r>
          </a:p>
        </p:txBody>
      </p:sp>
    </p:spTree>
    <p:extLst>
      <p:ext uri="{BB962C8B-B14F-4D97-AF65-F5344CB8AC3E}">
        <p14:creationId xmlns:p14="http://schemas.microsoft.com/office/powerpoint/2010/main" val="253866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D149-5373-459F-96AE-166EC7EA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Provider-Independent Model (CPIM)</a:t>
            </a:r>
            <a:br>
              <a:rPr lang="en-CA" dirty="0"/>
            </a:br>
            <a:r>
              <a:rPr lang="en-CA" dirty="0"/>
              <a:t>Metamodel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D6E60-EDCB-4776-A342-13AC84A2C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844" y="2216150"/>
            <a:ext cx="9260338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B0786C-2E90-48AE-AC16-AEEDE8F2224A}"/>
              </a:ext>
            </a:extLst>
          </p:cNvPr>
          <p:cNvSpPr/>
          <p:nvPr/>
        </p:nvSpPr>
        <p:spPr>
          <a:xfrm>
            <a:off x="1850213" y="6062663"/>
            <a:ext cx="18383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Internal Components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A5EF0-DABE-42B0-B137-AF4FFF2B35AC}"/>
              </a:ext>
            </a:extLst>
          </p:cNvPr>
          <p:cNvSpPr/>
          <p:nvPr/>
        </p:nvSpPr>
        <p:spPr>
          <a:xfrm>
            <a:off x="9904110" y="2824162"/>
            <a:ext cx="18383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External Components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B0B5AF-C991-44AC-9067-273A5E5DA621}"/>
              </a:ext>
            </a:extLst>
          </p:cNvPr>
          <p:cNvCxnSpPr/>
          <p:nvPr/>
        </p:nvCxnSpPr>
        <p:spPr>
          <a:xfrm flipV="1">
            <a:off x="3688538" y="5191125"/>
            <a:ext cx="885825" cy="8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0B95DA-075B-413D-B4B3-8CBD6577A0DF}"/>
              </a:ext>
            </a:extLst>
          </p:cNvPr>
          <p:cNvCxnSpPr/>
          <p:nvPr/>
        </p:nvCxnSpPr>
        <p:spPr>
          <a:xfrm flipH="1">
            <a:off x="9422588" y="3086100"/>
            <a:ext cx="447675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CA31F0-BAF1-4007-A54B-1C84D080E871}"/>
              </a:ext>
            </a:extLst>
          </p:cNvPr>
          <p:cNvCxnSpPr>
            <a:stCxn id="8" idx="2"/>
            <a:endCxn id="4" idx="3"/>
          </p:cNvCxnSpPr>
          <p:nvPr/>
        </p:nvCxnSpPr>
        <p:spPr>
          <a:xfrm flipH="1">
            <a:off x="10595182" y="3328987"/>
            <a:ext cx="228091" cy="1062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1017AD-347D-4E7A-A65A-9D882DFDC437}"/>
              </a:ext>
            </a:extLst>
          </p:cNvPr>
          <p:cNvSpPr/>
          <p:nvPr/>
        </p:nvSpPr>
        <p:spPr>
          <a:xfrm>
            <a:off x="4302841" y="1925555"/>
            <a:ext cx="6788985" cy="4476191"/>
          </a:xfrm>
          <a:custGeom>
            <a:avLst/>
            <a:gdLst>
              <a:gd name="connsiteX0" fmla="*/ 423922 w 6788985"/>
              <a:gd name="connsiteY0" fmla="*/ 27070 h 4476191"/>
              <a:gd name="connsiteX1" fmla="*/ 4822 w 6788985"/>
              <a:gd name="connsiteY1" fmla="*/ 665245 h 4476191"/>
              <a:gd name="connsiteX2" fmla="*/ 214372 w 6788985"/>
              <a:gd name="connsiteY2" fmla="*/ 1265320 h 4476191"/>
              <a:gd name="connsiteX3" fmla="*/ 490597 w 6788985"/>
              <a:gd name="connsiteY3" fmla="*/ 1722520 h 4476191"/>
              <a:gd name="connsiteX4" fmla="*/ 623947 w 6788985"/>
              <a:gd name="connsiteY4" fmla="*/ 2074945 h 4476191"/>
              <a:gd name="connsiteX5" fmla="*/ 490597 w 6788985"/>
              <a:gd name="connsiteY5" fmla="*/ 2455945 h 4476191"/>
              <a:gd name="connsiteX6" fmla="*/ 252472 w 6788985"/>
              <a:gd name="connsiteY6" fmla="*/ 2817895 h 4476191"/>
              <a:gd name="connsiteX7" fmla="*/ 14347 w 6788985"/>
              <a:gd name="connsiteY7" fmla="*/ 3008395 h 4476191"/>
              <a:gd name="connsiteX8" fmla="*/ 128647 w 6788985"/>
              <a:gd name="connsiteY8" fmla="*/ 3446545 h 4476191"/>
              <a:gd name="connsiteX9" fmla="*/ 747772 w 6788985"/>
              <a:gd name="connsiteY9" fmla="*/ 3665620 h 4476191"/>
              <a:gd name="connsiteX10" fmla="*/ 1243072 w 6788985"/>
              <a:gd name="connsiteY10" fmla="*/ 3694195 h 4476191"/>
              <a:gd name="connsiteX11" fmla="*/ 1538347 w 6788985"/>
              <a:gd name="connsiteY11" fmla="*/ 3446545 h 4476191"/>
              <a:gd name="connsiteX12" fmla="*/ 1519297 w 6788985"/>
              <a:gd name="connsiteY12" fmla="*/ 3046495 h 4476191"/>
              <a:gd name="connsiteX13" fmla="*/ 1243072 w 6788985"/>
              <a:gd name="connsiteY13" fmla="*/ 2732170 h 4476191"/>
              <a:gd name="connsiteX14" fmla="*/ 1062097 w 6788985"/>
              <a:gd name="connsiteY14" fmla="*/ 2446420 h 4476191"/>
              <a:gd name="connsiteX15" fmla="*/ 947797 w 6788985"/>
              <a:gd name="connsiteY15" fmla="*/ 2065420 h 4476191"/>
              <a:gd name="connsiteX16" fmla="*/ 947797 w 6788985"/>
              <a:gd name="connsiteY16" fmla="*/ 1808245 h 4476191"/>
              <a:gd name="connsiteX17" fmla="*/ 1147822 w 6788985"/>
              <a:gd name="connsiteY17" fmla="*/ 1512970 h 4476191"/>
              <a:gd name="connsiteX18" fmla="*/ 1300222 w 6788985"/>
              <a:gd name="connsiteY18" fmla="*/ 1322470 h 4476191"/>
              <a:gd name="connsiteX19" fmla="*/ 1690747 w 6788985"/>
              <a:gd name="connsiteY19" fmla="*/ 1198645 h 4476191"/>
              <a:gd name="connsiteX20" fmla="*/ 2243197 w 6788985"/>
              <a:gd name="connsiteY20" fmla="*/ 1160545 h 4476191"/>
              <a:gd name="connsiteX21" fmla="*/ 2690872 w 6788985"/>
              <a:gd name="connsiteY21" fmla="*/ 1170070 h 4476191"/>
              <a:gd name="connsiteX22" fmla="*/ 3176647 w 6788985"/>
              <a:gd name="connsiteY22" fmla="*/ 1284370 h 4476191"/>
              <a:gd name="connsiteX23" fmla="*/ 3624322 w 6788985"/>
              <a:gd name="connsiteY23" fmla="*/ 1493920 h 4476191"/>
              <a:gd name="connsiteX24" fmla="*/ 3833872 w 6788985"/>
              <a:gd name="connsiteY24" fmla="*/ 1893970 h 4476191"/>
              <a:gd name="connsiteX25" fmla="*/ 3843397 w 6788985"/>
              <a:gd name="connsiteY25" fmla="*/ 2151145 h 4476191"/>
              <a:gd name="connsiteX26" fmla="*/ 3833872 w 6788985"/>
              <a:gd name="connsiteY26" fmla="*/ 2417845 h 4476191"/>
              <a:gd name="connsiteX27" fmla="*/ 4062472 w 6788985"/>
              <a:gd name="connsiteY27" fmla="*/ 2617870 h 4476191"/>
              <a:gd name="connsiteX28" fmla="*/ 4252972 w 6788985"/>
              <a:gd name="connsiteY28" fmla="*/ 2675020 h 4476191"/>
              <a:gd name="connsiteX29" fmla="*/ 4624447 w 6788985"/>
              <a:gd name="connsiteY29" fmla="*/ 2827420 h 4476191"/>
              <a:gd name="connsiteX30" fmla="*/ 4833997 w 6788985"/>
              <a:gd name="connsiteY30" fmla="*/ 3017920 h 4476191"/>
              <a:gd name="connsiteX31" fmla="*/ 4843522 w 6788985"/>
              <a:gd name="connsiteY31" fmla="*/ 3265570 h 4476191"/>
              <a:gd name="connsiteX32" fmla="*/ 4748272 w 6788985"/>
              <a:gd name="connsiteY32" fmla="*/ 3560845 h 4476191"/>
              <a:gd name="connsiteX33" fmla="*/ 4729222 w 6788985"/>
              <a:gd name="connsiteY33" fmla="*/ 3960895 h 4476191"/>
              <a:gd name="connsiteX34" fmla="*/ 5043547 w 6788985"/>
              <a:gd name="connsiteY34" fmla="*/ 4341895 h 4476191"/>
              <a:gd name="connsiteX35" fmla="*/ 5424547 w 6788985"/>
              <a:gd name="connsiteY35" fmla="*/ 4418095 h 4476191"/>
              <a:gd name="connsiteX36" fmla="*/ 6129397 w 6788985"/>
              <a:gd name="connsiteY36" fmla="*/ 4465720 h 4476191"/>
              <a:gd name="connsiteX37" fmla="*/ 6453247 w 6788985"/>
              <a:gd name="connsiteY37" fmla="*/ 4208545 h 4476191"/>
              <a:gd name="connsiteX38" fmla="*/ 6777097 w 6788985"/>
              <a:gd name="connsiteY38" fmla="*/ 3475120 h 4476191"/>
              <a:gd name="connsiteX39" fmla="*/ 6700897 w 6788985"/>
              <a:gd name="connsiteY39" fmla="*/ 2865520 h 4476191"/>
              <a:gd name="connsiteX40" fmla="*/ 6529447 w 6788985"/>
              <a:gd name="connsiteY40" fmla="*/ 2351170 h 4476191"/>
              <a:gd name="connsiteX41" fmla="*/ 5900797 w 6788985"/>
              <a:gd name="connsiteY41" fmla="*/ 1760620 h 4476191"/>
              <a:gd name="connsiteX42" fmla="*/ 5138797 w 6788985"/>
              <a:gd name="connsiteY42" fmla="*/ 1389145 h 4476191"/>
              <a:gd name="connsiteX43" fmla="*/ 5053072 w 6788985"/>
              <a:gd name="connsiteY43" fmla="*/ 1131970 h 4476191"/>
              <a:gd name="connsiteX44" fmla="*/ 4910197 w 6788985"/>
              <a:gd name="connsiteY44" fmla="*/ 693820 h 4476191"/>
              <a:gd name="connsiteX45" fmla="*/ 4529197 w 6788985"/>
              <a:gd name="connsiteY45" fmla="*/ 550945 h 4476191"/>
              <a:gd name="connsiteX46" fmla="*/ 4138672 w 6788985"/>
              <a:gd name="connsiteY46" fmla="*/ 360445 h 4476191"/>
              <a:gd name="connsiteX47" fmla="*/ 2776597 w 6788985"/>
              <a:gd name="connsiteY47" fmla="*/ 169945 h 4476191"/>
              <a:gd name="connsiteX48" fmla="*/ 1966972 w 6788985"/>
              <a:gd name="connsiteY48" fmla="*/ 122320 h 4476191"/>
              <a:gd name="connsiteX49" fmla="*/ 957322 w 6788985"/>
              <a:gd name="connsiteY49" fmla="*/ 122320 h 4476191"/>
              <a:gd name="connsiteX50" fmla="*/ 423922 w 6788985"/>
              <a:gd name="connsiteY50" fmla="*/ 27070 h 44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88985" h="4476191">
                <a:moveTo>
                  <a:pt x="423922" y="27070"/>
                </a:moveTo>
                <a:cubicBezTo>
                  <a:pt x="265172" y="117557"/>
                  <a:pt x="39747" y="458870"/>
                  <a:pt x="4822" y="665245"/>
                </a:cubicBezTo>
                <a:cubicBezTo>
                  <a:pt x="-30103" y="871620"/>
                  <a:pt x="133410" y="1089108"/>
                  <a:pt x="214372" y="1265320"/>
                </a:cubicBezTo>
                <a:cubicBezTo>
                  <a:pt x="295334" y="1441532"/>
                  <a:pt x="422334" y="1587583"/>
                  <a:pt x="490597" y="1722520"/>
                </a:cubicBezTo>
                <a:cubicBezTo>
                  <a:pt x="558860" y="1857458"/>
                  <a:pt x="623947" y="1952708"/>
                  <a:pt x="623947" y="2074945"/>
                </a:cubicBezTo>
                <a:cubicBezTo>
                  <a:pt x="623947" y="2197182"/>
                  <a:pt x="552510" y="2332120"/>
                  <a:pt x="490597" y="2455945"/>
                </a:cubicBezTo>
                <a:cubicBezTo>
                  <a:pt x="428685" y="2579770"/>
                  <a:pt x="331847" y="2725820"/>
                  <a:pt x="252472" y="2817895"/>
                </a:cubicBezTo>
                <a:cubicBezTo>
                  <a:pt x="173097" y="2909970"/>
                  <a:pt x="34984" y="2903620"/>
                  <a:pt x="14347" y="3008395"/>
                </a:cubicBezTo>
                <a:cubicBezTo>
                  <a:pt x="-6290" y="3113170"/>
                  <a:pt x="6410" y="3337008"/>
                  <a:pt x="128647" y="3446545"/>
                </a:cubicBezTo>
                <a:cubicBezTo>
                  <a:pt x="250884" y="3556082"/>
                  <a:pt x="562035" y="3624345"/>
                  <a:pt x="747772" y="3665620"/>
                </a:cubicBezTo>
                <a:cubicBezTo>
                  <a:pt x="933509" y="3706895"/>
                  <a:pt x="1111310" y="3730707"/>
                  <a:pt x="1243072" y="3694195"/>
                </a:cubicBezTo>
                <a:cubicBezTo>
                  <a:pt x="1374834" y="3657683"/>
                  <a:pt x="1492310" y="3554495"/>
                  <a:pt x="1538347" y="3446545"/>
                </a:cubicBezTo>
                <a:cubicBezTo>
                  <a:pt x="1584384" y="3338595"/>
                  <a:pt x="1568509" y="3165557"/>
                  <a:pt x="1519297" y="3046495"/>
                </a:cubicBezTo>
                <a:cubicBezTo>
                  <a:pt x="1470085" y="2927433"/>
                  <a:pt x="1319272" y="2832182"/>
                  <a:pt x="1243072" y="2732170"/>
                </a:cubicBezTo>
                <a:cubicBezTo>
                  <a:pt x="1166872" y="2632158"/>
                  <a:pt x="1111309" y="2557545"/>
                  <a:pt x="1062097" y="2446420"/>
                </a:cubicBezTo>
                <a:cubicBezTo>
                  <a:pt x="1012885" y="2335295"/>
                  <a:pt x="966847" y="2171783"/>
                  <a:pt x="947797" y="2065420"/>
                </a:cubicBezTo>
                <a:cubicBezTo>
                  <a:pt x="928747" y="1959057"/>
                  <a:pt x="914460" y="1900320"/>
                  <a:pt x="947797" y="1808245"/>
                </a:cubicBezTo>
                <a:cubicBezTo>
                  <a:pt x="981134" y="1716170"/>
                  <a:pt x="1089085" y="1593933"/>
                  <a:pt x="1147822" y="1512970"/>
                </a:cubicBezTo>
                <a:cubicBezTo>
                  <a:pt x="1206560" y="1432008"/>
                  <a:pt x="1209735" y="1374858"/>
                  <a:pt x="1300222" y="1322470"/>
                </a:cubicBezTo>
                <a:cubicBezTo>
                  <a:pt x="1390710" y="1270083"/>
                  <a:pt x="1533585" y="1225633"/>
                  <a:pt x="1690747" y="1198645"/>
                </a:cubicBezTo>
                <a:cubicBezTo>
                  <a:pt x="1847910" y="1171658"/>
                  <a:pt x="2076510" y="1165307"/>
                  <a:pt x="2243197" y="1160545"/>
                </a:cubicBezTo>
                <a:cubicBezTo>
                  <a:pt x="2409884" y="1155783"/>
                  <a:pt x="2535297" y="1149433"/>
                  <a:pt x="2690872" y="1170070"/>
                </a:cubicBezTo>
                <a:cubicBezTo>
                  <a:pt x="2846447" y="1190707"/>
                  <a:pt x="3021072" y="1230395"/>
                  <a:pt x="3176647" y="1284370"/>
                </a:cubicBezTo>
                <a:cubicBezTo>
                  <a:pt x="3332222" y="1338345"/>
                  <a:pt x="3514785" y="1392320"/>
                  <a:pt x="3624322" y="1493920"/>
                </a:cubicBezTo>
                <a:cubicBezTo>
                  <a:pt x="3733859" y="1595520"/>
                  <a:pt x="3797359" y="1784432"/>
                  <a:pt x="3833872" y="1893970"/>
                </a:cubicBezTo>
                <a:cubicBezTo>
                  <a:pt x="3870385" y="2003508"/>
                  <a:pt x="3843397" y="2063833"/>
                  <a:pt x="3843397" y="2151145"/>
                </a:cubicBezTo>
                <a:cubicBezTo>
                  <a:pt x="3843397" y="2238457"/>
                  <a:pt x="3797360" y="2340058"/>
                  <a:pt x="3833872" y="2417845"/>
                </a:cubicBezTo>
                <a:cubicBezTo>
                  <a:pt x="3870384" y="2495632"/>
                  <a:pt x="3992622" y="2575007"/>
                  <a:pt x="4062472" y="2617870"/>
                </a:cubicBezTo>
                <a:cubicBezTo>
                  <a:pt x="4132322" y="2660733"/>
                  <a:pt x="4159310" y="2640095"/>
                  <a:pt x="4252972" y="2675020"/>
                </a:cubicBezTo>
                <a:cubicBezTo>
                  <a:pt x="4346634" y="2709945"/>
                  <a:pt x="4527610" y="2770270"/>
                  <a:pt x="4624447" y="2827420"/>
                </a:cubicBezTo>
                <a:cubicBezTo>
                  <a:pt x="4721284" y="2884570"/>
                  <a:pt x="4797485" y="2944895"/>
                  <a:pt x="4833997" y="3017920"/>
                </a:cubicBezTo>
                <a:cubicBezTo>
                  <a:pt x="4870509" y="3090945"/>
                  <a:pt x="4857809" y="3175083"/>
                  <a:pt x="4843522" y="3265570"/>
                </a:cubicBezTo>
                <a:cubicBezTo>
                  <a:pt x="4829235" y="3356057"/>
                  <a:pt x="4767322" y="3444958"/>
                  <a:pt x="4748272" y="3560845"/>
                </a:cubicBezTo>
                <a:cubicBezTo>
                  <a:pt x="4729222" y="3676733"/>
                  <a:pt x="4680010" y="3830720"/>
                  <a:pt x="4729222" y="3960895"/>
                </a:cubicBezTo>
                <a:cubicBezTo>
                  <a:pt x="4778434" y="4091070"/>
                  <a:pt x="4927660" y="4265695"/>
                  <a:pt x="5043547" y="4341895"/>
                </a:cubicBezTo>
                <a:cubicBezTo>
                  <a:pt x="5159435" y="4418095"/>
                  <a:pt x="5243572" y="4397458"/>
                  <a:pt x="5424547" y="4418095"/>
                </a:cubicBezTo>
                <a:cubicBezTo>
                  <a:pt x="5605522" y="4438733"/>
                  <a:pt x="5957947" y="4500645"/>
                  <a:pt x="6129397" y="4465720"/>
                </a:cubicBezTo>
                <a:cubicBezTo>
                  <a:pt x="6300847" y="4430795"/>
                  <a:pt x="6345297" y="4373645"/>
                  <a:pt x="6453247" y="4208545"/>
                </a:cubicBezTo>
                <a:cubicBezTo>
                  <a:pt x="6561197" y="4043445"/>
                  <a:pt x="6735822" y="3698957"/>
                  <a:pt x="6777097" y="3475120"/>
                </a:cubicBezTo>
                <a:cubicBezTo>
                  <a:pt x="6818372" y="3251283"/>
                  <a:pt x="6742172" y="3052845"/>
                  <a:pt x="6700897" y="2865520"/>
                </a:cubicBezTo>
                <a:cubicBezTo>
                  <a:pt x="6659622" y="2678195"/>
                  <a:pt x="6662797" y="2535320"/>
                  <a:pt x="6529447" y="2351170"/>
                </a:cubicBezTo>
                <a:cubicBezTo>
                  <a:pt x="6396097" y="2167020"/>
                  <a:pt x="6132572" y="1920957"/>
                  <a:pt x="5900797" y="1760620"/>
                </a:cubicBezTo>
                <a:cubicBezTo>
                  <a:pt x="5669022" y="1600283"/>
                  <a:pt x="5280084" y="1493920"/>
                  <a:pt x="5138797" y="1389145"/>
                </a:cubicBezTo>
                <a:cubicBezTo>
                  <a:pt x="4997510" y="1284370"/>
                  <a:pt x="5091172" y="1247858"/>
                  <a:pt x="5053072" y="1131970"/>
                </a:cubicBezTo>
                <a:cubicBezTo>
                  <a:pt x="5014972" y="1016083"/>
                  <a:pt x="4997509" y="790657"/>
                  <a:pt x="4910197" y="693820"/>
                </a:cubicBezTo>
                <a:cubicBezTo>
                  <a:pt x="4822885" y="596983"/>
                  <a:pt x="4657785" y="606508"/>
                  <a:pt x="4529197" y="550945"/>
                </a:cubicBezTo>
                <a:cubicBezTo>
                  <a:pt x="4400610" y="495383"/>
                  <a:pt x="4430772" y="423945"/>
                  <a:pt x="4138672" y="360445"/>
                </a:cubicBezTo>
                <a:cubicBezTo>
                  <a:pt x="3846572" y="296945"/>
                  <a:pt x="3138547" y="209632"/>
                  <a:pt x="2776597" y="169945"/>
                </a:cubicBezTo>
                <a:cubicBezTo>
                  <a:pt x="2414647" y="130258"/>
                  <a:pt x="2270184" y="130257"/>
                  <a:pt x="1966972" y="122320"/>
                </a:cubicBezTo>
                <a:cubicBezTo>
                  <a:pt x="1663760" y="114383"/>
                  <a:pt x="1214497" y="144545"/>
                  <a:pt x="957322" y="122320"/>
                </a:cubicBezTo>
                <a:cubicBezTo>
                  <a:pt x="700147" y="100095"/>
                  <a:pt x="582672" y="-63417"/>
                  <a:pt x="423922" y="2707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901E07-BB35-4C18-A78F-7963F0ACEEC2}"/>
              </a:ext>
            </a:extLst>
          </p:cNvPr>
          <p:cNvSpPr/>
          <p:nvPr/>
        </p:nvSpPr>
        <p:spPr>
          <a:xfrm>
            <a:off x="838200" y="1828800"/>
            <a:ext cx="281403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All the parts are components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6B44B0-F4DD-4179-A895-44B608B2E2B3}"/>
              </a:ext>
            </a:extLst>
          </p:cNvPr>
          <p:cNvCxnSpPr>
            <a:stCxn id="16" idx="3"/>
          </p:cNvCxnSpPr>
          <p:nvPr/>
        </p:nvCxnSpPr>
        <p:spPr>
          <a:xfrm>
            <a:off x="3652232" y="2081213"/>
            <a:ext cx="1198356" cy="25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5B7A9-E8B2-401F-A414-563347D8D079}"/>
              </a:ext>
            </a:extLst>
          </p:cNvPr>
          <p:cNvSpPr/>
          <p:nvPr/>
        </p:nvSpPr>
        <p:spPr>
          <a:xfrm>
            <a:off x="7450102" y="1303296"/>
            <a:ext cx="284642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Provider-Agnostic!</a:t>
            </a:r>
          </a:p>
        </p:txBody>
      </p:sp>
    </p:spTree>
    <p:extLst>
      <p:ext uri="{BB962C8B-B14F-4D97-AF65-F5344CB8AC3E}">
        <p14:creationId xmlns:p14="http://schemas.microsoft.com/office/powerpoint/2010/main" val="42693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C62C-243E-45B3-AE07-0EA61C52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example of an External Component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806587-E015-41A6-86E6-EC9CD25BF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725" y="1690688"/>
            <a:ext cx="1714500" cy="169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6E7E3-21E7-44F5-A34C-019031BF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1909763"/>
            <a:ext cx="536257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479FB-D438-4604-BEC2-CC1351DC20E8}"/>
              </a:ext>
            </a:extLst>
          </p:cNvPr>
          <p:cNvSpPr txBox="1"/>
          <p:nvPr/>
        </p:nvSpPr>
        <p:spPr>
          <a:xfrm>
            <a:off x="1209675" y="2215247"/>
            <a:ext cx="3067050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Add Amazon Beanstalk Instance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1784C-ED08-45DA-990B-0F2CE94348AD}"/>
              </a:ext>
            </a:extLst>
          </p:cNvPr>
          <p:cNvSpPr txBox="1"/>
          <p:nvPr/>
        </p:nvSpPr>
        <p:spPr>
          <a:xfrm>
            <a:off x="1209675" y="4907130"/>
            <a:ext cx="3067050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Add Linux VM instance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E372-DAC7-4D0E-BCB8-EBD5D8BB3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96459"/>
            <a:ext cx="5572125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30907-165E-4DDF-9334-9283A4842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5" y="3867835"/>
            <a:ext cx="18478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5BB2-61E0-4182-BB1C-7C63EAD0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Independent Models to Specific Models</a:t>
            </a:r>
            <a:br>
              <a:rPr lang="en-CA" dirty="0"/>
            </a:br>
            <a:r>
              <a:rPr lang="en-CA" dirty="0"/>
              <a:t>CPIM to CPSM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E3A32-F85F-4BA8-ABE9-4A080535C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deployment model at the CPSM level consists of an enrichment of the instances of the corresponding CPIM with cloud provider-specific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136D5-133F-44D0-AE33-73477536083B}"/>
              </a:ext>
            </a:extLst>
          </p:cNvPr>
          <p:cNvSpPr/>
          <p:nvPr/>
        </p:nvSpPr>
        <p:spPr>
          <a:xfrm>
            <a:off x="838200" y="3619500"/>
            <a:ext cx="1390650" cy="210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Independent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10D2B-98D3-4466-B97E-C8A2A49E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3370284"/>
            <a:ext cx="5705475" cy="312259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AB04EDE-17F7-4197-98E2-4A18D92DFB9E}"/>
              </a:ext>
            </a:extLst>
          </p:cNvPr>
          <p:cNvSpPr/>
          <p:nvPr/>
        </p:nvSpPr>
        <p:spPr>
          <a:xfrm>
            <a:off x="2566988" y="4431516"/>
            <a:ext cx="1228725" cy="638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85257-CFA1-4ADB-AE7C-1177B2A26692}"/>
              </a:ext>
            </a:extLst>
          </p:cNvPr>
          <p:cNvSpPr/>
          <p:nvPr/>
        </p:nvSpPr>
        <p:spPr>
          <a:xfrm>
            <a:off x="9963150" y="3619499"/>
            <a:ext cx="1390650" cy="2105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Enriched model with provider specifics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D352741-3B8C-45E1-95D8-01D917DD2E78}"/>
              </a:ext>
            </a:extLst>
          </p:cNvPr>
          <p:cNvSpPr/>
          <p:nvPr/>
        </p:nvSpPr>
        <p:spPr>
          <a:xfrm>
            <a:off x="8610600" y="4431516"/>
            <a:ext cx="1228725" cy="6381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1779E-BDAD-4D0D-A378-D9899667DCB8}"/>
              </a:ext>
            </a:extLst>
          </p:cNvPr>
          <p:cNvSpPr txBox="1"/>
          <p:nvPr/>
        </p:nvSpPr>
        <p:spPr>
          <a:xfrm>
            <a:off x="5238749" y="631825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Call API at run-time</a:t>
            </a:r>
          </a:p>
        </p:txBody>
      </p:sp>
    </p:spTree>
    <p:extLst>
      <p:ext uri="{BB962C8B-B14F-4D97-AF65-F5344CB8AC3E}">
        <p14:creationId xmlns:p14="http://schemas.microsoft.com/office/powerpoint/2010/main" val="148229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EB2A-754B-475B-B3C6-31A2E6E8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2763-2348-4B32-8320-2B72FA0A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113"/>
            <a:ext cx="5604929" cy="4351338"/>
          </a:xfrm>
        </p:spPr>
        <p:txBody>
          <a:bodyPr/>
          <a:lstStyle/>
          <a:p>
            <a:r>
              <a:rPr lang="en-CA" dirty="0"/>
              <a:t>Text-based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12CB2-5944-4EEF-958A-C99E588F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5988"/>
            <a:ext cx="5343525" cy="339166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7953B5-20ED-45A5-80DA-81A9EEE6DC0C}"/>
              </a:ext>
            </a:extLst>
          </p:cNvPr>
          <p:cNvSpPr txBox="1">
            <a:spLocks/>
          </p:cNvSpPr>
          <p:nvPr/>
        </p:nvSpPr>
        <p:spPr>
          <a:xfrm>
            <a:off x="6443129" y="1825625"/>
            <a:ext cx="5604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Web-based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576A5-743F-40FC-A7B6-9386DB23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29" y="2185988"/>
            <a:ext cx="444686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E13E-2963-4E79-9A73-EA6DEE82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1787-0C8B-4811-8A21-0BDA500DD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IaaS and PaaS. Challenges and Motivation</a:t>
            </a:r>
          </a:p>
          <a:p>
            <a:r>
              <a:rPr lang="en-CA" dirty="0"/>
              <a:t>Cloud Modeling Language</a:t>
            </a:r>
          </a:p>
          <a:p>
            <a:r>
              <a:rPr lang="en-CA" dirty="0" err="1"/>
              <a:t>CloudMF</a:t>
            </a:r>
            <a:r>
              <a:rPr lang="en-CA" dirty="0"/>
              <a:t> </a:t>
            </a:r>
            <a:r>
              <a:rPr lang="en-CA" dirty="0" err="1"/>
              <a:t>Models@run-time</a:t>
            </a:r>
            <a:endParaRPr lang="en-CA" dirty="0"/>
          </a:p>
          <a:p>
            <a:r>
              <a:rPr lang="en-CA" dirty="0"/>
              <a:t>Synthesis and Implementation</a:t>
            </a:r>
          </a:p>
          <a:p>
            <a:r>
              <a:rPr lang="en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8144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FD071-F1C2-4221-AF73-933B299E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CloudMF</a:t>
            </a:r>
            <a:r>
              <a:rPr lang="en-CA" dirty="0"/>
              <a:t> </a:t>
            </a:r>
            <a:r>
              <a:rPr lang="en-CA" dirty="0" err="1"/>
              <a:t>Models@run-time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9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42A314-BE3F-4A4E-AE63-6558D5BE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Models@run-time</a:t>
            </a:r>
            <a:r>
              <a:rPr lang="en-CA" dirty="0"/>
              <a:t>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16FDC3-E8B4-48D8-9365-F1D5CAABA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6237" y="2062956"/>
            <a:ext cx="3819525" cy="3019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29B6A-DAFA-4497-AF0C-7931E94A7362}"/>
              </a:ext>
            </a:extLst>
          </p:cNvPr>
          <p:cNvSpPr txBox="1"/>
          <p:nvPr/>
        </p:nvSpPr>
        <p:spPr>
          <a:xfrm>
            <a:off x="8143875" y="2695505"/>
            <a:ext cx="2809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Adaptive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Self-healing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Changing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Cyber-physical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Big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1A421-BF9F-45C2-A37C-DB5A38047927}"/>
              </a:ext>
            </a:extLst>
          </p:cNvPr>
          <p:cNvSpPr txBox="1"/>
          <p:nvPr/>
        </p:nvSpPr>
        <p:spPr>
          <a:xfrm>
            <a:off x="1238249" y="2972503"/>
            <a:ext cx="280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Models that representing not only design but reflecting current running system and changes</a:t>
            </a:r>
          </a:p>
        </p:txBody>
      </p:sp>
    </p:spTree>
    <p:extLst>
      <p:ext uri="{BB962C8B-B14F-4D97-AF65-F5344CB8AC3E}">
        <p14:creationId xmlns:p14="http://schemas.microsoft.com/office/powerpoint/2010/main" val="233831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D4DE-0D2D-44B2-84CD-DFC3375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Models@run-time</a:t>
            </a:r>
            <a:br>
              <a:rPr lang="en-CA" dirty="0"/>
            </a:br>
            <a:r>
              <a:rPr lang="en-CA" dirty="0" err="1"/>
              <a:t>CloudMF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8F7FF-7858-4144-9941-DE1C14994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069" y="1825625"/>
            <a:ext cx="8417861" cy="4351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45CC0F-0A8D-4EB9-A32C-42774B485718}"/>
              </a:ext>
            </a:extLst>
          </p:cNvPr>
          <p:cNvSpPr/>
          <p:nvPr/>
        </p:nvSpPr>
        <p:spPr>
          <a:xfrm>
            <a:off x="1990725" y="2857500"/>
            <a:ext cx="8105775" cy="2362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Model@run-time</a:t>
            </a:r>
            <a:endParaRPr lang="en-CA" dirty="0"/>
          </a:p>
          <a:p>
            <a:pPr algn="ctr"/>
            <a:r>
              <a:rPr lang="en-CA" dirty="0"/>
              <a:t>Reflect current Running System </a:t>
            </a:r>
          </a:p>
          <a:p>
            <a:pPr algn="ctr"/>
            <a:r>
              <a:rPr lang="en-CA" dirty="0"/>
              <a:t>Become executable artifact for running systems</a:t>
            </a:r>
          </a:p>
          <a:p>
            <a:pPr marL="342900" indent="-342900" algn="ctr">
              <a:buAutoNum type="arabicParenBoth"/>
            </a:pPr>
            <a:r>
              <a:rPr lang="en-CA" dirty="0"/>
              <a:t>- provides current state to Reasoning Engine</a:t>
            </a:r>
          </a:p>
          <a:p>
            <a:pPr marL="342900" indent="-342900" algn="ctr">
              <a:buAutoNum type="arabicParenBoth"/>
            </a:pPr>
            <a:r>
              <a:rPr lang="en-CA" dirty="0"/>
              <a:t>- provides new state from Reasoning Engine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26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D4DE-0D2D-44B2-84CD-DFC3375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Models@run-time</a:t>
            </a:r>
            <a:br>
              <a:rPr lang="en-CA" dirty="0"/>
            </a:br>
            <a:r>
              <a:rPr lang="en-CA" dirty="0" err="1"/>
              <a:t>CloudMF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8F7FF-7858-4144-9941-DE1C14994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17861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9E35-2B9C-4AC9-864A-BD3BC629DE91}"/>
              </a:ext>
            </a:extLst>
          </p:cNvPr>
          <p:cNvSpPr txBox="1"/>
          <p:nvPr/>
        </p:nvSpPr>
        <p:spPr>
          <a:xfrm>
            <a:off x="9027674" y="2712195"/>
            <a:ext cx="255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/>
              <a:t>Provide Cloud Platform Specific Model (CPSM) to Reasoning </a:t>
            </a:r>
            <a:r>
              <a:rPr lang="en-CA" dirty="0" err="1"/>
              <a:t>enginer</a:t>
            </a: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Receive target CPSM</a:t>
            </a:r>
          </a:p>
          <a:p>
            <a:pPr marL="342900" indent="-342900">
              <a:buAutoNum type="arabicPeriod"/>
            </a:pPr>
            <a:r>
              <a:rPr lang="en-CA" dirty="0"/>
              <a:t>Compute difference</a:t>
            </a:r>
          </a:p>
          <a:p>
            <a:pPr marL="342900" indent="-342900">
              <a:buAutoNum type="arabicPeriod"/>
            </a:pPr>
            <a:r>
              <a:rPr lang="en-CA" dirty="0"/>
              <a:t>Modify or adapt difference</a:t>
            </a:r>
          </a:p>
        </p:txBody>
      </p:sp>
    </p:spTree>
    <p:extLst>
      <p:ext uri="{BB962C8B-B14F-4D97-AF65-F5344CB8AC3E}">
        <p14:creationId xmlns:p14="http://schemas.microsoft.com/office/powerpoint/2010/main" val="63056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D4DE-0D2D-44B2-84CD-DFC3375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Models@run-time</a:t>
            </a:r>
            <a:br>
              <a:rPr lang="en-CA" dirty="0"/>
            </a:br>
            <a:r>
              <a:rPr lang="en-CA" dirty="0"/>
              <a:t>Synchronization with 3ed parties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D239CA-BEAD-496A-9330-787ECE356C6F}"/>
              </a:ext>
            </a:extLst>
          </p:cNvPr>
          <p:cNvSpPr/>
          <p:nvPr/>
        </p:nvSpPr>
        <p:spPr>
          <a:xfrm>
            <a:off x="1364342" y="2353469"/>
            <a:ext cx="2714171" cy="295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/>
              <a:t>Models@run-time</a:t>
            </a:r>
            <a:endParaRPr lang="en-CA" sz="24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78FA44C-8047-43D7-BA68-27863BF5AA07}"/>
              </a:ext>
            </a:extLst>
          </p:cNvPr>
          <p:cNvSpPr/>
          <p:nvPr/>
        </p:nvSpPr>
        <p:spPr>
          <a:xfrm>
            <a:off x="4601029" y="2786742"/>
            <a:ext cx="2481942" cy="74748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Notification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8C7E6A5-64FD-464E-AED3-4B33C6B7631E}"/>
              </a:ext>
            </a:extLst>
          </p:cNvPr>
          <p:cNvSpPr/>
          <p:nvPr/>
        </p:nvSpPr>
        <p:spPr>
          <a:xfrm>
            <a:off x="4601029" y="4262777"/>
            <a:ext cx="2481942" cy="73501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Command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301814-1E94-4023-BC13-D2380255A291}"/>
              </a:ext>
            </a:extLst>
          </p:cNvPr>
          <p:cNvSpPr/>
          <p:nvPr/>
        </p:nvSpPr>
        <p:spPr>
          <a:xfrm>
            <a:off x="7861300" y="2353469"/>
            <a:ext cx="2714171" cy="295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3ed Party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4D4B7-7B2A-495C-9145-3F3A0D0B687F}"/>
              </a:ext>
            </a:extLst>
          </p:cNvPr>
          <p:cNvSpPr txBox="1"/>
          <p:nvPr/>
        </p:nvSpPr>
        <p:spPr>
          <a:xfrm>
            <a:off x="5036457" y="3667670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WebSocket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16917-D939-41AF-9AE7-3221CA50F582}"/>
              </a:ext>
            </a:extLst>
          </p:cNvPr>
          <p:cNvSpPr txBox="1"/>
          <p:nvPr/>
        </p:nvSpPr>
        <p:spPr>
          <a:xfrm>
            <a:off x="5048249" y="4991325"/>
            <a:ext cx="184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Command to modify current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103E3-911C-4072-9C1B-5A8F128DE12A}"/>
              </a:ext>
            </a:extLst>
          </p:cNvPr>
          <p:cNvSpPr txBox="1"/>
          <p:nvPr/>
        </p:nvSpPr>
        <p:spPr>
          <a:xfrm>
            <a:off x="4856842" y="2166605"/>
            <a:ext cx="184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Notify 3ed party of current state</a:t>
            </a:r>
          </a:p>
        </p:txBody>
      </p:sp>
    </p:spTree>
    <p:extLst>
      <p:ext uri="{BB962C8B-B14F-4D97-AF65-F5344CB8AC3E}">
        <p14:creationId xmlns:p14="http://schemas.microsoft.com/office/powerpoint/2010/main" val="276243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6D0E2-1C85-42FA-B1A2-7082C8F7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Synthesis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45389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5249-0CBA-4DB7-8271-D331C21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Requirements (initial)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F46B3B-E0E7-4AA0-8318-1EFBB2A2F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130285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97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5249-0CBA-4DB7-8271-D331C21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Requirements fulfilment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F46B3B-E0E7-4AA0-8318-1EFBB2A2F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069299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619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6D0E2-1C85-42FA-B1A2-7082C8F7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061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42D17-6D7E-4972-93BF-BACE4D55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B149F-6022-4E21-9A91-0A99DAAAC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Cloud Modelling Framework (</a:t>
            </a:r>
            <a:r>
              <a:rPr lang="en-CA" dirty="0" err="1"/>
              <a:t>CloudMF</a:t>
            </a:r>
            <a:r>
              <a:rPr lang="en-CA" dirty="0"/>
              <a:t>) </a:t>
            </a:r>
            <a:r>
              <a:rPr lang="en-CA" b="1" dirty="0"/>
              <a:t>leverages upon model-driven techniques and methods</a:t>
            </a:r>
          </a:p>
          <a:p>
            <a:endParaRPr lang="en-CA" dirty="0"/>
          </a:p>
          <a:p>
            <a:r>
              <a:rPr lang="en-CA" dirty="0"/>
              <a:t>Supports the cloud </a:t>
            </a:r>
            <a:r>
              <a:rPr lang="en-CA" b="1" dirty="0"/>
              <a:t>provider-independent</a:t>
            </a:r>
            <a:r>
              <a:rPr lang="en-CA" dirty="0"/>
              <a:t> specification of multi-clouds application </a:t>
            </a:r>
            <a:r>
              <a:rPr lang="en-CA" b="1" dirty="0"/>
              <a:t>including IaaS and PaaS solutions</a:t>
            </a:r>
          </a:p>
          <a:p>
            <a:endParaRPr lang="en-CA" dirty="0"/>
          </a:p>
          <a:p>
            <a:r>
              <a:rPr lang="en-CA" dirty="0"/>
              <a:t>The associated </a:t>
            </a:r>
            <a:r>
              <a:rPr lang="en-CA" b="1" dirty="0" err="1"/>
              <a:t>models@run-time</a:t>
            </a:r>
            <a:r>
              <a:rPr lang="en-CA" b="1" dirty="0"/>
              <a:t> </a:t>
            </a:r>
            <a:r>
              <a:rPr lang="en-CA" dirty="0"/>
              <a:t>environment provides mechanisms for the </a:t>
            </a:r>
            <a:r>
              <a:rPr lang="en-CA" b="1" dirty="0"/>
              <a:t>dynamic provisioning, deployment, and adaptation </a:t>
            </a:r>
            <a:r>
              <a:rPr lang="en-CA" dirty="0"/>
              <a:t>of </a:t>
            </a:r>
            <a:r>
              <a:rPr lang="en-CA" dirty="0" err="1"/>
              <a:t>multicloud</a:t>
            </a:r>
            <a:r>
              <a:rPr lang="en-CA" dirty="0"/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76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6D0E2-1C85-42FA-B1A2-7082C8F7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IaaS and PaaS </a:t>
            </a:r>
            <a:br>
              <a:rPr lang="en-CA" dirty="0"/>
            </a:br>
            <a:r>
              <a:rPr lang="en-CA" dirty="0"/>
              <a:t>Challenges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442677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4DE813-05ED-407E-92AF-FD002784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115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7C3B-54AC-4BBB-86DE-D127211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Infrastructure as a Service (IaaS)</a:t>
            </a:r>
            <a:br>
              <a:rPr lang="en-CA" dirty="0"/>
            </a:br>
            <a:r>
              <a:rPr lang="en-CA" dirty="0"/>
              <a:t>Platform as a Service (PaaS)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EF9A4B3-CE11-409C-9F9B-9F19E7712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325" y="1665913"/>
            <a:ext cx="9277350" cy="32946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8FC7CB-A2CB-4DBE-B86A-C5DC9FE69EF1}"/>
              </a:ext>
            </a:extLst>
          </p:cNvPr>
          <p:cNvSpPr/>
          <p:nvPr/>
        </p:nvSpPr>
        <p:spPr>
          <a:xfrm>
            <a:off x="6510337" y="49606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PaaS 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Development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Analytics or business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Additional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7EA23-2ECC-49E3-8E23-74BC5612BB2C}"/>
              </a:ext>
            </a:extLst>
          </p:cNvPr>
          <p:cNvSpPr/>
          <p:nvPr/>
        </p:nvSpPr>
        <p:spPr>
          <a:xfrm>
            <a:off x="3119437" y="4960600"/>
            <a:ext cx="339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IaaS 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Test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Website hosting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Storage, backup, and recovery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High-performance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Big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33926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853A-1583-4B77-9B51-10B7A6CD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</a:t>
            </a:r>
          </a:p>
        </p:txBody>
      </p:sp>
      <p:graphicFrame>
        <p:nvGraphicFramePr>
          <p:cNvPr id="32" name="Content Placeholder 31">
            <a:extLst>
              <a:ext uri="{FF2B5EF4-FFF2-40B4-BE49-F238E27FC236}">
                <a16:creationId xmlns:a16="http://schemas.microsoft.com/office/drawing/2014/main" id="{06C7B8C3-A4FB-4E73-B067-F145B9777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534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65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E3D0-F3DB-4CFA-8780-D6E54CA6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CloudMF</a:t>
            </a:r>
            <a:r>
              <a:rPr lang="en-CA" dirty="0"/>
              <a:t> addressing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292E8F-C7BD-40C2-8FF5-5A91BB12F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61377"/>
              </p:ext>
            </p:extLst>
          </p:nvPr>
        </p:nvGraphicFramePr>
        <p:xfrm>
          <a:off x="838200" y="1825625"/>
          <a:ext cx="10515600" cy="454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19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5249-0CBA-4DB7-8271-D331C21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Motivation. </a:t>
            </a:r>
            <a:r>
              <a:rPr lang="en-CA" dirty="0" err="1"/>
              <a:t>SensApp</a:t>
            </a:r>
            <a:r>
              <a:rPr lang="en-CA" dirty="0"/>
              <a:t>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145EF6-682A-497E-A3FF-F8EA12757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353" y="1690688"/>
            <a:ext cx="7712127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968924-19C8-41BF-84E3-D8DD045EB9FE}"/>
              </a:ext>
            </a:extLst>
          </p:cNvPr>
          <p:cNvSpPr/>
          <p:nvPr/>
        </p:nvSpPr>
        <p:spPr>
          <a:xfrm>
            <a:off x="7850212" y="2670565"/>
            <a:ext cx="4217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>
                <a:latin typeface="NimbusRomNo9L-Regu"/>
              </a:rPr>
              <a:t>S</a:t>
            </a:r>
            <a:r>
              <a:rPr lang="en-CA" dirty="0" err="1">
                <a:latin typeface="rtxsc"/>
              </a:rPr>
              <a:t>ens</a:t>
            </a:r>
            <a:r>
              <a:rPr lang="en-CA" dirty="0" err="1">
                <a:latin typeface="NimbusRomNo9L-Regu"/>
              </a:rPr>
              <a:t>A</a:t>
            </a:r>
            <a:r>
              <a:rPr lang="en-CA" dirty="0" err="1">
                <a:latin typeface="rtxsc"/>
              </a:rPr>
              <a:t>pp</a:t>
            </a:r>
            <a:r>
              <a:rPr lang="en-CA" dirty="0">
                <a:latin typeface="rtxsc"/>
              </a:rPr>
              <a:t> </a:t>
            </a:r>
            <a:r>
              <a:rPr lang="en-CA" dirty="0">
                <a:latin typeface="NimbusRomNo9L-Regu"/>
              </a:rPr>
              <a:t>provides capabilities to register sensors, store their data, and notify clients when new data are pushed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D8007-8A3C-4BE7-8D66-35B8D7969AEB}"/>
              </a:ext>
            </a:extLst>
          </p:cNvPr>
          <p:cNvSpPr/>
          <p:nvPr/>
        </p:nvSpPr>
        <p:spPr>
          <a:xfrm>
            <a:off x="7850212" y="3978117"/>
            <a:ext cx="4477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NimbusRomNo9L-Regu"/>
              </a:rPr>
              <a:t>It is designed to seamlessly bridge the gap</a:t>
            </a:r>
          </a:p>
          <a:p>
            <a:r>
              <a:rPr lang="en-CA" dirty="0">
                <a:latin typeface="NimbusRomNo9L-Regu"/>
              </a:rPr>
              <a:t>between the Internet of things (IoT) and the cloud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697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5249-0CBA-4DB7-8271-D331C21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Motivation. </a:t>
            </a:r>
            <a:r>
              <a:rPr lang="en-CA" dirty="0" err="1"/>
              <a:t>SensApp</a:t>
            </a:r>
            <a:r>
              <a:rPr lang="en-CA" dirty="0"/>
              <a:t>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145EF6-682A-497E-A3FF-F8EA12757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000" y="2161998"/>
            <a:ext cx="5266778" cy="2971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1BA0FE-0BEF-4684-9039-C509C9B1F887}"/>
              </a:ext>
            </a:extLst>
          </p:cNvPr>
          <p:cNvSpPr/>
          <p:nvPr/>
        </p:nvSpPr>
        <p:spPr>
          <a:xfrm>
            <a:off x="2141555" y="2069043"/>
            <a:ext cx="2613378" cy="27345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400" b="1" dirty="0">
                <a:solidFill>
                  <a:schemeClr val="tx1"/>
                </a:solidFill>
              </a:rPr>
              <a:t>VM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9205BBD-9F6A-4AB9-9FEF-A9813596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856" y="2161997"/>
            <a:ext cx="5266778" cy="29716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698E1-A255-4207-8F89-2614FEF90DB8}"/>
              </a:ext>
            </a:extLst>
          </p:cNvPr>
          <p:cNvSpPr/>
          <p:nvPr/>
        </p:nvSpPr>
        <p:spPr>
          <a:xfrm>
            <a:off x="8292846" y="2430109"/>
            <a:ext cx="948267" cy="13941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400" b="1" dirty="0">
                <a:solidFill>
                  <a:schemeClr val="tx1"/>
                </a:solidFill>
              </a:rPr>
              <a:t>VM1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7E29EEBB-0928-47C3-827F-916BEF4CF2F0}"/>
              </a:ext>
            </a:extLst>
          </p:cNvPr>
          <p:cNvSpPr/>
          <p:nvPr/>
        </p:nvSpPr>
        <p:spPr>
          <a:xfrm rot="16200000">
            <a:off x="8404864" y="2611781"/>
            <a:ext cx="2229378" cy="2453413"/>
          </a:xfrm>
          <a:prstGeom prst="corner">
            <a:avLst>
              <a:gd name="adj1" fmla="val 52752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r>
              <a:rPr lang="en-CA" sz="2400" b="1" dirty="0">
                <a:solidFill>
                  <a:schemeClr val="tx1"/>
                </a:solidFill>
              </a:rPr>
              <a:t>VM2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9F68A84-D807-4CBD-8F18-4A87366CB2F2}"/>
              </a:ext>
            </a:extLst>
          </p:cNvPr>
          <p:cNvSpPr/>
          <p:nvPr/>
        </p:nvSpPr>
        <p:spPr>
          <a:xfrm>
            <a:off x="5719682" y="2853532"/>
            <a:ext cx="948270" cy="1165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7FDAB-5B9C-4D4B-83B7-12950A3B03A3}"/>
              </a:ext>
            </a:extLst>
          </p:cNvPr>
          <p:cNvSpPr txBox="1"/>
          <p:nvPr/>
        </p:nvSpPr>
        <p:spPr>
          <a:xfrm>
            <a:off x="3086100" y="564471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Move </a:t>
            </a:r>
            <a:r>
              <a:rPr lang="en-CA" dirty="0" err="1"/>
              <a:t>SensApp</a:t>
            </a:r>
            <a:r>
              <a:rPr lang="en-CA" dirty="0"/>
              <a:t> to another VM, while keep database MongoDB</a:t>
            </a:r>
          </a:p>
        </p:txBody>
      </p:sp>
    </p:spTree>
    <p:extLst>
      <p:ext uri="{BB962C8B-B14F-4D97-AF65-F5344CB8AC3E}">
        <p14:creationId xmlns:p14="http://schemas.microsoft.com/office/powerpoint/2010/main" val="364871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5249-0CBA-4DB7-8271-D331C21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Requirements for system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F46B3B-E0E7-4AA0-8318-1EFBB2A2F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4295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32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795</Words>
  <Application>Microsoft Office PowerPoint</Application>
  <PresentationFormat>Widescreen</PresentationFormat>
  <Paragraphs>173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NimbusRomNo9L-Regu</vt:lpstr>
      <vt:lpstr>rtxsc</vt:lpstr>
      <vt:lpstr>Office Theme</vt:lpstr>
      <vt:lpstr>Cloud Modeling Framework CloudMF</vt:lpstr>
      <vt:lpstr>Content</vt:lpstr>
      <vt:lpstr>IaaS and PaaS  Challenges and Motivation</vt:lpstr>
      <vt:lpstr>Infrastructure as a Service (IaaS) Platform as a Service (PaaS)</vt:lpstr>
      <vt:lpstr>Challenges</vt:lpstr>
      <vt:lpstr>CloudMF addressing challenges</vt:lpstr>
      <vt:lpstr>Motivation. SensApp example</vt:lpstr>
      <vt:lpstr>Motivation. SensApp example</vt:lpstr>
      <vt:lpstr>Requirements for system</vt:lpstr>
      <vt:lpstr>Cloud Modeling Language</vt:lpstr>
      <vt:lpstr>CloudMF demo  Components </vt:lpstr>
      <vt:lpstr>CloudMF demo  Server menu</vt:lpstr>
      <vt:lpstr>CloudMF demo  Components status after deployment</vt:lpstr>
      <vt:lpstr>CloudMF demo  Scale Out</vt:lpstr>
      <vt:lpstr>Language key concepts</vt:lpstr>
      <vt:lpstr>Cloud Provider-Independent Model (CPIM) Metamodel</vt:lpstr>
      <vt:lpstr>An example of an External Component</vt:lpstr>
      <vt:lpstr>Independent Models to Specific Models CPIM to CPSM</vt:lpstr>
      <vt:lpstr>Notation examples</vt:lpstr>
      <vt:lpstr>CloudMF Models@run-time</vt:lpstr>
      <vt:lpstr>Models@run-time?</vt:lpstr>
      <vt:lpstr>Models@run-time CloudMF</vt:lpstr>
      <vt:lpstr>Models@run-time CloudMF</vt:lpstr>
      <vt:lpstr>Models@run-time Synchronization with 3ed parties</vt:lpstr>
      <vt:lpstr>Synthesis and Implementation</vt:lpstr>
      <vt:lpstr>Requirements (initial)</vt:lpstr>
      <vt:lpstr>Requirements fulfilment</vt:lpstr>
      <vt:lpstr>Conclusion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MF</dc:title>
  <dc:creator>Mikhail Berezovskiy</dc:creator>
  <cp:lastModifiedBy>Mikhail Berezovskiy</cp:lastModifiedBy>
  <cp:revision>108</cp:revision>
  <dcterms:created xsi:type="dcterms:W3CDTF">2018-03-11T16:42:49Z</dcterms:created>
  <dcterms:modified xsi:type="dcterms:W3CDTF">2018-03-12T00:40:54Z</dcterms:modified>
</cp:coreProperties>
</file>