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1"/>
  </p:normalViewPr>
  <p:slideViewPr>
    <p:cSldViewPr snapToGrid="0" snapToObjects="1">
      <p:cViewPr varScale="1">
        <p:scale>
          <a:sx n="107" d="100"/>
          <a:sy n="107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53BB-AE19-4CAD-BDB0-CA853AF4D799}" type="datetime1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5D2A-A893-4A8C-B803-FE06D21A38B4}" type="datetime1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E34-4780-4413-ACE0-E8A0DE70D72D}" type="datetime1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DC1-647B-4B7E-BE9C-72ED2758B687}" type="datetime1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5F8-C1E7-48E4-AFA7-5D2DAA6E1700}" type="datetime1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6DF2-2937-4F3E-9031-B17385655480}" type="datetime1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8B79-9317-4689-BEE2-CD9565511A09}" type="datetime1">
              <a:rPr lang="en-US" smtClean="0"/>
              <a:t>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0BFA-C824-4AA2-8F4D-0A30AB845774}" type="datetime1">
              <a:rPr lang="en-US" smtClean="0"/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8630-FAEC-4298-AC75-AAA7BB092B1D}" type="datetime1">
              <a:rPr lang="en-US" smtClean="0"/>
              <a:t>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C904-A989-4EE2-ABA7-0DCC32C81C50}" type="datetime1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000B-6836-4EB7-BC5F-3CEF7150FFF5}" type="datetime1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A4DB-AF01-4782-A278-0830CF72C89C}" type="datetime1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CDA4-C6F1-5E42-AEA7-48ACF70C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1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 Taxonomy of Model Transformation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Tom </a:t>
            </a:r>
            <a:r>
              <a:rPr lang="en-US" sz="4000" dirty="0" err="1" smtClean="0"/>
              <a:t>Mens</a:t>
            </a:r>
            <a:r>
              <a:rPr lang="en-US" sz="4000" dirty="0" smtClean="0"/>
              <a:t> and </a:t>
            </a:r>
            <a:r>
              <a:rPr lang="en-US" sz="4000" dirty="0"/>
              <a:t>Pieter Van </a:t>
            </a:r>
            <a:r>
              <a:rPr lang="en-US" sz="4000" dirty="0" err="1"/>
              <a:t>Gorp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ENTCS 2006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Ramy Shahin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Language/Tool Quality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Usability – intuitive and efficient to use</a:t>
            </a:r>
          </a:p>
          <a:p>
            <a:r>
              <a:rPr lang="en-US" dirty="0" smtClean="0"/>
              <a:t>Verbosity vs </a:t>
            </a:r>
            <a:r>
              <a:rPr lang="en-US" dirty="0" err="1" smtClean="0"/>
              <a:t>Conciceness</a:t>
            </a:r>
            <a:endParaRPr lang="en-US" dirty="0" smtClean="0"/>
          </a:p>
          <a:p>
            <a:r>
              <a:rPr lang="en-US" dirty="0" smtClean="0"/>
              <a:t>Performance – interpreted vs compiled</a:t>
            </a:r>
          </a:p>
          <a:p>
            <a:r>
              <a:rPr lang="en-US" dirty="0" smtClean="0"/>
              <a:t>Extensibility – plugin </a:t>
            </a:r>
            <a:r>
              <a:rPr lang="en-US" dirty="0" err="1" smtClean="0"/>
              <a:t>frameworkds</a:t>
            </a:r>
            <a:endParaRPr lang="en-US" dirty="0" smtClean="0"/>
          </a:p>
          <a:p>
            <a:r>
              <a:rPr lang="en-US" dirty="0" smtClean="0"/>
              <a:t>Interoperability – with other tools</a:t>
            </a:r>
          </a:p>
          <a:p>
            <a:r>
              <a:rPr lang="en-US" dirty="0" smtClean="0"/>
              <a:t>Standardization – XML, XMI, MOF, UML, </a:t>
            </a:r>
            <a:r>
              <a:rPr lang="en-US" dirty="0" err="1" smtClean="0"/>
              <a:t>etc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a good taxonomy paper?</a:t>
            </a:r>
          </a:p>
          <a:p>
            <a:r>
              <a:rPr lang="en-US" dirty="0" smtClean="0"/>
              <a:t>Any metrics for the quantifiable criteria (e.g. performance)?</a:t>
            </a:r>
          </a:p>
          <a:p>
            <a:r>
              <a:rPr lang="en-US" dirty="0" smtClean="0"/>
              <a:t>Any benchmarks that would help in the classification?</a:t>
            </a:r>
          </a:p>
          <a:p>
            <a:r>
              <a:rPr lang="en-US" dirty="0" smtClean="0"/>
              <a:t>Workflows of transformations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3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i="1" dirty="0"/>
              <a:t>taxonomy</a:t>
            </a:r>
            <a:r>
              <a:rPr lang="en-US" dirty="0"/>
              <a:t> is “A system for naming </a:t>
            </a:r>
            <a:r>
              <a:rPr lang="en-US" dirty="0" smtClean="0"/>
              <a:t>and organizing </a:t>
            </a:r>
            <a:r>
              <a:rPr lang="en-US" dirty="0"/>
              <a:t>things [. . . ] into groups which share similar </a:t>
            </a:r>
            <a:r>
              <a:rPr lang="en-US" dirty="0" smtClean="0"/>
              <a:t>qualities” (Cambridge Dictionary).</a:t>
            </a:r>
          </a:p>
          <a:p>
            <a:r>
              <a:rPr lang="en-US" dirty="0"/>
              <a:t>a </a:t>
            </a:r>
            <a:r>
              <a:rPr lang="en-US" b="1" i="1" dirty="0"/>
              <a:t>model</a:t>
            </a:r>
            <a:r>
              <a:rPr lang="en-US" dirty="0"/>
              <a:t> is a simplified </a:t>
            </a:r>
            <a:r>
              <a:rPr lang="en-US" dirty="0" smtClean="0"/>
              <a:t>representation (or </a:t>
            </a:r>
            <a:r>
              <a:rPr lang="en-US" dirty="0"/>
              <a:t>an abstract description) of a part of the world named the </a:t>
            </a:r>
            <a:r>
              <a:rPr lang="en-US" dirty="0" smtClean="0"/>
              <a:t>system.</a:t>
            </a:r>
          </a:p>
          <a:p>
            <a:r>
              <a:rPr lang="en-US" dirty="0"/>
              <a:t>A </a:t>
            </a:r>
            <a:r>
              <a:rPr lang="en-US" b="1" i="1" dirty="0"/>
              <a:t>transformation</a:t>
            </a:r>
            <a:r>
              <a:rPr lang="en-US" dirty="0"/>
              <a:t> is the automatic generation </a:t>
            </a:r>
            <a:r>
              <a:rPr lang="en-US" dirty="0" smtClean="0"/>
              <a:t>of a </a:t>
            </a:r>
            <a:r>
              <a:rPr lang="en-US" dirty="0"/>
              <a:t>target model from a source model, according to a </a:t>
            </a:r>
            <a:r>
              <a:rPr lang="en-US" i="1" dirty="0"/>
              <a:t>transformation </a:t>
            </a:r>
            <a:r>
              <a:rPr lang="en-US" i="1" dirty="0" smtClean="0"/>
              <a:t>definition.</a:t>
            </a:r>
          </a:p>
          <a:p>
            <a:r>
              <a:rPr lang="en-US" dirty="0"/>
              <a:t>A </a:t>
            </a:r>
            <a:r>
              <a:rPr lang="en-US" b="1" i="1" dirty="0"/>
              <a:t>transformation definition</a:t>
            </a:r>
            <a:r>
              <a:rPr lang="en-US" dirty="0"/>
              <a:t> is a set of </a:t>
            </a:r>
            <a:r>
              <a:rPr lang="en-US" i="1" dirty="0"/>
              <a:t>transformation rules </a:t>
            </a:r>
            <a:r>
              <a:rPr lang="en-US" dirty="0"/>
              <a:t>that </a:t>
            </a:r>
            <a:r>
              <a:rPr lang="en-US" dirty="0" smtClean="0"/>
              <a:t>together describe </a:t>
            </a:r>
            <a:r>
              <a:rPr lang="en-US" dirty="0"/>
              <a:t>how a model in the source language can be transformed into a </a:t>
            </a:r>
            <a:r>
              <a:rPr lang="en-US" dirty="0" smtClean="0"/>
              <a:t>model in </a:t>
            </a:r>
            <a:r>
              <a:rPr lang="en-US" dirty="0"/>
              <a:t>the target </a:t>
            </a:r>
            <a:r>
              <a:rPr lang="en-US" dirty="0" smtClean="0"/>
              <a:t>language.</a:t>
            </a:r>
          </a:p>
          <a:p>
            <a:r>
              <a:rPr lang="en-US" dirty="0"/>
              <a:t>A </a:t>
            </a:r>
            <a:r>
              <a:rPr lang="en-US" b="1" i="1" dirty="0"/>
              <a:t>transformation rule </a:t>
            </a:r>
            <a:r>
              <a:rPr lang="en-US" dirty="0"/>
              <a:t>is a description of how </a:t>
            </a:r>
            <a:r>
              <a:rPr lang="en-US" dirty="0" smtClean="0"/>
              <a:t>one or </a:t>
            </a:r>
            <a:r>
              <a:rPr lang="en-US" dirty="0"/>
              <a:t>more constructs in the source language can be transformed into one or </a:t>
            </a:r>
            <a:r>
              <a:rPr lang="en-US" dirty="0" smtClean="0"/>
              <a:t>more constructs </a:t>
            </a:r>
            <a:r>
              <a:rPr lang="en-US" dirty="0"/>
              <a:t>in the target language.</a:t>
            </a:r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1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75" y="1543476"/>
            <a:ext cx="5988125" cy="2853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594" y="3727875"/>
            <a:ext cx="6377406" cy="285325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73679">
            <a:off x="4433455" y="3613157"/>
            <a:ext cx="1066800" cy="626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261257" y="3811979"/>
            <a:ext cx="2636322" cy="201881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8013865" y="4044978"/>
            <a:ext cx="1811970" cy="242014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8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150" y="1369866"/>
            <a:ext cx="5493699" cy="53357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3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Sources and Targets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6503"/>
            <a:ext cx="10515600" cy="33695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8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Endogenous vs Exogenous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Endogenous: between models expressed in the same language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Refactoring</a:t>
            </a:r>
          </a:p>
          <a:p>
            <a:pPr lvl="1"/>
            <a:r>
              <a:rPr lang="en-US" dirty="0" smtClean="0"/>
              <a:t>Simplification/Normalization</a:t>
            </a:r>
          </a:p>
          <a:p>
            <a:r>
              <a:rPr lang="en-US" dirty="0" smtClean="0"/>
              <a:t>Exogenous: between models expressed in different languages</a:t>
            </a:r>
          </a:p>
          <a:p>
            <a:pPr lvl="1"/>
            <a:r>
              <a:rPr lang="en-US" dirty="0" smtClean="0"/>
              <a:t>Synthesis (code generation)</a:t>
            </a:r>
          </a:p>
          <a:p>
            <a:pPr lvl="1"/>
            <a:r>
              <a:rPr lang="en-US" dirty="0" smtClean="0"/>
              <a:t>Reverse Engineering</a:t>
            </a:r>
          </a:p>
          <a:p>
            <a:pPr lvl="1"/>
            <a:r>
              <a:rPr lang="en-US" dirty="0" smtClean="0"/>
              <a:t>Migration (porting)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vs Vertical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Syntactical vs Semantical</a:t>
            </a:r>
          </a:p>
          <a:p>
            <a:r>
              <a:rPr lang="en-US" dirty="0" smtClean="0"/>
              <a:t>Technical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62" y="2282735"/>
            <a:ext cx="9460675" cy="23767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Transformation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of Automation</a:t>
            </a:r>
          </a:p>
          <a:p>
            <a:pPr lvl="1"/>
            <a:r>
              <a:rPr lang="en-US" dirty="0" smtClean="0"/>
              <a:t>Low: requirements document --&gt; analysis model</a:t>
            </a:r>
          </a:p>
          <a:p>
            <a:pPr lvl="1"/>
            <a:r>
              <a:rPr lang="en-US" dirty="0" smtClean="0"/>
              <a:t>High: optimization, synthesis</a:t>
            </a:r>
          </a:p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Low: refactoring</a:t>
            </a:r>
          </a:p>
          <a:p>
            <a:pPr lvl="1"/>
            <a:r>
              <a:rPr lang="en-US" dirty="0" smtClean="0"/>
              <a:t>High: code generation</a:t>
            </a:r>
          </a:p>
          <a:p>
            <a:r>
              <a:rPr lang="en-US" dirty="0" smtClean="0"/>
              <a:t>Preservation</a:t>
            </a:r>
          </a:p>
          <a:p>
            <a:pPr lvl="1"/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Syntactic well-formedness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Language/Tool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Create/Read/Update/Delete (CRUD)</a:t>
            </a:r>
          </a:p>
          <a:p>
            <a:r>
              <a:rPr lang="en-US" dirty="0" smtClean="0"/>
              <a:t>Suggest transformation applicability</a:t>
            </a:r>
          </a:p>
          <a:p>
            <a:r>
              <a:rPr lang="en-US" dirty="0" smtClean="0"/>
              <a:t>Transformation reuse/customization</a:t>
            </a:r>
          </a:p>
          <a:p>
            <a:r>
              <a:rPr lang="en-US" dirty="0" smtClean="0"/>
              <a:t>Testing and validation of transformations</a:t>
            </a:r>
          </a:p>
          <a:p>
            <a:r>
              <a:rPr lang="en-US" dirty="0" smtClean="0"/>
              <a:t>Dealing with incomplete/inconsistent transformations</a:t>
            </a:r>
          </a:p>
          <a:p>
            <a:r>
              <a:rPr lang="en-US" dirty="0" smtClean="0"/>
              <a:t>Composing/decomposing transformations</a:t>
            </a:r>
          </a:p>
          <a:p>
            <a:r>
              <a:rPr lang="en-US" dirty="0" smtClean="0"/>
              <a:t>Declarative vs imperative transformation language</a:t>
            </a:r>
          </a:p>
          <a:p>
            <a:r>
              <a:rPr lang="en-US" dirty="0" smtClean="0"/>
              <a:t>Transformation </a:t>
            </a:r>
            <a:r>
              <a:rPr lang="en-US" dirty="0" err="1" smtClean="0"/>
              <a:t>bidirectionality</a:t>
            </a:r>
            <a:endParaRPr lang="en-US" dirty="0" smtClean="0"/>
          </a:p>
          <a:p>
            <a:r>
              <a:rPr lang="en-US" dirty="0" smtClean="0"/>
              <a:t>Supporting traceability and change propagation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CDA4-C6F1-5E42-AEA7-48ACF70C4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336</Words>
  <Application>Microsoft Macintosh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A Taxonomy of Model Transformation Tom Mens and Pieter Van Gorp ENTCS 2006</vt:lpstr>
      <vt:lpstr>Definitions</vt:lpstr>
      <vt:lpstr>Example 1</vt:lpstr>
      <vt:lpstr>Example 2</vt:lpstr>
      <vt:lpstr>Number of Sources and Targets</vt:lpstr>
      <vt:lpstr>Endogenous vs Exogenous</vt:lpstr>
      <vt:lpstr>Other Criteria</vt:lpstr>
      <vt:lpstr>Model Transformation Characteristics</vt:lpstr>
      <vt:lpstr>Language/Tool Criteria</vt:lpstr>
      <vt:lpstr>Language/Tool Quality Requirements</vt:lpstr>
      <vt:lpstr>Discussion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Taxonomy of Model Transformation Tom Mens and Pieter Van Gorp ENTCS 2006</dc:title>
  <dc:creator>Ramy Shahin</dc:creator>
  <cp:lastModifiedBy>Ramy Shahin</cp:lastModifiedBy>
  <cp:revision>12</cp:revision>
  <dcterms:created xsi:type="dcterms:W3CDTF">2018-02-12T03:58:10Z</dcterms:created>
  <dcterms:modified xsi:type="dcterms:W3CDTF">2018-02-12T18:26:40Z</dcterms:modified>
</cp:coreProperties>
</file>