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58" r:id="rId4"/>
    <p:sldId id="264" r:id="rId5"/>
    <p:sldId id="265" r:id="rId6"/>
    <p:sldId id="278" r:id="rId7"/>
    <p:sldId id="266" r:id="rId8"/>
    <p:sldId id="257" r:id="rId9"/>
    <p:sldId id="263" r:id="rId10"/>
    <p:sldId id="267" r:id="rId11"/>
    <p:sldId id="279" r:id="rId12"/>
    <p:sldId id="268" r:id="rId13"/>
    <p:sldId id="269" r:id="rId14"/>
    <p:sldId id="270" r:id="rId15"/>
    <p:sldId id="272" r:id="rId16"/>
    <p:sldId id="273" r:id="rId17"/>
    <p:sldId id="275" r:id="rId18"/>
    <p:sldId id="274" r:id="rId19"/>
    <p:sldId id="277"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841" autoAdjust="0"/>
  </p:normalViewPr>
  <p:slideViewPr>
    <p:cSldViewPr snapToGrid="0">
      <p:cViewPr varScale="1">
        <p:scale>
          <a:sx n="60" d="100"/>
          <a:sy n="60"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B73C7-4E9A-48E8-B1BC-024471B3E160}" type="doc">
      <dgm:prSet loTypeId="urn:microsoft.com/office/officeart/2008/layout/LinedList" loCatId="list" qsTypeId="urn:microsoft.com/office/officeart/2005/8/quickstyle/simple3" qsCatId="simple" csTypeId="urn:microsoft.com/office/officeart/2005/8/colors/accent2_1" csCatId="accent2" phldr="1"/>
      <dgm:spPr/>
      <dgm:t>
        <a:bodyPr/>
        <a:lstStyle/>
        <a:p>
          <a:endParaRPr lang="en-US"/>
        </a:p>
      </dgm:t>
    </dgm:pt>
    <dgm:pt modelId="{93DABB4A-72E0-430A-9C64-8B1B766895FC}">
      <dgm:prSet custT="1"/>
      <dgm:spPr/>
      <dgm:t>
        <a:bodyPr/>
        <a:lstStyle/>
        <a:p>
          <a:r>
            <a:rPr lang="en-CA" sz="2400" i="1" dirty="0">
              <a:solidFill>
                <a:srgbClr val="FF0000"/>
              </a:solidFill>
            </a:rPr>
            <a:t>Parallel composition</a:t>
          </a:r>
          <a:r>
            <a:rPr lang="en-CA" sz="2400" i="1" dirty="0"/>
            <a:t> </a:t>
          </a:r>
          <a:r>
            <a:rPr lang="en-CA" sz="2400" dirty="0"/>
            <a:t>– several active parts working simultaneously/in parallel</a:t>
          </a:r>
          <a:endParaRPr lang="en-US" sz="2400" dirty="0"/>
        </a:p>
      </dgm:t>
    </dgm:pt>
    <dgm:pt modelId="{89A4C56A-C4B8-495D-B3C9-7FA56F4F1C6F}" type="parTrans" cxnId="{9E6801B7-F4E4-4EEB-8CB5-775F8A2E2972}">
      <dgm:prSet/>
      <dgm:spPr/>
      <dgm:t>
        <a:bodyPr/>
        <a:lstStyle/>
        <a:p>
          <a:endParaRPr lang="en-US"/>
        </a:p>
      </dgm:t>
    </dgm:pt>
    <dgm:pt modelId="{474D16FC-C21E-4709-BD02-ECFB41A2EB21}" type="sibTrans" cxnId="{9E6801B7-F4E4-4EEB-8CB5-775F8A2E2972}">
      <dgm:prSet/>
      <dgm:spPr/>
      <dgm:t>
        <a:bodyPr/>
        <a:lstStyle/>
        <a:p>
          <a:endParaRPr lang="en-US"/>
        </a:p>
      </dgm:t>
    </dgm:pt>
    <dgm:pt modelId="{9D8846D7-9E71-4BD8-BA74-A57C04D39A25}">
      <dgm:prSet custT="1"/>
      <dgm:spPr/>
      <dgm:t>
        <a:bodyPr/>
        <a:lstStyle/>
        <a:p>
          <a:r>
            <a:rPr lang="en-CA" sz="2400" i="1" dirty="0">
              <a:solidFill>
                <a:srgbClr val="FF0000"/>
              </a:solidFill>
            </a:rPr>
            <a:t>Clock Synchronous</a:t>
          </a:r>
          <a:r>
            <a:rPr lang="en-CA" sz="2400" dirty="0">
              <a:solidFill>
                <a:srgbClr val="FF0000"/>
              </a:solidFill>
            </a:rPr>
            <a:t> </a:t>
          </a:r>
          <a:r>
            <a:rPr lang="en-CA" sz="2400" dirty="0"/>
            <a:t>– execution proceeds in lockstep with a global clock</a:t>
          </a:r>
          <a:endParaRPr lang="en-US" sz="2400" dirty="0"/>
        </a:p>
      </dgm:t>
    </dgm:pt>
    <dgm:pt modelId="{8966A433-1823-4F22-A18F-67C31A79AB8E}" type="parTrans" cxnId="{627EC633-CF22-4CE2-A83F-4DE4A3E9D339}">
      <dgm:prSet/>
      <dgm:spPr/>
      <dgm:t>
        <a:bodyPr/>
        <a:lstStyle/>
        <a:p>
          <a:endParaRPr lang="en-US"/>
        </a:p>
      </dgm:t>
    </dgm:pt>
    <dgm:pt modelId="{E015805A-CA3A-4D92-8A5C-8ACBABD343DC}" type="sibTrans" cxnId="{627EC633-CF22-4CE2-A83F-4DE4A3E9D339}">
      <dgm:prSet/>
      <dgm:spPr/>
      <dgm:t>
        <a:bodyPr/>
        <a:lstStyle/>
        <a:p>
          <a:endParaRPr lang="en-US"/>
        </a:p>
      </dgm:t>
    </dgm:pt>
    <dgm:pt modelId="{565F1DA3-8A1D-44D9-AFD7-59727B3EE37E}">
      <dgm:prSet custT="1"/>
      <dgm:spPr/>
      <dgm:t>
        <a:bodyPr/>
        <a:lstStyle/>
        <a:p>
          <a:r>
            <a:rPr lang="en-CA" sz="2400" i="1" dirty="0">
              <a:solidFill>
                <a:srgbClr val="FF0000"/>
              </a:solidFill>
            </a:rPr>
            <a:t>Interleaved asynchronous </a:t>
          </a:r>
          <a:r>
            <a:rPr lang="en-CA" sz="2400" dirty="0"/>
            <a:t>– different actions are executed at different time rates. E.g. distributed software using a “scheduler”</a:t>
          </a:r>
        </a:p>
      </dgm:t>
    </dgm:pt>
    <dgm:pt modelId="{B549982E-B1DB-4C87-9CDD-2241DDA71D79}" type="parTrans" cxnId="{4143FE70-7185-4135-8870-9709010A4C93}">
      <dgm:prSet/>
      <dgm:spPr/>
      <dgm:t>
        <a:bodyPr/>
        <a:lstStyle/>
        <a:p>
          <a:endParaRPr lang="en-US"/>
        </a:p>
      </dgm:t>
    </dgm:pt>
    <dgm:pt modelId="{9739CA9E-194D-434D-AFBE-9B710F618719}" type="sibTrans" cxnId="{4143FE70-7185-4135-8870-9709010A4C93}">
      <dgm:prSet/>
      <dgm:spPr/>
      <dgm:t>
        <a:bodyPr/>
        <a:lstStyle/>
        <a:p>
          <a:endParaRPr lang="en-US"/>
        </a:p>
      </dgm:t>
    </dgm:pt>
    <dgm:pt modelId="{33114C05-774C-455D-8570-6AEB2A7AE7F5}">
      <dgm:prSet custT="1"/>
      <dgm:spPr/>
      <dgm:t>
        <a:bodyPr/>
        <a:lstStyle/>
        <a:p>
          <a:r>
            <a:rPr lang="en-CA" sz="2400" i="1" dirty="0">
              <a:solidFill>
                <a:srgbClr val="FF0000"/>
              </a:solidFill>
            </a:rPr>
            <a:t>Bounded asynchrony </a:t>
          </a:r>
          <a:r>
            <a:rPr lang="en-CA" sz="2400" i="0" dirty="0"/>
            <a:t>– allowing the components of a system to proceed independently while bounding the differences in their rates. E.g. message based languages, </a:t>
          </a:r>
          <a:r>
            <a:rPr lang="en-CA" sz="2400" i="0" dirty="0" err="1"/>
            <a:t>rendez</a:t>
          </a:r>
          <a:r>
            <a:rPr lang="en-CA" sz="2400" i="0" dirty="0"/>
            <a:t> </a:t>
          </a:r>
          <a:r>
            <a:rPr lang="en-CA" sz="2400" i="0" dirty="0" err="1"/>
            <a:t>vous</a:t>
          </a:r>
          <a:endParaRPr lang="en-CA" sz="2400" i="1" dirty="0"/>
        </a:p>
      </dgm:t>
    </dgm:pt>
    <dgm:pt modelId="{964F3029-4AA9-4A97-877D-2F2CD6500C41}" type="parTrans" cxnId="{029A86B4-FB0D-47A3-823A-EA01C371AA81}">
      <dgm:prSet/>
      <dgm:spPr/>
      <dgm:t>
        <a:bodyPr/>
        <a:lstStyle/>
        <a:p>
          <a:endParaRPr lang="en-CA"/>
        </a:p>
      </dgm:t>
    </dgm:pt>
    <dgm:pt modelId="{08BD0519-578F-4C41-9E74-95238CBA5553}" type="sibTrans" cxnId="{029A86B4-FB0D-47A3-823A-EA01C371AA81}">
      <dgm:prSet/>
      <dgm:spPr/>
      <dgm:t>
        <a:bodyPr/>
        <a:lstStyle/>
        <a:p>
          <a:endParaRPr lang="en-CA"/>
        </a:p>
      </dgm:t>
    </dgm:pt>
    <dgm:pt modelId="{21C411D8-E365-4E83-A62D-DAFC9CD69E82}" type="pres">
      <dgm:prSet presAssocID="{1CEB73C7-4E9A-48E8-B1BC-024471B3E160}" presName="vert0" presStyleCnt="0">
        <dgm:presLayoutVars>
          <dgm:dir/>
          <dgm:animOne val="branch"/>
          <dgm:animLvl val="lvl"/>
        </dgm:presLayoutVars>
      </dgm:prSet>
      <dgm:spPr/>
    </dgm:pt>
    <dgm:pt modelId="{52E85367-89CC-4A54-B3B4-0DD8E1B18EFE}" type="pres">
      <dgm:prSet presAssocID="{93DABB4A-72E0-430A-9C64-8B1B766895FC}" presName="thickLine" presStyleLbl="alignNode1" presStyleIdx="0" presStyleCnt="4"/>
      <dgm:spPr/>
    </dgm:pt>
    <dgm:pt modelId="{E7CAD319-00CB-49C4-9F2D-E92C009BE708}" type="pres">
      <dgm:prSet presAssocID="{93DABB4A-72E0-430A-9C64-8B1B766895FC}" presName="horz1" presStyleCnt="0"/>
      <dgm:spPr/>
    </dgm:pt>
    <dgm:pt modelId="{087A2AD7-CB1D-40DD-893D-B9262CC84CDA}" type="pres">
      <dgm:prSet presAssocID="{93DABB4A-72E0-430A-9C64-8B1B766895FC}" presName="tx1" presStyleLbl="revTx" presStyleIdx="0" presStyleCnt="4"/>
      <dgm:spPr/>
    </dgm:pt>
    <dgm:pt modelId="{A92F7944-F3EF-4CB4-820D-170B6D19E909}" type="pres">
      <dgm:prSet presAssocID="{93DABB4A-72E0-430A-9C64-8B1B766895FC}" presName="vert1" presStyleCnt="0"/>
      <dgm:spPr/>
    </dgm:pt>
    <dgm:pt modelId="{B2FF8DC4-D361-4B38-908D-F0D6C5AA9F5E}" type="pres">
      <dgm:prSet presAssocID="{9D8846D7-9E71-4BD8-BA74-A57C04D39A25}" presName="thickLine" presStyleLbl="alignNode1" presStyleIdx="1" presStyleCnt="4"/>
      <dgm:spPr/>
    </dgm:pt>
    <dgm:pt modelId="{F2FDD083-B33E-4F2E-A3C0-0FFD4D109EEA}" type="pres">
      <dgm:prSet presAssocID="{9D8846D7-9E71-4BD8-BA74-A57C04D39A25}" presName="horz1" presStyleCnt="0"/>
      <dgm:spPr/>
    </dgm:pt>
    <dgm:pt modelId="{554D9125-11E0-4285-8A6D-5ADDB09E32A1}" type="pres">
      <dgm:prSet presAssocID="{9D8846D7-9E71-4BD8-BA74-A57C04D39A25}" presName="tx1" presStyleLbl="revTx" presStyleIdx="1" presStyleCnt="4"/>
      <dgm:spPr/>
    </dgm:pt>
    <dgm:pt modelId="{0ACEF696-50B0-4EDA-AE01-9D0E2D371392}" type="pres">
      <dgm:prSet presAssocID="{9D8846D7-9E71-4BD8-BA74-A57C04D39A25}" presName="vert1" presStyleCnt="0"/>
      <dgm:spPr/>
    </dgm:pt>
    <dgm:pt modelId="{CA9C5C32-D96C-4AB3-9ADF-BC426D44F7F0}" type="pres">
      <dgm:prSet presAssocID="{565F1DA3-8A1D-44D9-AFD7-59727B3EE37E}" presName="thickLine" presStyleLbl="alignNode1" presStyleIdx="2" presStyleCnt="4"/>
      <dgm:spPr/>
    </dgm:pt>
    <dgm:pt modelId="{3EC8012D-5FA3-4F1E-9865-E0EDAE31C5FC}" type="pres">
      <dgm:prSet presAssocID="{565F1DA3-8A1D-44D9-AFD7-59727B3EE37E}" presName="horz1" presStyleCnt="0"/>
      <dgm:spPr/>
    </dgm:pt>
    <dgm:pt modelId="{CB598C92-AFAA-40C7-870E-C6D9197F0B7A}" type="pres">
      <dgm:prSet presAssocID="{565F1DA3-8A1D-44D9-AFD7-59727B3EE37E}" presName="tx1" presStyleLbl="revTx" presStyleIdx="2" presStyleCnt="4"/>
      <dgm:spPr/>
    </dgm:pt>
    <dgm:pt modelId="{332CB401-FA3C-4886-88A5-7F654BBA7F1F}" type="pres">
      <dgm:prSet presAssocID="{565F1DA3-8A1D-44D9-AFD7-59727B3EE37E}" presName="vert1" presStyleCnt="0"/>
      <dgm:spPr/>
    </dgm:pt>
    <dgm:pt modelId="{694F2074-1B4C-4BD6-8DC4-2C6382FCD1A4}" type="pres">
      <dgm:prSet presAssocID="{33114C05-774C-455D-8570-6AEB2A7AE7F5}" presName="thickLine" presStyleLbl="alignNode1" presStyleIdx="3" presStyleCnt="4"/>
      <dgm:spPr/>
    </dgm:pt>
    <dgm:pt modelId="{19137D78-0C4D-4BFB-BFE0-17FBC4A6511D}" type="pres">
      <dgm:prSet presAssocID="{33114C05-774C-455D-8570-6AEB2A7AE7F5}" presName="horz1" presStyleCnt="0"/>
      <dgm:spPr/>
    </dgm:pt>
    <dgm:pt modelId="{8E071038-4454-47AC-89B9-17E056ED6E4D}" type="pres">
      <dgm:prSet presAssocID="{33114C05-774C-455D-8570-6AEB2A7AE7F5}" presName="tx1" presStyleLbl="revTx" presStyleIdx="3" presStyleCnt="4"/>
      <dgm:spPr/>
    </dgm:pt>
    <dgm:pt modelId="{8B94B902-3FFD-47CF-8824-2EDA09FC92B0}" type="pres">
      <dgm:prSet presAssocID="{33114C05-774C-455D-8570-6AEB2A7AE7F5}" presName="vert1" presStyleCnt="0"/>
      <dgm:spPr/>
    </dgm:pt>
  </dgm:ptLst>
  <dgm:cxnLst>
    <dgm:cxn modelId="{7E7FA203-0B30-46E4-9972-A78DB4304E26}" type="presOf" srcId="{1CEB73C7-4E9A-48E8-B1BC-024471B3E160}" destId="{21C411D8-E365-4E83-A62D-DAFC9CD69E82}" srcOrd="0" destOrd="0" presId="urn:microsoft.com/office/officeart/2008/layout/LinedList"/>
    <dgm:cxn modelId="{627EC633-CF22-4CE2-A83F-4DE4A3E9D339}" srcId="{1CEB73C7-4E9A-48E8-B1BC-024471B3E160}" destId="{9D8846D7-9E71-4BD8-BA74-A57C04D39A25}" srcOrd="1" destOrd="0" parTransId="{8966A433-1823-4F22-A18F-67C31A79AB8E}" sibTransId="{E015805A-CA3A-4D92-8A5C-8ACBABD343DC}"/>
    <dgm:cxn modelId="{4143FE70-7185-4135-8870-9709010A4C93}" srcId="{1CEB73C7-4E9A-48E8-B1BC-024471B3E160}" destId="{565F1DA3-8A1D-44D9-AFD7-59727B3EE37E}" srcOrd="2" destOrd="0" parTransId="{B549982E-B1DB-4C87-9CDD-2241DDA71D79}" sibTransId="{9739CA9E-194D-434D-AFBE-9B710F618719}"/>
    <dgm:cxn modelId="{1509ED7E-D22D-409B-8464-112F5A7F4E8B}" type="presOf" srcId="{9D8846D7-9E71-4BD8-BA74-A57C04D39A25}" destId="{554D9125-11E0-4285-8A6D-5ADDB09E32A1}" srcOrd="0" destOrd="0" presId="urn:microsoft.com/office/officeart/2008/layout/LinedList"/>
    <dgm:cxn modelId="{1DC6B39E-4306-4F07-B086-B18B5198179A}" type="presOf" srcId="{565F1DA3-8A1D-44D9-AFD7-59727B3EE37E}" destId="{CB598C92-AFAA-40C7-870E-C6D9197F0B7A}" srcOrd="0" destOrd="0" presId="urn:microsoft.com/office/officeart/2008/layout/LinedList"/>
    <dgm:cxn modelId="{029A86B4-FB0D-47A3-823A-EA01C371AA81}" srcId="{1CEB73C7-4E9A-48E8-B1BC-024471B3E160}" destId="{33114C05-774C-455D-8570-6AEB2A7AE7F5}" srcOrd="3" destOrd="0" parTransId="{964F3029-4AA9-4A97-877D-2F2CD6500C41}" sibTransId="{08BD0519-578F-4C41-9E74-95238CBA5553}"/>
    <dgm:cxn modelId="{9E6801B7-F4E4-4EEB-8CB5-775F8A2E2972}" srcId="{1CEB73C7-4E9A-48E8-B1BC-024471B3E160}" destId="{93DABB4A-72E0-430A-9C64-8B1B766895FC}" srcOrd="0" destOrd="0" parTransId="{89A4C56A-C4B8-495D-B3C9-7FA56F4F1C6F}" sibTransId="{474D16FC-C21E-4709-BD02-ECFB41A2EB21}"/>
    <dgm:cxn modelId="{8FAF61F7-B68A-4209-BD0D-6185951FA1AB}" type="presOf" srcId="{93DABB4A-72E0-430A-9C64-8B1B766895FC}" destId="{087A2AD7-CB1D-40DD-893D-B9262CC84CDA}" srcOrd="0" destOrd="0" presId="urn:microsoft.com/office/officeart/2008/layout/LinedList"/>
    <dgm:cxn modelId="{09AD6DFE-D123-4105-9864-2F987ACF626D}" type="presOf" srcId="{33114C05-774C-455D-8570-6AEB2A7AE7F5}" destId="{8E071038-4454-47AC-89B9-17E056ED6E4D}" srcOrd="0" destOrd="0" presId="urn:microsoft.com/office/officeart/2008/layout/LinedList"/>
    <dgm:cxn modelId="{F2F87FEC-8EF5-4E2C-AC5F-A827C0F48E51}" type="presParOf" srcId="{21C411D8-E365-4E83-A62D-DAFC9CD69E82}" destId="{52E85367-89CC-4A54-B3B4-0DD8E1B18EFE}" srcOrd="0" destOrd="0" presId="urn:microsoft.com/office/officeart/2008/layout/LinedList"/>
    <dgm:cxn modelId="{5B0EBDC8-7D68-42B3-A0A4-0448E34CE927}" type="presParOf" srcId="{21C411D8-E365-4E83-A62D-DAFC9CD69E82}" destId="{E7CAD319-00CB-49C4-9F2D-E92C009BE708}" srcOrd="1" destOrd="0" presId="urn:microsoft.com/office/officeart/2008/layout/LinedList"/>
    <dgm:cxn modelId="{DA3B4904-2A43-49E4-9230-F3F3287982EE}" type="presParOf" srcId="{E7CAD319-00CB-49C4-9F2D-E92C009BE708}" destId="{087A2AD7-CB1D-40DD-893D-B9262CC84CDA}" srcOrd="0" destOrd="0" presId="urn:microsoft.com/office/officeart/2008/layout/LinedList"/>
    <dgm:cxn modelId="{562DB3D1-E734-4630-A0C0-5F05FC362A28}" type="presParOf" srcId="{E7CAD319-00CB-49C4-9F2D-E92C009BE708}" destId="{A92F7944-F3EF-4CB4-820D-170B6D19E909}" srcOrd="1" destOrd="0" presId="urn:microsoft.com/office/officeart/2008/layout/LinedList"/>
    <dgm:cxn modelId="{7451609A-D84A-4C07-ACC1-426FC132F781}" type="presParOf" srcId="{21C411D8-E365-4E83-A62D-DAFC9CD69E82}" destId="{B2FF8DC4-D361-4B38-908D-F0D6C5AA9F5E}" srcOrd="2" destOrd="0" presId="urn:microsoft.com/office/officeart/2008/layout/LinedList"/>
    <dgm:cxn modelId="{5BD52CA3-1ECD-4D7A-BEA6-1E86FE79FDA2}" type="presParOf" srcId="{21C411D8-E365-4E83-A62D-DAFC9CD69E82}" destId="{F2FDD083-B33E-4F2E-A3C0-0FFD4D109EEA}" srcOrd="3" destOrd="0" presId="urn:microsoft.com/office/officeart/2008/layout/LinedList"/>
    <dgm:cxn modelId="{CA28912A-532B-4CF2-896C-7CE2C6F16D3D}" type="presParOf" srcId="{F2FDD083-B33E-4F2E-A3C0-0FFD4D109EEA}" destId="{554D9125-11E0-4285-8A6D-5ADDB09E32A1}" srcOrd="0" destOrd="0" presId="urn:microsoft.com/office/officeart/2008/layout/LinedList"/>
    <dgm:cxn modelId="{49D8B6F7-CF2E-4A9A-9408-B0FD00B925A6}" type="presParOf" srcId="{F2FDD083-B33E-4F2E-A3C0-0FFD4D109EEA}" destId="{0ACEF696-50B0-4EDA-AE01-9D0E2D371392}" srcOrd="1" destOrd="0" presId="urn:microsoft.com/office/officeart/2008/layout/LinedList"/>
    <dgm:cxn modelId="{03C00A85-3787-4E38-872E-DF716D1E430F}" type="presParOf" srcId="{21C411D8-E365-4E83-A62D-DAFC9CD69E82}" destId="{CA9C5C32-D96C-4AB3-9ADF-BC426D44F7F0}" srcOrd="4" destOrd="0" presId="urn:microsoft.com/office/officeart/2008/layout/LinedList"/>
    <dgm:cxn modelId="{4E0112D3-1498-4B2A-B5A2-C67EE4424F14}" type="presParOf" srcId="{21C411D8-E365-4E83-A62D-DAFC9CD69E82}" destId="{3EC8012D-5FA3-4F1E-9865-E0EDAE31C5FC}" srcOrd="5" destOrd="0" presId="urn:microsoft.com/office/officeart/2008/layout/LinedList"/>
    <dgm:cxn modelId="{9DB44368-609F-4363-9677-77CFF0FDF90D}" type="presParOf" srcId="{3EC8012D-5FA3-4F1E-9865-E0EDAE31C5FC}" destId="{CB598C92-AFAA-40C7-870E-C6D9197F0B7A}" srcOrd="0" destOrd="0" presId="urn:microsoft.com/office/officeart/2008/layout/LinedList"/>
    <dgm:cxn modelId="{3F4F68B0-9767-4259-8B9E-D79D90787708}" type="presParOf" srcId="{3EC8012D-5FA3-4F1E-9865-E0EDAE31C5FC}" destId="{332CB401-FA3C-4886-88A5-7F654BBA7F1F}" srcOrd="1" destOrd="0" presId="urn:microsoft.com/office/officeart/2008/layout/LinedList"/>
    <dgm:cxn modelId="{4771C37F-7FDE-4C76-AA04-3EBDB3CDE060}" type="presParOf" srcId="{21C411D8-E365-4E83-A62D-DAFC9CD69E82}" destId="{694F2074-1B4C-4BD6-8DC4-2C6382FCD1A4}" srcOrd="6" destOrd="0" presId="urn:microsoft.com/office/officeart/2008/layout/LinedList"/>
    <dgm:cxn modelId="{5D7A6008-1E84-4A08-874F-BA0E06A30B43}" type="presParOf" srcId="{21C411D8-E365-4E83-A62D-DAFC9CD69E82}" destId="{19137D78-0C4D-4BFB-BFE0-17FBC4A6511D}" srcOrd="7" destOrd="0" presId="urn:microsoft.com/office/officeart/2008/layout/LinedList"/>
    <dgm:cxn modelId="{C0D86DD9-B568-4885-97BD-9C3582755262}" type="presParOf" srcId="{19137D78-0C4D-4BFB-BFE0-17FBC4A6511D}" destId="{8E071038-4454-47AC-89B9-17E056ED6E4D}" srcOrd="0" destOrd="0" presId="urn:microsoft.com/office/officeart/2008/layout/LinedList"/>
    <dgm:cxn modelId="{56E5CFB2-EC8B-43AF-BD2D-8D991BAF5DD0}" type="presParOf" srcId="{19137D78-0C4D-4BFB-BFE0-17FBC4A6511D}" destId="{8B94B902-3FFD-47CF-8824-2EDA09FC92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D3CA4-FBCD-4905-A9B6-FB3704A23F9B}"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ED05AB6C-21E2-46C2-8985-1BD429272E04}">
      <dgm:prSet/>
      <dgm:spPr/>
      <dgm:t>
        <a:bodyPr/>
        <a:lstStyle/>
        <a:p>
          <a:r>
            <a:rPr lang="en-CA"/>
            <a:t>Atom</a:t>
          </a:r>
          <a:endParaRPr lang="en-US"/>
        </a:p>
      </dgm:t>
    </dgm:pt>
    <dgm:pt modelId="{491203E6-3CD1-400E-B783-5CD2741369E8}" type="parTrans" cxnId="{EC20EEE0-3F79-46A1-9E47-875417BD3ABA}">
      <dgm:prSet/>
      <dgm:spPr/>
      <dgm:t>
        <a:bodyPr/>
        <a:lstStyle/>
        <a:p>
          <a:endParaRPr lang="en-US"/>
        </a:p>
      </dgm:t>
    </dgm:pt>
    <dgm:pt modelId="{D4757DB0-8DEB-4C26-86D2-4E32C5D8553E}" type="sibTrans" cxnId="{EC20EEE0-3F79-46A1-9E47-875417BD3ABA}">
      <dgm:prSet/>
      <dgm:spPr/>
      <dgm:t>
        <a:bodyPr/>
        <a:lstStyle/>
        <a:p>
          <a:endParaRPr lang="en-US"/>
        </a:p>
      </dgm:t>
    </dgm:pt>
    <dgm:pt modelId="{0463D2FC-4F4C-49CE-8E8D-691A554E7498}">
      <dgm:prSet/>
      <dgm:spPr/>
      <dgm:t>
        <a:bodyPr/>
        <a:lstStyle/>
        <a:p>
          <a:r>
            <a:rPr lang="en-CA" dirty="0"/>
            <a:t>Molecule</a:t>
          </a:r>
          <a:endParaRPr lang="en-US" dirty="0"/>
        </a:p>
      </dgm:t>
    </dgm:pt>
    <dgm:pt modelId="{827021B2-580E-4B85-9377-AFB6C6EB6B36}" type="parTrans" cxnId="{D0EF6FC8-6147-4DF7-B595-66FAB6102AE1}">
      <dgm:prSet/>
      <dgm:spPr/>
      <dgm:t>
        <a:bodyPr/>
        <a:lstStyle/>
        <a:p>
          <a:endParaRPr lang="en-US"/>
        </a:p>
      </dgm:t>
    </dgm:pt>
    <dgm:pt modelId="{0579173B-F590-4588-8F74-45F86925F79D}" type="sibTrans" cxnId="{D0EF6FC8-6147-4DF7-B595-66FAB6102AE1}">
      <dgm:prSet/>
      <dgm:spPr/>
      <dgm:t>
        <a:bodyPr/>
        <a:lstStyle/>
        <a:p>
          <a:endParaRPr lang="en-US"/>
        </a:p>
      </dgm:t>
    </dgm:pt>
    <dgm:pt modelId="{8CF70DD1-4029-4E34-93AA-18AACECD9F3C}">
      <dgm:prSet/>
      <dgm:spPr/>
      <dgm:t>
        <a:bodyPr/>
        <a:lstStyle/>
        <a:p>
          <a:r>
            <a:rPr lang="en-CA"/>
            <a:t>Organelle</a:t>
          </a:r>
          <a:endParaRPr lang="en-US"/>
        </a:p>
      </dgm:t>
    </dgm:pt>
    <dgm:pt modelId="{12F76C86-57E2-42CF-B896-D5A86D586EFD}" type="parTrans" cxnId="{A3ACB264-AB55-42EF-AC0D-818C56776349}">
      <dgm:prSet/>
      <dgm:spPr/>
      <dgm:t>
        <a:bodyPr/>
        <a:lstStyle/>
        <a:p>
          <a:endParaRPr lang="en-US"/>
        </a:p>
      </dgm:t>
    </dgm:pt>
    <dgm:pt modelId="{BAB758D2-4CAF-4F34-8EDB-0A2F7730D7D7}" type="sibTrans" cxnId="{A3ACB264-AB55-42EF-AC0D-818C56776349}">
      <dgm:prSet/>
      <dgm:spPr/>
      <dgm:t>
        <a:bodyPr/>
        <a:lstStyle/>
        <a:p>
          <a:endParaRPr lang="en-US"/>
        </a:p>
      </dgm:t>
    </dgm:pt>
    <dgm:pt modelId="{B40E245D-F1FA-4FAD-9F93-F9F1ABA68B24}">
      <dgm:prSet/>
      <dgm:spPr/>
      <dgm:t>
        <a:bodyPr/>
        <a:lstStyle/>
        <a:p>
          <a:r>
            <a:rPr lang="en-CA" dirty="0"/>
            <a:t>Cell</a:t>
          </a:r>
          <a:endParaRPr lang="en-US" dirty="0"/>
        </a:p>
      </dgm:t>
    </dgm:pt>
    <dgm:pt modelId="{635A139B-FAB6-4563-AEA1-F51884488161}" type="parTrans" cxnId="{2DE61593-369E-477A-B6FE-2F9B5823B1FB}">
      <dgm:prSet/>
      <dgm:spPr/>
      <dgm:t>
        <a:bodyPr/>
        <a:lstStyle/>
        <a:p>
          <a:endParaRPr lang="en-US"/>
        </a:p>
      </dgm:t>
    </dgm:pt>
    <dgm:pt modelId="{68634752-9873-4337-B446-4F1DF8B5E400}" type="sibTrans" cxnId="{2DE61593-369E-477A-B6FE-2F9B5823B1FB}">
      <dgm:prSet/>
      <dgm:spPr/>
      <dgm:t>
        <a:bodyPr/>
        <a:lstStyle/>
        <a:p>
          <a:endParaRPr lang="en-US"/>
        </a:p>
      </dgm:t>
    </dgm:pt>
    <dgm:pt modelId="{6CC08B0C-A428-4CB2-A567-89E4D64B6EF6}">
      <dgm:prSet/>
      <dgm:spPr/>
      <dgm:t>
        <a:bodyPr/>
        <a:lstStyle/>
        <a:p>
          <a:r>
            <a:rPr lang="en-CA"/>
            <a:t>Tissue</a:t>
          </a:r>
          <a:endParaRPr lang="en-US"/>
        </a:p>
      </dgm:t>
    </dgm:pt>
    <dgm:pt modelId="{BA565B0F-D547-4B1A-9F89-D65524CD830E}" type="parTrans" cxnId="{C21CB518-0D1A-4974-8986-EA02E58A55DC}">
      <dgm:prSet/>
      <dgm:spPr/>
      <dgm:t>
        <a:bodyPr/>
        <a:lstStyle/>
        <a:p>
          <a:endParaRPr lang="en-US"/>
        </a:p>
      </dgm:t>
    </dgm:pt>
    <dgm:pt modelId="{1E20ACA3-46A4-4BA4-848F-AB1F55C01F2C}" type="sibTrans" cxnId="{C21CB518-0D1A-4974-8986-EA02E58A55DC}">
      <dgm:prSet/>
      <dgm:spPr/>
      <dgm:t>
        <a:bodyPr/>
        <a:lstStyle/>
        <a:p>
          <a:endParaRPr lang="en-US"/>
        </a:p>
      </dgm:t>
    </dgm:pt>
    <dgm:pt modelId="{8D82B4B9-A3F8-45CC-9B04-4DA8A46BC78F}">
      <dgm:prSet/>
      <dgm:spPr/>
      <dgm:t>
        <a:bodyPr/>
        <a:lstStyle/>
        <a:p>
          <a:r>
            <a:rPr lang="en-CA"/>
            <a:t>Organ</a:t>
          </a:r>
          <a:endParaRPr lang="en-US"/>
        </a:p>
      </dgm:t>
    </dgm:pt>
    <dgm:pt modelId="{FA717E39-C156-4630-880F-06AE0783FE79}" type="parTrans" cxnId="{74ACC4D0-D47E-4157-B23C-9824603EB21A}">
      <dgm:prSet/>
      <dgm:spPr/>
      <dgm:t>
        <a:bodyPr/>
        <a:lstStyle/>
        <a:p>
          <a:endParaRPr lang="en-US"/>
        </a:p>
      </dgm:t>
    </dgm:pt>
    <dgm:pt modelId="{B9087D4E-1771-4235-908A-3448A94F8E45}" type="sibTrans" cxnId="{74ACC4D0-D47E-4157-B23C-9824603EB21A}">
      <dgm:prSet/>
      <dgm:spPr/>
      <dgm:t>
        <a:bodyPr/>
        <a:lstStyle/>
        <a:p>
          <a:endParaRPr lang="en-US"/>
        </a:p>
      </dgm:t>
    </dgm:pt>
    <dgm:pt modelId="{B4C2FBA4-7C42-453B-84E7-CF1592619DE5}">
      <dgm:prSet/>
      <dgm:spPr/>
      <dgm:t>
        <a:bodyPr/>
        <a:lstStyle/>
        <a:p>
          <a:r>
            <a:rPr lang="en-CA" dirty="0"/>
            <a:t>Organism</a:t>
          </a:r>
          <a:endParaRPr lang="en-US" dirty="0"/>
        </a:p>
      </dgm:t>
    </dgm:pt>
    <dgm:pt modelId="{0D877709-3A7F-4458-8AF9-926208951A81}" type="parTrans" cxnId="{1B446C02-A1B5-45D7-B95F-BBEE2B24A074}">
      <dgm:prSet/>
      <dgm:spPr/>
      <dgm:t>
        <a:bodyPr/>
        <a:lstStyle/>
        <a:p>
          <a:endParaRPr lang="en-US"/>
        </a:p>
      </dgm:t>
    </dgm:pt>
    <dgm:pt modelId="{CB91B367-0289-4BAB-BCB7-811A59054D71}" type="sibTrans" cxnId="{1B446C02-A1B5-45D7-B95F-BBEE2B24A074}">
      <dgm:prSet/>
      <dgm:spPr/>
      <dgm:t>
        <a:bodyPr/>
        <a:lstStyle/>
        <a:p>
          <a:endParaRPr lang="en-US"/>
        </a:p>
      </dgm:t>
    </dgm:pt>
    <dgm:pt modelId="{CA1E352C-E47A-4F5D-95A7-681A5BE8113F}" type="pres">
      <dgm:prSet presAssocID="{AFBD3CA4-FBCD-4905-A9B6-FB3704A23F9B}" presName="CompostProcess" presStyleCnt="0">
        <dgm:presLayoutVars>
          <dgm:dir/>
          <dgm:resizeHandles val="exact"/>
        </dgm:presLayoutVars>
      </dgm:prSet>
      <dgm:spPr/>
    </dgm:pt>
    <dgm:pt modelId="{04B86EE8-5700-4CEB-8E26-A886FDAC7BBC}" type="pres">
      <dgm:prSet presAssocID="{AFBD3CA4-FBCD-4905-A9B6-FB3704A23F9B}" presName="arrow" presStyleLbl="bgShp" presStyleIdx="0" presStyleCnt="1"/>
      <dgm:spPr/>
    </dgm:pt>
    <dgm:pt modelId="{021339B3-1E78-4A00-824C-83913A38CDE6}" type="pres">
      <dgm:prSet presAssocID="{AFBD3CA4-FBCD-4905-A9B6-FB3704A23F9B}" presName="linearProcess" presStyleCnt="0"/>
      <dgm:spPr/>
    </dgm:pt>
    <dgm:pt modelId="{F91A78D5-578F-4506-B38F-E9574FCAC30A}" type="pres">
      <dgm:prSet presAssocID="{ED05AB6C-21E2-46C2-8985-1BD429272E04}" presName="textNode" presStyleLbl="node1" presStyleIdx="0" presStyleCnt="7">
        <dgm:presLayoutVars>
          <dgm:bulletEnabled val="1"/>
        </dgm:presLayoutVars>
      </dgm:prSet>
      <dgm:spPr/>
    </dgm:pt>
    <dgm:pt modelId="{8E18C4A2-BAF1-445D-97AD-65C2D7DFC2E8}" type="pres">
      <dgm:prSet presAssocID="{D4757DB0-8DEB-4C26-86D2-4E32C5D8553E}" presName="sibTrans" presStyleCnt="0"/>
      <dgm:spPr/>
    </dgm:pt>
    <dgm:pt modelId="{53C797FC-E37F-4FC7-BD9D-918AF4E52DBE}" type="pres">
      <dgm:prSet presAssocID="{0463D2FC-4F4C-49CE-8E8D-691A554E7498}" presName="textNode" presStyleLbl="node1" presStyleIdx="1" presStyleCnt="7">
        <dgm:presLayoutVars>
          <dgm:bulletEnabled val="1"/>
        </dgm:presLayoutVars>
      </dgm:prSet>
      <dgm:spPr/>
    </dgm:pt>
    <dgm:pt modelId="{0A565D2B-2046-44D8-9B9D-244F52408811}" type="pres">
      <dgm:prSet presAssocID="{0579173B-F590-4588-8F74-45F86925F79D}" presName="sibTrans" presStyleCnt="0"/>
      <dgm:spPr/>
    </dgm:pt>
    <dgm:pt modelId="{151C2D3E-86FC-4DCE-9598-5232A924FA49}" type="pres">
      <dgm:prSet presAssocID="{8CF70DD1-4029-4E34-93AA-18AACECD9F3C}" presName="textNode" presStyleLbl="node1" presStyleIdx="2" presStyleCnt="7">
        <dgm:presLayoutVars>
          <dgm:bulletEnabled val="1"/>
        </dgm:presLayoutVars>
      </dgm:prSet>
      <dgm:spPr/>
    </dgm:pt>
    <dgm:pt modelId="{915E487B-6722-436C-8039-E24D2F9C0465}" type="pres">
      <dgm:prSet presAssocID="{BAB758D2-4CAF-4F34-8EDB-0A2F7730D7D7}" presName="sibTrans" presStyleCnt="0"/>
      <dgm:spPr/>
    </dgm:pt>
    <dgm:pt modelId="{7CD3C96F-1EE8-47AA-B3BE-3036E4012CD6}" type="pres">
      <dgm:prSet presAssocID="{B40E245D-F1FA-4FAD-9F93-F9F1ABA68B24}" presName="textNode" presStyleLbl="node1" presStyleIdx="3" presStyleCnt="7" custLinFactNeighborX="-1918" custLinFactNeighborY="-77440">
        <dgm:presLayoutVars>
          <dgm:bulletEnabled val="1"/>
        </dgm:presLayoutVars>
      </dgm:prSet>
      <dgm:spPr/>
    </dgm:pt>
    <dgm:pt modelId="{0B23EB56-3C41-487C-A3CE-6B07075EEABC}" type="pres">
      <dgm:prSet presAssocID="{68634752-9873-4337-B446-4F1DF8B5E400}" presName="sibTrans" presStyleCnt="0"/>
      <dgm:spPr/>
    </dgm:pt>
    <dgm:pt modelId="{138BF116-6F30-4D60-B1A3-A90FDDF0B578}" type="pres">
      <dgm:prSet presAssocID="{6CC08B0C-A428-4CB2-A567-89E4D64B6EF6}" presName="textNode" presStyleLbl="node1" presStyleIdx="4" presStyleCnt="7">
        <dgm:presLayoutVars>
          <dgm:bulletEnabled val="1"/>
        </dgm:presLayoutVars>
      </dgm:prSet>
      <dgm:spPr/>
    </dgm:pt>
    <dgm:pt modelId="{153E4F55-C5EE-4274-BAAC-15AC8D163D9C}" type="pres">
      <dgm:prSet presAssocID="{1E20ACA3-46A4-4BA4-848F-AB1F55C01F2C}" presName="sibTrans" presStyleCnt="0"/>
      <dgm:spPr/>
    </dgm:pt>
    <dgm:pt modelId="{17549505-5B1A-49D5-AC25-C2528FEFAA9D}" type="pres">
      <dgm:prSet presAssocID="{8D82B4B9-A3F8-45CC-9B04-4DA8A46BC78F}" presName="textNode" presStyleLbl="node1" presStyleIdx="5" presStyleCnt="7">
        <dgm:presLayoutVars>
          <dgm:bulletEnabled val="1"/>
        </dgm:presLayoutVars>
      </dgm:prSet>
      <dgm:spPr/>
    </dgm:pt>
    <dgm:pt modelId="{943E03D7-37B9-472F-81F1-336ECC37A44C}" type="pres">
      <dgm:prSet presAssocID="{B9087D4E-1771-4235-908A-3448A94F8E45}" presName="sibTrans" presStyleCnt="0"/>
      <dgm:spPr/>
    </dgm:pt>
    <dgm:pt modelId="{6AEFBD47-C9F2-43A4-B9A2-2546FCD1565D}" type="pres">
      <dgm:prSet presAssocID="{B4C2FBA4-7C42-453B-84E7-CF1592619DE5}" presName="textNode" presStyleLbl="node1" presStyleIdx="6" presStyleCnt="7">
        <dgm:presLayoutVars>
          <dgm:bulletEnabled val="1"/>
        </dgm:presLayoutVars>
      </dgm:prSet>
      <dgm:spPr/>
    </dgm:pt>
  </dgm:ptLst>
  <dgm:cxnLst>
    <dgm:cxn modelId="{1B446C02-A1B5-45D7-B95F-BBEE2B24A074}" srcId="{AFBD3CA4-FBCD-4905-A9B6-FB3704A23F9B}" destId="{B4C2FBA4-7C42-453B-84E7-CF1592619DE5}" srcOrd="6" destOrd="0" parTransId="{0D877709-3A7F-4458-8AF9-926208951A81}" sibTransId="{CB91B367-0289-4BAB-BCB7-811A59054D71}"/>
    <dgm:cxn modelId="{76BF9F09-5F41-4302-978F-851D26275446}" type="presOf" srcId="{B40E245D-F1FA-4FAD-9F93-F9F1ABA68B24}" destId="{7CD3C96F-1EE8-47AA-B3BE-3036E4012CD6}" srcOrd="0" destOrd="0" presId="urn:microsoft.com/office/officeart/2005/8/layout/hProcess9"/>
    <dgm:cxn modelId="{C21CB518-0D1A-4974-8986-EA02E58A55DC}" srcId="{AFBD3CA4-FBCD-4905-A9B6-FB3704A23F9B}" destId="{6CC08B0C-A428-4CB2-A567-89E4D64B6EF6}" srcOrd="4" destOrd="0" parTransId="{BA565B0F-D547-4B1A-9F89-D65524CD830E}" sibTransId="{1E20ACA3-46A4-4BA4-848F-AB1F55C01F2C}"/>
    <dgm:cxn modelId="{D890F624-4B1D-4AAE-B266-07D32E49C666}" type="presOf" srcId="{ED05AB6C-21E2-46C2-8985-1BD429272E04}" destId="{F91A78D5-578F-4506-B38F-E9574FCAC30A}" srcOrd="0" destOrd="0" presId="urn:microsoft.com/office/officeart/2005/8/layout/hProcess9"/>
    <dgm:cxn modelId="{A3ACB264-AB55-42EF-AC0D-818C56776349}" srcId="{AFBD3CA4-FBCD-4905-A9B6-FB3704A23F9B}" destId="{8CF70DD1-4029-4E34-93AA-18AACECD9F3C}" srcOrd="2" destOrd="0" parTransId="{12F76C86-57E2-42CF-B896-D5A86D586EFD}" sibTransId="{BAB758D2-4CAF-4F34-8EDB-0A2F7730D7D7}"/>
    <dgm:cxn modelId="{C2DAFC4C-60D8-4AD5-8695-78BF86C3EE10}" type="presOf" srcId="{6CC08B0C-A428-4CB2-A567-89E4D64B6EF6}" destId="{138BF116-6F30-4D60-B1A3-A90FDDF0B578}" srcOrd="0" destOrd="0" presId="urn:microsoft.com/office/officeart/2005/8/layout/hProcess9"/>
    <dgm:cxn modelId="{C455466D-A50E-424C-B1D0-4F89AC6EA8F6}" type="presOf" srcId="{8CF70DD1-4029-4E34-93AA-18AACECD9F3C}" destId="{151C2D3E-86FC-4DCE-9598-5232A924FA49}" srcOrd="0" destOrd="0" presId="urn:microsoft.com/office/officeart/2005/8/layout/hProcess9"/>
    <dgm:cxn modelId="{22484E70-BC8F-4040-B86D-A6964C232217}" type="presOf" srcId="{0463D2FC-4F4C-49CE-8E8D-691A554E7498}" destId="{53C797FC-E37F-4FC7-BD9D-918AF4E52DBE}" srcOrd="0" destOrd="0" presId="urn:microsoft.com/office/officeart/2005/8/layout/hProcess9"/>
    <dgm:cxn modelId="{23088876-DB67-4DCA-8E72-B716FDEDD835}" type="presOf" srcId="{AFBD3CA4-FBCD-4905-A9B6-FB3704A23F9B}" destId="{CA1E352C-E47A-4F5D-95A7-681A5BE8113F}" srcOrd="0" destOrd="0" presId="urn:microsoft.com/office/officeart/2005/8/layout/hProcess9"/>
    <dgm:cxn modelId="{80D09F8D-EDF9-48BC-B621-966DCF7B2DB9}" type="presOf" srcId="{B4C2FBA4-7C42-453B-84E7-CF1592619DE5}" destId="{6AEFBD47-C9F2-43A4-B9A2-2546FCD1565D}" srcOrd="0" destOrd="0" presId="urn:microsoft.com/office/officeart/2005/8/layout/hProcess9"/>
    <dgm:cxn modelId="{2DE61593-369E-477A-B6FE-2F9B5823B1FB}" srcId="{AFBD3CA4-FBCD-4905-A9B6-FB3704A23F9B}" destId="{B40E245D-F1FA-4FAD-9F93-F9F1ABA68B24}" srcOrd="3" destOrd="0" parTransId="{635A139B-FAB6-4563-AEA1-F51884488161}" sibTransId="{68634752-9873-4337-B446-4F1DF8B5E400}"/>
    <dgm:cxn modelId="{D0EF6FC8-6147-4DF7-B595-66FAB6102AE1}" srcId="{AFBD3CA4-FBCD-4905-A9B6-FB3704A23F9B}" destId="{0463D2FC-4F4C-49CE-8E8D-691A554E7498}" srcOrd="1" destOrd="0" parTransId="{827021B2-580E-4B85-9377-AFB6C6EB6B36}" sibTransId="{0579173B-F590-4588-8F74-45F86925F79D}"/>
    <dgm:cxn modelId="{74ACC4D0-D47E-4157-B23C-9824603EB21A}" srcId="{AFBD3CA4-FBCD-4905-A9B6-FB3704A23F9B}" destId="{8D82B4B9-A3F8-45CC-9B04-4DA8A46BC78F}" srcOrd="5" destOrd="0" parTransId="{FA717E39-C156-4630-880F-06AE0783FE79}" sibTransId="{B9087D4E-1771-4235-908A-3448A94F8E45}"/>
    <dgm:cxn modelId="{EC20EEE0-3F79-46A1-9E47-875417BD3ABA}" srcId="{AFBD3CA4-FBCD-4905-A9B6-FB3704A23F9B}" destId="{ED05AB6C-21E2-46C2-8985-1BD429272E04}" srcOrd="0" destOrd="0" parTransId="{491203E6-3CD1-400E-B783-5CD2741369E8}" sibTransId="{D4757DB0-8DEB-4C26-86D2-4E32C5D8553E}"/>
    <dgm:cxn modelId="{B20A81FE-EF30-45B7-BC27-4BEA4685FABF}" type="presOf" srcId="{8D82B4B9-A3F8-45CC-9B04-4DA8A46BC78F}" destId="{17549505-5B1A-49D5-AC25-C2528FEFAA9D}" srcOrd="0" destOrd="0" presId="urn:microsoft.com/office/officeart/2005/8/layout/hProcess9"/>
    <dgm:cxn modelId="{FDE80203-4B08-4EC0-BD3A-3A3A4B304598}" type="presParOf" srcId="{CA1E352C-E47A-4F5D-95A7-681A5BE8113F}" destId="{04B86EE8-5700-4CEB-8E26-A886FDAC7BBC}" srcOrd="0" destOrd="0" presId="urn:microsoft.com/office/officeart/2005/8/layout/hProcess9"/>
    <dgm:cxn modelId="{0E2AA8ED-BE1A-4C7A-AD3E-71BBBDDFEB4E}" type="presParOf" srcId="{CA1E352C-E47A-4F5D-95A7-681A5BE8113F}" destId="{021339B3-1E78-4A00-824C-83913A38CDE6}" srcOrd="1" destOrd="0" presId="urn:microsoft.com/office/officeart/2005/8/layout/hProcess9"/>
    <dgm:cxn modelId="{4EAF4253-4313-4927-85B7-A87227CCC08F}" type="presParOf" srcId="{021339B3-1E78-4A00-824C-83913A38CDE6}" destId="{F91A78D5-578F-4506-B38F-E9574FCAC30A}" srcOrd="0" destOrd="0" presId="urn:microsoft.com/office/officeart/2005/8/layout/hProcess9"/>
    <dgm:cxn modelId="{0C3110FE-F7A8-4C7E-B274-B008967A7A7B}" type="presParOf" srcId="{021339B3-1E78-4A00-824C-83913A38CDE6}" destId="{8E18C4A2-BAF1-445D-97AD-65C2D7DFC2E8}" srcOrd="1" destOrd="0" presId="urn:microsoft.com/office/officeart/2005/8/layout/hProcess9"/>
    <dgm:cxn modelId="{076EDBFA-2831-4E80-9652-BF3D1D78F948}" type="presParOf" srcId="{021339B3-1E78-4A00-824C-83913A38CDE6}" destId="{53C797FC-E37F-4FC7-BD9D-918AF4E52DBE}" srcOrd="2" destOrd="0" presId="urn:microsoft.com/office/officeart/2005/8/layout/hProcess9"/>
    <dgm:cxn modelId="{7B7C2A8F-8C69-4B22-8EF1-9371EB280B7B}" type="presParOf" srcId="{021339B3-1E78-4A00-824C-83913A38CDE6}" destId="{0A565D2B-2046-44D8-9B9D-244F52408811}" srcOrd="3" destOrd="0" presId="urn:microsoft.com/office/officeart/2005/8/layout/hProcess9"/>
    <dgm:cxn modelId="{CA7FA0ED-5C89-412C-A528-D1EF35A704A3}" type="presParOf" srcId="{021339B3-1E78-4A00-824C-83913A38CDE6}" destId="{151C2D3E-86FC-4DCE-9598-5232A924FA49}" srcOrd="4" destOrd="0" presId="urn:microsoft.com/office/officeart/2005/8/layout/hProcess9"/>
    <dgm:cxn modelId="{C1480B93-112F-4117-8A40-061E3A3F38AC}" type="presParOf" srcId="{021339B3-1E78-4A00-824C-83913A38CDE6}" destId="{915E487B-6722-436C-8039-E24D2F9C0465}" srcOrd="5" destOrd="0" presId="urn:microsoft.com/office/officeart/2005/8/layout/hProcess9"/>
    <dgm:cxn modelId="{AC7D3595-B577-4574-96B6-995966322ED6}" type="presParOf" srcId="{021339B3-1E78-4A00-824C-83913A38CDE6}" destId="{7CD3C96F-1EE8-47AA-B3BE-3036E4012CD6}" srcOrd="6" destOrd="0" presId="urn:microsoft.com/office/officeart/2005/8/layout/hProcess9"/>
    <dgm:cxn modelId="{FB759E4A-6D2E-43E2-8182-5F606513EAD2}" type="presParOf" srcId="{021339B3-1E78-4A00-824C-83913A38CDE6}" destId="{0B23EB56-3C41-487C-A3CE-6B07075EEABC}" srcOrd="7" destOrd="0" presId="urn:microsoft.com/office/officeart/2005/8/layout/hProcess9"/>
    <dgm:cxn modelId="{4996FB58-3FCC-4429-A704-24457605F894}" type="presParOf" srcId="{021339B3-1E78-4A00-824C-83913A38CDE6}" destId="{138BF116-6F30-4D60-B1A3-A90FDDF0B578}" srcOrd="8" destOrd="0" presId="urn:microsoft.com/office/officeart/2005/8/layout/hProcess9"/>
    <dgm:cxn modelId="{ADA56B91-59D3-434C-A524-8512A69544D8}" type="presParOf" srcId="{021339B3-1E78-4A00-824C-83913A38CDE6}" destId="{153E4F55-C5EE-4274-BAAC-15AC8D163D9C}" srcOrd="9" destOrd="0" presId="urn:microsoft.com/office/officeart/2005/8/layout/hProcess9"/>
    <dgm:cxn modelId="{7CE3B8A3-D85B-4377-918C-6D7E796036B3}" type="presParOf" srcId="{021339B3-1E78-4A00-824C-83913A38CDE6}" destId="{17549505-5B1A-49D5-AC25-C2528FEFAA9D}" srcOrd="10" destOrd="0" presId="urn:microsoft.com/office/officeart/2005/8/layout/hProcess9"/>
    <dgm:cxn modelId="{8AB45497-0759-41B6-8E74-C5F3BDADD20D}" type="presParOf" srcId="{021339B3-1E78-4A00-824C-83913A38CDE6}" destId="{943E03D7-37B9-472F-81F1-336ECC37A44C}" srcOrd="11" destOrd="0" presId="urn:microsoft.com/office/officeart/2005/8/layout/hProcess9"/>
    <dgm:cxn modelId="{F40A0422-9748-4D17-836B-222706BDB67F}" type="presParOf" srcId="{021339B3-1E78-4A00-824C-83913A38CDE6}" destId="{6AEFBD47-C9F2-43A4-B9A2-2546FCD1565D}"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D3CA4-FBCD-4905-A9B6-FB3704A23F9B}"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ED05AB6C-21E2-46C2-8985-1BD429272E04}">
      <dgm:prSet/>
      <dgm:spPr/>
      <dgm:t>
        <a:bodyPr/>
        <a:lstStyle/>
        <a:p>
          <a:r>
            <a:rPr lang="en-CA"/>
            <a:t>Atom</a:t>
          </a:r>
          <a:endParaRPr lang="en-US"/>
        </a:p>
      </dgm:t>
    </dgm:pt>
    <dgm:pt modelId="{491203E6-3CD1-400E-B783-5CD2741369E8}" type="parTrans" cxnId="{EC20EEE0-3F79-46A1-9E47-875417BD3ABA}">
      <dgm:prSet/>
      <dgm:spPr/>
      <dgm:t>
        <a:bodyPr/>
        <a:lstStyle/>
        <a:p>
          <a:endParaRPr lang="en-US"/>
        </a:p>
      </dgm:t>
    </dgm:pt>
    <dgm:pt modelId="{D4757DB0-8DEB-4C26-86D2-4E32C5D8553E}" type="sibTrans" cxnId="{EC20EEE0-3F79-46A1-9E47-875417BD3ABA}">
      <dgm:prSet/>
      <dgm:spPr/>
      <dgm:t>
        <a:bodyPr/>
        <a:lstStyle/>
        <a:p>
          <a:endParaRPr lang="en-US"/>
        </a:p>
      </dgm:t>
    </dgm:pt>
    <dgm:pt modelId="{0463D2FC-4F4C-49CE-8E8D-691A554E7498}">
      <dgm:prSet/>
      <dgm:spPr/>
      <dgm:t>
        <a:bodyPr/>
        <a:lstStyle/>
        <a:p>
          <a:r>
            <a:rPr lang="en-CA" dirty="0"/>
            <a:t>Molecule</a:t>
          </a:r>
          <a:endParaRPr lang="en-US" dirty="0"/>
        </a:p>
      </dgm:t>
    </dgm:pt>
    <dgm:pt modelId="{827021B2-580E-4B85-9377-AFB6C6EB6B36}" type="parTrans" cxnId="{D0EF6FC8-6147-4DF7-B595-66FAB6102AE1}">
      <dgm:prSet/>
      <dgm:spPr/>
      <dgm:t>
        <a:bodyPr/>
        <a:lstStyle/>
        <a:p>
          <a:endParaRPr lang="en-US"/>
        </a:p>
      </dgm:t>
    </dgm:pt>
    <dgm:pt modelId="{0579173B-F590-4588-8F74-45F86925F79D}" type="sibTrans" cxnId="{D0EF6FC8-6147-4DF7-B595-66FAB6102AE1}">
      <dgm:prSet/>
      <dgm:spPr/>
      <dgm:t>
        <a:bodyPr/>
        <a:lstStyle/>
        <a:p>
          <a:endParaRPr lang="en-US"/>
        </a:p>
      </dgm:t>
    </dgm:pt>
    <dgm:pt modelId="{8CF70DD1-4029-4E34-93AA-18AACECD9F3C}">
      <dgm:prSet/>
      <dgm:spPr/>
      <dgm:t>
        <a:bodyPr/>
        <a:lstStyle/>
        <a:p>
          <a:r>
            <a:rPr lang="en-CA"/>
            <a:t>Organelle</a:t>
          </a:r>
          <a:endParaRPr lang="en-US"/>
        </a:p>
      </dgm:t>
    </dgm:pt>
    <dgm:pt modelId="{12F76C86-57E2-42CF-B896-D5A86D586EFD}" type="parTrans" cxnId="{A3ACB264-AB55-42EF-AC0D-818C56776349}">
      <dgm:prSet/>
      <dgm:spPr/>
      <dgm:t>
        <a:bodyPr/>
        <a:lstStyle/>
        <a:p>
          <a:endParaRPr lang="en-US"/>
        </a:p>
      </dgm:t>
    </dgm:pt>
    <dgm:pt modelId="{BAB758D2-4CAF-4F34-8EDB-0A2F7730D7D7}" type="sibTrans" cxnId="{A3ACB264-AB55-42EF-AC0D-818C56776349}">
      <dgm:prSet/>
      <dgm:spPr/>
      <dgm:t>
        <a:bodyPr/>
        <a:lstStyle/>
        <a:p>
          <a:endParaRPr lang="en-US"/>
        </a:p>
      </dgm:t>
    </dgm:pt>
    <dgm:pt modelId="{B40E245D-F1FA-4FAD-9F93-F9F1ABA68B24}">
      <dgm:prSet/>
      <dgm:spPr/>
      <dgm:t>
        <a:bodyPr/>
        <a:lstStyle/>
        <a:p>
          <a:r>
            <a:rPr lang="en-CA" dirty="0"/>
            <a:t>Cell</a:t>
          </a:r>
          <a:endParaRPr lang="en-US" dirty="0"/>
        </a:p>
      </dgm:t>
    </dgm:pt>
    <dgm:pt modelId="{635A139B-FAB6-4563-AEA1-F51884488161}" type="parTrans" cxnId="{2DE61593-369E-477A-B6FE-2F9B5823B1FB}">
      <dgm:prSet/>
      <dgm:spPr/>
      <dgm:t>
        <a:bodyPr/>
        <a:lstStyle/>
        <a:p>
          <a:endParaRPr lang="en-US"/>
        </a:p>
      </dgm:t>
    </dgm:pt>
    <dgm:pt modelId="{68634752-9873-4337-B446-4F1DF8B5E400}" type="sibTrans" cxnId="{2DE61593-369E-477A-B6FE-2F9B5823B1FB}">
      <dgm:prSet/>
      <dgm:spPr/>
      <dgm:t>
        <a:bodyPr/>
        <a:lstStyle/>
        <a:p>
          <a:endParaRPr lang="en-US"/>
        </a:p>
      </dgm:t>
    </dgm:pt>
    <dgm:pt modelId="{6CC08B0C-A428-4CB2-A567-89E4D64B6EF6}">
      <dgm:prSet/>
      <dgm:spPr/>
      <dgm:t>
        <a:bodyPr/>
        <a:lstStyle/>
        <a:p>
          <a:r>
            <a:rPr lang="en-CA"/>
            <a:t>Tissue</a:t>
          </a:r>
          <a:endParaRPr lang="en-US"/>
        </a:p>
      </dgm:t>
    </dgm:pt>
    <dgm:pt modelId="{BA565B0F-D547-4B1A-9F89-D65524CD830E}" type="parTrans" cxnId="{C21CB518-0D1A-4974-8986-EA02E58A55DC}">
      <dgm:prSet/>
      <dgm:spPr/>
      <dgm:t>
        <a:bodyPr/>
        <a:lstStyle/>
        <a:p>
          <a:endParaRPr lang="en-US"/>
        </a:p>
      </dgm:t>
    </dgm:pt>
    <dgm:pt modelId="{1E20ACA3-46A4-4BA4-848F-AB1F55C01F2C}" type="sibTrans" cxnId="{C21CB518-0D1A-4974-8986-EA02E58A55DC}">
      <dgm:prSet/>
      <dgm:spPr/>
      <dgm:t>
        <a:bodyPr/>
        <a:lstStyle/>
        <a:p>
          <a:endParaRPr lang="en-US"/>
        </a:p>
      </dgm:t>
    </dgm:pt>
    <dgm:pt modelId="{8D82B4B9-A3F8-45CC-9B04-4DA8A46BC78F}">
      <dgm:prSet/>
      <dgm:spPr/>
      <dgm:t>
        <a:bodyPr/>
        <a:lstStyle/>
        <a:p>
          <a:r>
            <a:rPr lang="en-CA"/>
            <a:t>Organ</a:t>
          </a:r>
          <a:endParaRPr lang="en-US"/>
        </a:p>
      </dgm:t>
    </dgm:pt>
    <dgm:pt modelId="{FA717E39-C156-4630-880F-06AE0783FE79}" type="parTrans" cxnId="{74ACC4D0-D47E-4157-B23C-9824603EB21A}">
      <dgm:prSet/>
      <dgm:spPr/>
      <dgm:t>
        <a:bodyPr/>
        <a:lstStyle/>
        <a:p>
          <a:endParaRPr lang="en-US"/>
        </a:p>
      </dgm:t>
    </dgm:pt>
    <dgm:pt modelId="{B9087D4E-1771-4235-908A-3448A94F8E45}" type="sibTrans" cxnId="{74ACC4D0-D47E-4157-B23C-9824603EB21A}">
      <dgm:prSet/>
      <dgm:spPr/>
      <dgm:t>
        <a:bodyPr/>
        <a:lstStyle/>
        <a:p>
          <a:endParaRPr lang="en-US"/>
        </a:p>
      </dgm:t>
    </dgm:pt>
    <dgm:pt modelId="{B4C2FBA4-7C42-453B-84E7-CF1592619DE5}">
      <dgm:prSet/>
      <dgm:spPr/>
      <dgm:t>
        <a:bodyPr/>
        <a:lstStyle/>
        <a:p>
          <a:r>
            <a:rPr lang="en-CA" dirty="0"/>
            <a:t>Organism</a:t>
          </a:r>
          <a:endParaRPr lang="en-US" dirty="0"/>
        </a:p>
      </dgm:t>
    </dgm:pt>
    <dgm:pt modelId="{0D877709-3A7F-4458-8AF9-926208951A81}" type="parTrans" cxnId="{1B446C02-A1B5-45D7-B95F-BBEE2B24A074}">
      <dgm:prSet/>
      <dgm:spPr/>
      <dgm:t>
        <a:bodyPr/>
        <a:lstStyle/>
        <a:p>
          <a:endParaRPr lang="en-US"/>
        </a:p>
      </dgm:t>
    </dgm:pt>
    <dgm:pt modelId="{CB91B367-0289-4BAB-BCB7-811A59054D71}" type="sibTrans" cxnId="{1B446C02-A1B5-45D7-B95F-BBEE2B24A074}">
      <dgm:prSet/>
      <dgm:spPr/>
      <dgm:t>
        <a:bodyPr/>
        <a:lstStyle/>
        <a:p>
          <a:endParaRPr lang="en-US"/>
        </a:p>
      </dgm:t>
    </dgm:pt>
    <dgm:pt modelId="{CA1E352C-E47A-4F5D-95A7-681A5BE8113F}" type="pres">
      <dgm:prSet presAssocID="{AFBD3CA4-FBCD-4905-A9B6-FB3704A23F9B}" presName="CompostProcess" presStyleCnt="0">
        <dgm:presLayoutVars>
          <dgm:dir/>
          <dgm:resizeHandles val="exact"/>
        </dgm:presLayoutVars>
      </dgm:prSet>
      <dgm:spPr/>
    </dgm:pt>
    <dgm:pt modelId="{04B86EE8-5700-4CEB-8E26-A886FDAC7BBC}" type="pres">
      <dgm:prSet presAssocID="{AFBD3CA4-FBCD-4905-A9B6-FB3704A23F9B}" presName="arrow" presStyleLbl="bgShp" presStyleIdx="0" presStyleCnt="1"/>
      <dgm:spPr/>
    </dgm:pt>
    <dgm:pt modelId="{021339B3-1E78-4A00-824C-83913A38CDE6}" type="pres">
      <dgm:prSet presAssocID="{AFBD3CA4-FBCD-4905-A9B6-FB3704A23F9B}" presName="linearProcess" presStyleCnt="0"/>
      <dgm:spPr/>
    </dgm:pt>
    <dgm:pt modelId="{F91A78D5-578F-4506-B38F-E9574FCAC30A}" type="pres">
      <dgm:prSet presAssocID="{ED05AB6C-21E2-46C2-8985-1BD429272E04}" presName="textNode" presStyleLbl="node1" presStyleIdx="0" presStyleCnt="7">
        <dgm:presLayoutVars>
          <dgm:bulletEnabled val="1"/>
        </dgm:presLayoutVars>
      </dgm:prSet>
      <dgm:spPr/>
    </dgm:pt>
    <dgm:pt modelId="{8E18C4A2-BAF1-445D-97AD-65C2D7DFC2E8}" type="pres">
      <dgm:prSet presAssocID="{D4757DB0-8DEB-4C26-86D2-4E32C5D8553E}" presName="sibTrans" presStyleCnt="0"/>
      <dgm:spPr/>
    </dgm:pt>
    <dgm:pt modelId="{53C797FC-E37F-4FC7-BD9D-918AF4E52DBE}" type="pres">
      <dgm:prSet presAssocID="{0463D2FC-4F4C-49CE-8E8D-691A554E7498}" presName="textNode" presStyleLbl="node1" presStyleIdx="1" presStyleCnt="7" custLinFactNeighborX="22032" custLinFactNeighborY="-823">
        <dgm:presLayoutVars>
          <dgm:bulletEnabled val="1"/>
        </dgm:presLayoutVars>
      </dgm:prSet>
      <dgm:spPr/>
    </dgm:pt>
    <dgm:pt modelId="{0A565D2B-2046-44D8-9B9D-244F52408811}" type="pres">
      <dgm:prSet presAssocID="{0579173B-F590-4588-8F74-45F86925F79D}" presName="sibTrans" presStyleCnt="0"/>
      <dgm:spPr/>
    </dgm:pt>
    <dgm:pt modelId="{151C2D3E-86FC-4DCE-9598-5232A924FA49}" type="pres">
      <dgm:prSet presAssocID="{8CF70DD1-4029-4E34-93AA-18AACECD9F3C}" presName="textNode" presStyleLbl="node1" presStyleIdx="2" presStyleCnt="7">
        <dgm:presLayoutVars>
          <dgm:bulletEnabled val="1"/>
        </dgm:presLayoutVars>
      </dgm:prSet>
      <dgm:spPr/>
    </dgm:pt>
    <dgm:pt modelId="{915E487B-6722-436C-8039-E24D2F9C0465}" type="pres">
      <dgm:prSet presAssocID="{BAB758D2-4CAF-4F34-8EDB-0A2F7730D7D7}" presName="sibTrans" presStyleCnt="0"/>
      <dgm:spPr/>
    </dgm:pt>
    <dgm:pt modelId="{7CD3C96F-1EE8-47AA-B3BE-3036E4012CD6}" type="pres">
      <dgm:prSet presAssocID="{B40E245D-F1FA-4FAD-9F93-F9F1ABA68B24}" presName="textNode" presStyleLbl="node1" presStyleIdx="3" presStyleCnt="7" custLinFactNeighborX="31157" custLinFactNeighborY="-71821">
        <dgm:presLayoutVars>
          <dgm:bulletEnabled val="1"/>
        </dgm:presLayoutVars>
      </dgm:prSet>
      <dgm:spPr/>
    </dgm:pt>
    <dgm:pt modelId="{0B23EB56-3C41-487C-A3CE-6B07075EEABC}" type="pres">
      <dgm:prSet presAssocID="{68634752-9873-4337-B446-4F1DF8B5E400}" presName="sibTrans" presStyleCnt="0"/>
      <dgm:spPr/>
    </dgm:pt>
    <dgm:pt modelId="{138BF116-6F30-4D60-B1A3-A90FDDF0B578}" type="pres">
      <dgm:prSet presAssocID="{6CC08B0C-A428-4CB2-A567-89E4D64B6EF6}" presName="textNode" presStyleLbl="node1" presStyleIdx="4" presStyleCnt="7">
        <dgm:presLayoutVars>
          <dgm:bulletEnabled val="1"/>
        </dgm:presLayoutVars>
      </dgm:prSet>
      <dgm:spPr/>
    </dgm:pt>
    <dgm:pt modelId="{153E4F55-C5EE-4274-BAAC-15AC8D163D9C}" type="pres">
      <dgm:prSet presAssocID="{1E20ACA3-46A4-4BA4-848F-AB1F55C01F2C}" presName="sibTrans" presStyleCnt="0"/>
      <dgm:spPr/>
    </dgm:pt>
    <dgm:pt modelId="{17549505-5B1A-49D5-AC25-C2528FEFAA9D}" type="pres">
      <dgm:prSet presAssocID="{8D82B4B9-A3F8-45CC-9B04-4DA8A46BC78F}" presName="textNode" presStyleLbl="node1" presStyleIdx="5" presStyleCnt="7">
        <dgm:presLayoutVars>
          <dgm:bulletEnabled val="1"/>
        </dgm:presLayoutVars>
      </dgm:prSet>
      <dgm:spPr/>
    </dgm:pt>
    <dgm:pt modelId="{943E03D7-37B9-472F-81F1-336ECC37A44C}" type="pres">
      <dgm:prSet presAssocID="{B9087D4E-1771-4235-908A-3448A94F8E45}" presName="sibTrans" presStyleCnt="0"/>
      <dgm:spPr/>
    </dgm:pt>
    <dgm:pt modelId="{6AEFBD47-C9F2-43A4-B9A2-2546FCD1565D}" type="pres">
      <dgm:prSet presAssocID="{B4C2FBA4-7C42-453B-84E7-CF1592619DE5}" presName="textNode" presStyleLbl="node1" presStyleIdx="6" presStyleCnt="7">
        <dgm:presLayoutVars>
          <dgm:bulletEnabled val="1"/>
        </dgm:presLayoutVars>
      </dgm:prSet>
      <dgm:spPr/>
    </dgm:pt>
  </dgm:ptLst>
  <dgm:cxnLst>
    <dgm:cxn modelId="{1B446C02-A1B5-45D7-B95F-BBEE2B24A074}" srcId="{AFBD3CA4-FBCD-4905-A9B6-FB3704A23F9B}" destId="{B4C2FBA4-7C42-453B-84E7-CF1592619DE5}" srcOrd="6" destOrd="0" parTransId="{0D877709-3A7F-4458-8AF9-926208951A81}" sibTransId="{CB91B367-0289-4BAB-BCB7-811A59054D71}"/>
    <dgm:cxn modelId="{76BF9F09-5F41-4302-978F-851D26275446}" type="presOf" srcId="{B40E245D-F1FA-4FAD-9F93-F9F1ABA68B24}" destId="{7CD3C96F-1EE8-47AA-B3BE-3036E4012CD6}" srcOrd="0" destOrd="0" presId="urn:microsoft.com/office/officeart/2005/8/layout/hProcess9"/>
    <dgm:cxn modelId="{C21CB518-0D1A-4974-8986-EA02E58A55DC}" srcId="{AFBD3CA4-FBCD-4905-A9B6-FB3704A23F9B}" destId="{6CC08B0C-A428-4CB2-A567-89E4D64B6EF6}" srcOrd="4" destOrd="0" parTransId="{BA565B0F-D547-4B1A-9F89-D65524CD830E}" sibTransId="{1E20ACA3-46A4-4BA4-848F-AB1F55C01F2C}"/>
    <dgm:cxn modelId="{D890F624-4B1D-4AAE-B266-07D32E49C666}" type="presOf" srcId="{ED05AB6C-21E2-46C2-8985-1BD429272E04}" destId="{F91A78D5-578F-4506-B38F-E9574FCAC30A}" srcOrd="0" destOrd="0" presId="urn:microsoft.com/office/officeart/2005/8/layout/hProcess9"/>
    <dgm:cxn modelId="{A3ACB264-AB55-42EF-AC0D-818C56776349}" srcId="{AFBD3CA4-FBCD-4905-A9B6-FB3704A23F9B}" destId="{8CF70DD1-4029-4E34-93AA-18AACECD9F3C}" srcOrd="2" destOrd="0" parTransId="{12F76C86-57E2-42CF-B896-D5A86D586EFD}" sibTransId="{BAB758D2-4CAF-4F34-8EDB-0A2F7730D7D7}"/>
    <dgm:cxn modelId="{C2DAFC4C-60D8-4AD5-8695-78BF86C3EE10}" type="presOf" srcId="{6CC08B0C-A428-4CB2-A567-89E4D64B6EF6}" destId="{138BF116-6F30-4D60-B1A3-A90FDDF0B578}" srcOrd="0" destOrd="0" presId="urn:microsoft.com/office/officeart/2005/8/layout/hProcess9"/>
    <dgm:cxn modelId="{C455466D-A50E-424C-B1D0-4F89AC6EA8F6}" type="presOf" srcId="{8CF70DD1-4029-4E34-93AA-18AACECD9F3C}" destId="{151C2D3E-86FC-4DCE-9598-5232A924FA49}" srcOrd="0" destOrd="0" presId="urn:microsoft.com/office/officeart/2005/8/layout/hProcess9"/>
    <dgm:cxn modelId="{22484E70-BC8F-4040-B86D-A6964C232217}" type="presOf" srcId="{0463D2FC-4F4C-49CE-8E8D-691A554E7498}" destId="{53C797FC-E37F-4FC7-BD9D-918AF4E52DBE}" srcOrd="0" destOrd="0" presId="urn:microsoft.com/office/officeart/2005/8/layout/hProcess9"/>
    <dgm:cxn modelId="{23088876-DB67-4DCA-8E72-B716FDEDD835}" type="presOf" srcId="{AFBD3CA4-FBCD-4905-A9B6-FB3704A23F9B}" destId="{CA1E352C-E47A-4F5D-95A7-681A5BE8113F}" srcOrd="0" destOrd="0" presId="urn:microsoft.com/office/officeart/2005/8/layout/hProcess9"/>
    <dgm:cxn modelId="{80D09F8D-EDF9-48BC-B621-966DCF7B2DB9}" type="presOf" srcId="{B4C2FBA4-7C42-453B-84E7-CF1592619DE5}" destId="{6AEFBD47-C9F2-43A4-B9A2-2546FCD1565D}" srcOrd="0" destOrd="0" presId="urn:microsoft.com/office/officeart/2005/8/layout/hProcess9"/>
    <dgm:cxn modelId="{2DE61593-369E-477A-B6FE-2F9B5823B1FB}" srcId="{AFBD3CA4-FBCD-4905-A9B6-FB3704A23F9B}" destId="{B40E245D-F1FA-4FAD-9F93-F9F1ABA68B24}" srcOrd="3" destOrd="0" parTransId="{635A139B-FAB6-4563-AEA1-F51884488161}" sibTransId="{68634752-9873-4337-B446-4F1DF8B5E400}"/>
    <dgm:cxn modelId="{D0EF6FC8-6147-4DF7-B595-66FAB6102AE1}" srcId="{AFBD3CA4-FBCD-4905-A9B6-FB3704A23F9B}" destId="{0463D2FC-4F4C-49CE-8E8D-691A554E7498}" srcOrd="1" destOrd="0" parTransId="{827021B2-580E-4B85-9377-AFB6C6EB6B36}" sibTransId="{0579173B-F590-4588-8F74-45F86925F79D}"/>
    <dgm:cxn modelId="{74ACC4D0-D47E-4157-B23C-9824603EB21A}" srcId="{AFBD3CA4-FBCD-4905-A9B6-FB3704A23F9B}" destId="{8D82B4B9-A3F8-45CC-9B04-4DA8A46BC78F}" srcOrd="5" destOrd="0" parTransId="{FA717E39-C156-4630-880F-06AE0783FE79}" sibTransId="{B9087D4E-1771-4235-908A-3448A94F8E45}"/>
    <dgm:cxn modelId="{EC20EEE0-3F79-46A1-9E47-875417BD3ABA}" srcId="{AFBD3CA4-FBCD-4905-A9B6-FB3704A23F9B}" destId="{ED05AB6C-21E2-46C2-8985-1BD429272E04}" srcOrd="0" destOrd="0" parTransId="{491203E6-3CD1-400E-B783-5CD2741369E8}" sibTransId="{D4757DB0-8DEB-4C26-86D2-4E32C5D8553E}"/>
    <dgm:cxn modelId="{B20A81FE-EF30-45B7-BC27-4BEA4685FABF}" type="presOf" srcId="{8D82B4B9-A3F8-45CC-9B04-4DA8A46BC78F}" destId="{17549505-5B1A-49D5-AC25-C2528FEFAA9D}" srcOrd="0" destOrd="0" presId="urn:microsoft.com/office/officeart/2005/8/layout/hProcess9"/>
    <dgm:cxn modelId="{FDE80203-4B08-4EC0-BD3A-3A3A4B304598}" type="presParOf" srcId="{CA1E352C-E47A-4F5D-95A7-681A5BE8113F}" destId="{04B86EE8-5700-4CEB-8E26-A886FDAC7BBC}" srcOrd="0" destOrd="0" presId="urn:microsoft.com/office/officeart/2005/8/layout/hProcess9"/>
    <dgm:cxn modelId="{0E2AA8ED-BE1A-4C7A-AD3E-71BBBDDFEB4E}" type="presParOf" srcId="{CA1E352C-E47A-4F5D-95A7-681A5BE8113F}" destId="{021339B3-1E78-4A00-824C-83913A38CDE6}" srcOrd="1" destOrd="0" presId="urn:microsoft.com/office/officeart/2005/8/layout/hProcess9"/>
    <dgm:cxn modelId="{4EAF4253-4313-4927-85B7-A87227CCC08F}" type="presParOf" srcId="{021339B3-1E78-4A00-824C-83913A38CDE6}" destId="{F91A78D5-578F-4506-B38F-E9574FCAC30A}" srcOrd="0" destOrd="0" presId="urn:microsoft.com/office/officeart/2005/8/layout/hProcess9"/>
    <dgm:cxn modelId="{0C3110FE-F7A8-4C7E-B274-B008967A7A7B}" type="presParOf" srcId="{021339B3-1E78-4A00-824C-83913A38CDE6}" destId="{8E18C4A2-BAF1-445D-97AD-65C2D7DFC2E8}" srcOrd="1" destOrd="0" presId="urn:microsoft.com/office/officeart/2005/8/layout/hProcess9"/>
    <dgm:cxn modelId="{076EDBFA-2831-4E80-9652-BF3D1D78F948}" type="presParOf" srcId="{021339B3-1E78-4A00-824C-83913A38CDE6}" destId="{53C797FC-E37F-4FC7-BD9D-918AF4E52DBE}" srcOrd="2" destOrd="0" presId="urn:microsoft.com/office/officeart/2005/8/layout/hProcess9"/>
    <dgm:cxn modelId="{7B7C2A8F-8C69-4B22-8EF1-9371EB280B7B}" type="presParOf" srcId="{021339B3-1E78-4A00-824C-83913A38CDE6}" destId="{0A565D2B-2046-44D8-9B9D-244F52408811}" srcOrd="3" destOrd="0" presId="urn:microsoft.com/office/officeart/2005/8/layout/hProcess9"/>
    <dgm:cxn modelId="{CA7FA0ED-5C89-412C-A528-D1EF35A704A3}" type="presParOf" srcId="{021339B3-1E78-4A00-824C-83913A38CDE6}" destId="{151C2D3E-86FC-4DCE-9598-5232A924FA49}" srcOrd="4" destOrd="0" presId="urn:microsoft.com/office/officeart/2005/8/layout/hProcess9"/>
    <dgm:cxn modelId="{C1480B93-112F-4117-8A40-061E3A3F38AC}" type="presParOf" srcId="{021339B3-1E78-4A00-824C-83913A38CDE6}" destId="{915E487B-6722-436C-8039-E24D2F9C0465}" srcOrd="5" destOrd="0" presId="urn:microsoft.com/office/officeart/2005/8/layout/hProcess9"/>
    <dgm:cxn modelId="{AC7D3595-B577-4574-96B6-995966322ED6}" type="presParOf" srcId="{021339B3-1E78-4A00-824C-83913A38CDE6}" destId="{7CD3C96F-1EE8-47AA-B3BE-3036E4012CD6}" srcOrd="6" destOrd="0" presId="urn:microsoft.com/office/officeart/2005/8/layout/hProcess9"/>
    <dgm:cxn modelId="{FB759E4A-6D2E-43E2-8182-5F606513EAD2}" type="presParOf" srcId="{021339B3-1E78-4A00-824C-83913A38CDE6}" destId="{0B23EB56-3C41-487C-A3CE-6B07075EEABC}" srcOrd="7" destOrd="0" presId="urn:microsoft.com/office/officeart/2005/8/layout/hProcess9"/>
    <dgm:cxn modelId="{4996FB58-3FCC-4429-A704-24457605F894}" type="presParOf" srcId="{021339B3-1E78-4A00-824C-83913A38CDE6}" destId="{138BF116-6F30-4D60-B1A3-A90FDDF0B578}" srcOrd="8" destOrd="0" presId="urn:microsoft.com/office/officeart/2005/8/layout/hProcess9"/>
    <dgm:cxn modelId="{ADA56B91-59D3-434C-A524-8512A69544D8}" type="presParOf" srcId="{021339B3-1E78-4A00-824C-83913A38CDE6}" destId="{153E4F55-C5EE-4274-BAAC-15AC8D163D9C}" srcOrd="9" destOrd="0" presId="urn:microsoft.com/office/officeart/2005/8/layout/hProcess9"/>
    <dgm:cxn modelId="{7CE3B8A3-D85B-4377-918C-6D7E796036B3}" type="presParOf" srcId="{021339B3-1E78-4A00-824C-83913A38CDE6}" destId="{17549505-5B1A-49D5-AC25-C2528FEFAA9D}" srcOrd="10" destOrd="0" presId="urn:microsoft.com/office/officeart/2005/8/layout/hProcess9"/>
    <dgm:cxn modelId="{8AB45497-0759-41B6-8E74-C5F3BDADD20D}" type="presParOf" srcId="{021339B3-1E78-4A00-824C-83913A38CDE6}" destId="{943E03D7-37B9-472F-81F1-336ECC37A44C}" srcOrd="11" destOrd="0" presId="urn:microsoft.com/office/officeart/2005/8/layout/hProcess9"/>
    <dgm:cxn modelId="{F40A0422-9748-4D17-836B-222706BDB67F}" type="presParOf" srcId="{021339B3-1E78-4A00-824C-83913A38CDE6}" destId="{6AEFBD47-C9F2-43A4-B9A2-2546FCD1565D}"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BD3CA4-FBCD-4905-A9B6-FB3704A23F9B}"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ED05AB6C-21E2-46C2-8985-1BD429272E04}">
      <dgm:prSet/>
      <dgm:spPr/>
      <dgm:t>
        <a:bodyPr/>
        <a:lstStyle/>
        <a:p>
          <a:r>
            <a:rPr lang="en-CA"/>
            <a:t>Atom</a:t>
          </a:r>
          <a:endParaRPr lang="en-US"/>
        </a:p>
      </dgm:t>
    </dgm:pt>
    <dgm:pt modelId="{491203E6-3CD1-400E-B783-5CD2741369E8}" type="parTrans" cxnId="{EC20EEE0-3F79-46A1-9E47-875417BD3ABA}">
      <dgm:prSet/>
      <dgm:spPr/>
      <dgm:t>
        <a:bodyPr/>
        <a:lstStyle/>
        <a:p>
          <a:endParaRPr lang="en-US"/>
        </a:p>
      </dgm:t>
    </dgm:pt>
    <dgm:pt modelId="{D4757DB0-8DEB-4C26-86D2-4E32C5D8553E}" type="sibTrans" cxnId="{EC20EEE0-3F79-46A1-9E47-875417BD3ABA}">
      <dgm:prSet/>
      <dgm:spPr/>
      <dgm:t>
        <a:bodyPr/>
        <a:lstStyle/>
        <a:p>
          <a:endParaRPr lang="en-US"/>
        </a:p>
      </dgm:t>
    </dgm:pt>
    <dgm:pt modelId="{0463D2FC-4F4C-49CE-8E8D-691A554E7498}">
      <dgm:prSet/>
      <dgm:spPr/>
      <dgm:t>
        <a:bodyPr/>
        <a:lstStyle/>
        <a:p>
          <a:r>
            <a:rPr lang="en-CA" dirty="0"/>
            <a:t>Molecule</a:t>
          </a:r>
          <a:endParaRPr lang="en-US" dirty="0"/>
        </a:p>
      </dgm:t>
    </dgm:pt>
    <dgm:pt modelId="{827021B2-580E-4B85-9377-AFB6C6EB6B36}" type="parTrans" cxnId="{D0EF6FC8-6147-4DF7-B595-66FAB6102AE1}">
      <dgm:prSet/>
      <dgm:spPr/>
      <dgm:t>
        <a:bodyPr/>
        <a:lstStyle/>
        <a:p>
          <a:endParaRPr lang="en-US"/>
        </a:p>
      </dgm:t>
    </dgm:pt>
    <dgm:pt modelId="{0579173B-F590-4588-8F74-45F86925F79D}" type="sibTrans" cxnId="{D0EF6FC8-6147-4DF7-B595-66FAB6102AE1}">
      <dgm:prSet/>
      <dgm:spPr/>
      <dgm:t>
        <a:bodyPr/>
        <a:lstStyle/>
        <a:p>
          <a:endParaRPr lang="en-US"/>
        </a:p>
      </dgm:t>
    </dgm:pt>
    <dgm:pt modelId="{8CF70DD1-4029-4E34-93AA-18AACECD9F3C}">
      <dgm:prSet/>
      <dgm:spPr/>
      <dgm:t>
        <a:bodyPr/>
        <a:lstStyle/>
        <a:p>
          <a:r>
            <a:rPr lang="en-CA"/>
            <a:t>Organelle</a:t>
          </a:r>
          <a:endParaRPr lang="en-US"/>
        </a:p>
      </dgm:t>
    </dgm:pt>
    <dgm:pt modelId="{12F76C86-57E2-42CF-B896-D5A86D586EFD}" type="parTrans" cxnId="{A3ACB264-AB55-42EF-AC0D-818C56776349}">
      <dgm:prSet/>
      <dgm:spPr/>
      <dgm:t>
        <a:bodyPr/>
        <a:lstStyle/>
        <a:p>
          <a:endParaRPr lang="en-US"/>
        </a:p>
      </dgm:t>
    </dgm:pt>
    <dgm:pt modelId="{BAB758D2-4CAF-4F34-8EDB-0A2F7730D7D7}" type="sibTrans" cxnId="{A3ACB264-AB55-42EF-AC0D-818C56776349}">
      <dgm:prSet/>
      <dgm:spPr/>
      <dgm:t>
        <a:bodyPr/>
        <a:lstStyle/>
        <a:p>
          <a:endParaRPr lang="en-US"/>
        </a:p>
      </dgm:t>
    </dgm:pt>
    <dgm:pt modelId="{B40E245D-F1FA-4FAD-9F93-F9F1ABA68B24}">
      <dgm:prSet/>
      <dgm:spPr/>
      <dgm:t>
        <a:bodyPr/>
        <a:lstStyle/>
        <a:p>
          <a:r>
            <a:rPr lang="en-CA" dirty="0"/>
            <a:t>Cell</a:t>
          </a:r>
          <a:endParaRPr lang="en-US" dirty="0"/>
        </a:p>
      </dgm:t>
    </dgm:pt>
    <dgm:pt modelId="{635A139B-FAB6-4563-AEA1-F51884488161}" type="parTrans" cxnId="{2DE61593-369E-477A-B6FE-2F9B5823B1FB}">
      <dgm:prSet/>
      <dgm:spPr/>
      <dgm:t>
        <a:bodyPr/>
        <a:lstStyle/>
        <a:p>
          <a:endParaRPr lang="en-US"/>
        </a:p>
      </dgm:t>
    </dgm:pt>
    <dgm:pt modelId="{68634752-9873-4337-B446-4F1DF8B5E400}" type="sibTrans" cxnId="{2DE61593-369E-477A-B6FE-2F9B5823B1FB}">
      <dgm:prSet/>
      <dgm:spPr/>
      <dgm:t>
        <a:bodyPr/>
        <a:lstStyle/>
        <a:p>
          <a:endParaRPr lang="en-US"/>
        </a:p>
      </dgm:t>
    </dgm:pt>
    <dgm:pt modelId="{6CC08B0C-A428-4CB2-A567-89E4D64B6EF6}">
      <dgm:prSet/>
      <dgm:spPr/>
      <dgm:t>
        <a:bodyPr/>
        <a:lstStyle/>
        <a:p>
          <a:r>
            <a:rPr lang="en-CA"/>
            <a:t>Tissue</a:t>
          </a:r>
          <a:endParaRPr lang="en-US"/>
        </a:p>
      </dgm:t>
    </dgm:pt>
    <dgm:pt modelId="{BA565B0F-D547-4B1A-9F89-D65524CD830E}" type="parTrans" cxnId="{C21CB518-0D1A-4974-8986-EA02E58A55DC}">
      <dgm:prSet/>
      <dgm:spPr/>
      <dgm:t>
        <a:bodyPr/>
        <a:lstStyle/>
        <a:p>
          <a:endParaRPr lang="en-US"/>
        </a:p>
      </dgm:t>
    </dgm:pt>
    <dgm:pt modelId="{1E20ACA3-46A4-4BA4-848F-AB1F55C01F2C}" type="sibTrans" cxnId="{C21CB518-0D1A-4974-8986-EA02E58A55DC}">
      <dgm:prSet/>
      <dgm:spPr/>
      <dgm:t>
        <a:bodyPr/>
        <a:lstStyle/>
        <a:p>
          <a:endParaRPr lang="en-US"/>
        </a:p>
      </dgm:t>
    </dgm:pt>
    <dgm:pt modelId="{8D82B4B9-A3F8-45CC-9B04-4DA8A46BC78F}">
      <dgm:prSet/>
      <dgm:spPr/>
      <dgm:t>
        <a:bodyPr/>
        <a:lstStyle/>
        <a:p>
          <a:r>
            <a:rPr lang="en-CA"/>
            <a:t>Organ</a:t>
          </a:r>
          <a:endParaRPr lang="en-US"/>
        </a:p>
      </dgm:t>
    </dgm:pt>
    <dgm:pt modelId="{FA717E39-C156-4630-880F-06AE0783FE79}" type="parTrans" cxnId="{74ACC4D0-D47E-4157-B23C-9824603EB21A}">
      <dgm:prSet/>
      <dgm:spPr/>
      <dgm:t>
        <a:bodyPr/>
        <a:lstStyle/>
        <a:p>
          <a:endParaRPr lang="en-US"/>
        </a:p>
      </dgm:t>
    </dgm:pt>
    <dgm:pt modelId="{B9087D4E-1771-4235-908A-3448A94F8E45}" type="sibTrans" cxnId="{74ACC4D0-D47E-4157-B23C-9824603EB21A}">
      <dgm:prSet/>
      <dgm:spPr/>
      <dgm:t>
        <a:bodyPr/>
        <a:lstStyle/>
        <a:p>
          <a:endParaRPr lang="en-US"/>
        </a:p>
      </dgm:t>
    </dgm:pt>
    <dgm:pt modelId="{B4C2FBA4-7C42-453B-84E7-CF1592619DE5}">
      <dgm:prSet/>
      <dgm:spPr/>
      <dgm:t>
        <a:bodyPr/>
        <a:lstStyle/>
        <a:p>
          <a:r>
            <a:rPr lang="en-CA" dirty="0"/>
            <a:t>Organism</a:t>
          </a:r>
          <a:endParaRPr lang="en-US" dirty="0"/>
        </a:p>
      </dgm:t>
    </dgm:pt>
    <dgm:pt modelId="{0D877709-3A7F-4458-8AF9-926208951A81}" type="parTrans" cxnId="{1B446C02-A1B5-45D7-B95F-BBEE2B24A074}">
      <dgm:prSet/>
      <dgm:spPr/>
      <dgm:t>
        <a:bodyPr/>
        <a:lstStyle/>
        <a:p>
          <a:endParaRPr lang="en-US"/>
        </a:p>
      </dgm:t>
    </dgm:pt>
    <dgm:pt modelId="{CB91B367-0289-4BAB-BCB7-811A59054D71}" type="sibTrans" cxnId="{1B446C02-A1B5-45D7-B95F-BBEE2B24A074}">
      <dgm:prSet/>
      <dgm:spPr/>
      <dgm:t>
        <a:bodyPr/>
        <a:lstStyle/>
        <a:p>
          <a:endParaRPr lang="en-US"/>
        </a:p>
      </dgm:t>
    </dgm:pt>
    <dgm:pt modelId="{CA1E352C-E47A-4F5D-95A7-681A5BE8113F}" type="pres">
      <dgm:prSet presAssocID="{AFBD3CA4-FBCD-4905-A9B6-FB3704A23F9B}" presName="CompostProcess" presStyleCnt="0">
        <dgm:presLayoutVars>
          <dgm:dir/>
          <dgm:resizeHandles val="exact"/>
        </dgm:presLayoutVars>
      </dgm:prSet>
      <dgm:spPr/>
    </dgm:pt>
    <dgm:pt modelId="{04B86EE8-5700-4CEB-8E26-A886FDAC7BBC}" type="pres">
      <dgm:prSet presAssocID="{AFBD3CA4-FBCD-4905-A9B6-FB3704A23F9B}" presName="arrow" presStyleLbl="bgShp" presStyleIdx="0" presStyleCnt="1"/>
      <dgm:spPr/>
    </dgm:pt>
    <dgm:pt modelId="{021339B3-1E78-4A00-824C-83913A38CDE6}" type="pres">
      <dgm:prSet presAssocID="{AFBD3CA4-FBCD-4905-A9B6-FB3704A23F9B}" presName="linearProcess" presStyleCnt="0"/>
      <dgm:spPr/>
    </dgm:pt>
    <dgm:pt modelId="{F91A78D5-578F-4506-B38F-E9574FCAC30A}" type="pres">
      <dgm:prSet presAssocID="{ED05AB6C-21E2-46C2-8985-1BD429272E04}" presName="textNode" presStyleLbl="node1" presStyleIdx="0" presStyleCnt="7">
        <dgm:presLayoutVars>
          <dgm:bulletEnabled val="1"/>
        </dgm:presLayoutVars>
      </dgm:prSet>
      <dgm:spPr/>
    </dgm:pt>
    <dgm:pt modelId="{8E18C4A2-BAF1-445D-97AD-65C2D7DFC2E8}" type="pres">
      <dgm:prSet presAssocID="{D4757DB0-8DEB-4C26-86D2-4E32C5D8553E}" presName="sibTrans" presStyleCnt="0"/>
      <dgm:spPr/>
    </dgm:pt>
    <dgm:pt modelId="{53C797FC-E37F-4FC7-BD9D-918AF4E52DBE}" type="pres">
      <dgm:prSet presAssocID="{0463D2FC-4F4C-49CE-8E8D-691A554E7498}" presName="textNode" presStyleLbl="node1" presStyleIdx="1" presStyleCnt="7" custLinFactNeighborX="16419" custLinFactNeighborY="-63602">
        <dgm:presLayoutVars>
          <dgm:bulletEnabled val="1"/>
        </dgm:presLayoutVars>
      </dgm:prSet>
      <dgm:spPr/>
    </dgm:pt>
    <dgm:pt modelId="{0A565D2B-2046-44D8-9B9D-244F52408811}" type="pres">
      <dgm:prSet presAssocID="{0579173B-F590-4588-8F74-45F86925F79D}" presName="sibTrans" presStyleCnt="0"/>
      <dgm:spPr/>
    </dgm:pt>
    <dgm:pt modelId="{151C2D3E-86FC-4DCE-9598-5232A924FA49}" type="pres">
      <dgm:prSet presAssocID="{8CF70DD1-4029-4E34-93AA-18AACECD9F3C}" presName="textNode" presStyleLbl="node1" presStyleIdx="2" presStyleCnt="7">
        <dgm:presLayoutVars>
          <dgm:bulletEnabled val="1"/>
        </dgm:presLayoutVars>
      </dgm:prSet>
      <dgm:spPr/>
    </dgm:pt>
    <dgm:pt modelId="{915E487B-6722-436C-8039-E24D2F9C0465}" type="pres">
      <dgm:prSet presAssocID="{BAB758D2-4CAF-4F34-8EDB-0A2F7730D7D7}" presName="sibTrans" presStyleCnt="0"/>
      <dgm:spPr/>
    </dgm:pt>
    <dgm:pt modelId="{7CD3C96F-1EE8-47AA-B3BE-3036E4012CD6}" type="pres">
      <dgm:prSet presAssocID="{B40E245D-F1FA-4FAD-9F93-F9F1ABA68B24}" presName="textNode" presStyleLbl="node1" presStyleIdx="3" presStyleCnt="7" custLinFactNeighborX="14501" custLinFactNeighborY="-1164">
        <dgm:presLayoutVars>
          <dgm:bulletEnabled val="1"/>
        </dgm:presLayoutVars>
      </dgm:prSet>
      <dgm:spPr/>
    </dgm:pt>
    <dgm:pt modelId="{0B23EB56-3C41-487C-A3CE-6B07075EEABC}" type="pres">
      <dgm:prSet presAssocID="{68634752-9873-4337-B446-4F1DF8B5E400}" presName="sibTrans" presStyleCnt="0"/>
      <dgm:spPr/>
    </dgm:pt>
    <dgm:pt modelId="{138BF116-6F30-4D60-B1A3-A90FDDF0B578}" type="pres">
      <dgm:prSet presAssocID="{6CC08B0C-A428-4CB2-A567-89E4D64B6EF6}" presName="textNode" presStyleLbl="node1" presStyleIdx="4" presStyleCnt="7">
        <dgm:presLayoutVars>
          <dgm:bulletEnabled val="1"/>
        </dgm:presLayoutVars>
      </dgm:prSet>
      <dgm:spPr/>
    </dgm:pt>
    <dgm:pt modelId="{153E4F55-C5EE-4274-BAAC-15AC8D163D9C}" type="pres">
      <dgm:prSet presAssocID="{1E20ACA3-46A4-4BA4-848F-AB1F55C01F2C}" presName="sibTrans" presStyleCnt="0"/>
      <dgm:spPr/>
    </dgm:pt>
    <dgm:pt modelId="{17549505-5B1A-49D5-AC25-C2528FEFAA9D}" type="pres">
      <dgm:prSet presAssocID="{8D82B4B9-A3F8-45CC-9B04-4DA8A46BC78F}" presName="textNode" presStyleLbl="node1" presStyleIdx="5" presStyleCnt="7">
        <dgm:presLayoutVars>
          <dgm:bulletEnabled val="1"/>
        </dgm:presLayoutVars>
      </dgm:prSet>
      <dgm:spPr/>
    </dgm:pt>
    <dgm:pt modelId="{943E03D7-37B9-472F-81F1-336ECC37A44C}" type="pres">
      <dgm:prSet presAssocID="{B9087D4E-1771-4235-908A-3448A94F8E45}" presName="sibTrans" presStyleCnt="0"/>
      <dgm:spPr/>
    </dgm:pt>
    <dgm:pt modelId="{6AEFBD47-C9F2-43A4-B9A2-2546FCD1565D}" type="pres">
      <dgm:prSet presAssocID="{B4C2FBA4-7C42-453B-84E7-CF1592619DE5}" presName="textNode" presStyleLbl="node1" presStyleIdx="6" presStyleCnt="7">
        <dgm:presLayoutVars>
          <dgm:bulletEnabled val="1"/>
        </dgm:presLayoutVars>
      </dgm:prSet>
      <dgm:spPr/>
    </dgm:pt>
  </dgm:ptLst>
  <dgm:cxnLst>
    <dgm:cxn modelId="{1B446C02-A1B5-45D7-B95F-BBEE2B24A074}" srcId="{AFBD3CA4-FBCD-4905-A9B6-FB3704A23F9B}" destId="{B4C2FBA4-7C42-453B-84E7-CF1592619DE5}" srcOrd="6" destOrd="0" parTransId="{0D877709-3A7F-4458-8AF9-926208951A81}" sibTransId="{CB91B367-0289-4BAB-BCB7-811A59054D71}"/>
    <dgm:cxn modelId="{76BF9F09-5F41-4302-978F-851D26275446}" type="presOf" srcId="{B40E245D-F1FA-4FAD-9F93-F9F1ABA68B24}" destId="{7CD3C96F-1EE8-47AA-B3BE-3036E4012CD6}" srcOrd="0" destOrd="0" presId="urn:microsoft.com/office/officeart/2005/8/layout/hProcess9"/>
    <dgm:cxn modelId="{C21CB518-0D1A-4974-8986-EA02E58A55DC}" srcId="{AFBD3CA4-FBCD-4905-A9B6-FB3704A23F9B}" destId="{6CC08B0C-A428-4CB2-A567-89E4D64B6EF6}" srcOrd="4" destOrd="0" parTransId="{BA565B0F-D547-4B1A-9F89-D65524CD830E}" sibTransId="{1E20ACA3-46A4-4BA4-848F-AB1F55C01F2C}"/>
    <dgm:cxn modelId="{D890F624-4B1D-4AAE-B266-07D32E49C666}" type="presOf" srcId="{ED05AB6C-21E2-46C2-8985-1BD429272E04}" destId="{F91A78D5-578F-4506-B38F-E9574FCAC30A}" srcOrd="0" destOrd="0" presId="urn:microsoft.com/office/officeart/2005/8/layout/hProcess9"/>
    <dgm:cxn modelId="{A3ACB264-AB55-42EF-AC0D-818C56776349}" srcId="{AFBD3CA4-FBCD-4905-A9B6-FB3704A23F9B}" destId="{8CF70DD1-4029-4E34-93AA-18AACECD9F3C}" srcOrd="2" destOrd="0" parTransId="{12F76C86-57E2-42CF-B896-D5A86D586EFD}" sibTransId="{BAB758D2-4CAF-4F34-8EDB-0A2F7730D7D7}"/>
    <dgm:cxn modelId="{C2DAFC4C-60D8-4AD5-8695-78BF86C3EE10}" type="presOf" srcId="{6CC08B0C-A428-4CB2-A567-89E4D64B6EF6}" destId="{138BF116-6F30-4D60-B1A3-A90FDDF0B578}" srcOrd="0" destOrd="0" presId="urn:microsoft.com/office/officeart/2005/8/layout/hProcess9"/>
    <dgm:cxn modelId="{C455466D-A50E-424C-B1D0-4F89AC6EA8F6}" type="presOf" srcId="{8CF70DD1-4029-4E34-93AA-18AACECD9F3C}" destId="{151C2D3E-86FC-4DCE-9598-5232A924FA49}" srcOrd="0" destOrd="0" presId="urn:microsoft.com/office/officeart/2005/8/layout/hProcess9"/>
    <dgm:cxn modelId="{22484E70-BC8F-4040-B86D-A6964C232217}" type="presOf" srcId="{0463D2FC-4F4C-49CE-8E8D-691A554E7498}" destId="{53C797FC-E37F-4FC7-BD9D-918AF4E52DBE}" srcOrd="0" destOrd="0" presId="urn:microsoft.com/office/officeart/2005/8/layout/hProcess9"/>
    <dgm:cxn modelId="{23088876-DB67-4DCA-8E72-B716FDEDD835}" type="presOf" srcId="{AFBD3CA4-FBCD-4905-A9B6-FB3704A23F9B}" destId="{CA1E352C-E47A-4F5D-95A7-681A5BE8113F}" srcOrd="0" destOrd="0" presId="urn:microsoft.com/office/officeart/2005/8/layout/hProcess9"/>
    <dgm:cxn modelId="{80D09F8D-EDF9-48BC-B621-966DCF7B2DB9}" type="presOf" srcId="{B4C2FBA4-7C42-453B-84E7-CF1592619DE5}" destId="{6AEFBD47-C9F2-43A4-B9A2-2546FCD1565D}" srcOrd="0" destOrd="0" presId="urn:microsoft.com/office/officeart/2005/8/layout/hProcess9"/>
    <dgm:cxn modelId="{2DE61593-369E-477A-B6FE-2F9B5823B1FB}" srcId="{AFBD3CA4-FBCD-4905-A9B6-FB3704A23F9B}" destId="{B40E245D-F1FA-4FAD-9F93-F9F1ABA68B24}" srcOrd="3" destOrd="0" parTransId="{635A139B-FAB6-4563-AEA1-F51884488161}" sibTransId="{68634752-9873-4337-B446-4F1DF8B5E400}"/>
    <dgm:cxn modelId="{D0EF6FC8-6147-4DF7-B595-66FAB6102AE1}" srcId="{AFBD3CA4-FBCD-4905-A9B6-FB3704A23F9B}" destId="{0463D2FC-4F4C-49CE-8E8D-691A554E7498}" srcOrd="1" destOrd="0" parTransId="{827021B2-580E-4B85-9377-AFB6C6EB6B36}" sibTransId="{0579173B-F590-4588-8F74-45F86925F79D}"/>
    <dgm:cxn modelId="{74ACC4D0-D47E-4157-B23C-9824603EB21A}" srcId="{AFBD3CA4-FBCD-4905-A9B6-FB3704A23F9B}" destId="{8D82B4B9-A3F8-45CC-9B04-4DA8A46BC78F}" srcOrd="5" destOrd="0" parTransId="{FA717E39-C156-4630-880F-06AE0783FE79}" sibTransId="{B9087D4E-1771-4235-908A-3448A94F8E45}"/>
    <dgm:cxn modelId="{EC20EEE0-3F79-46A1-9E47-875417BD3ABA}" srcId="{AFBD3CA4-FBCD-4905-A9B6-FB3704A23F9B}" destId="{ED05AB6C-21E2-46C2-8985-1BD429272E04}" srcOrd="0" destOrd="0" parTransId="{491203E6-3CD1-400E-B783-5CD2741369E8}" sibTransId="{D4757DB0-8DEB-4C26-86D2-4E32C5D8553E}"/>
    <dgm:cxn modelId="{B20A81FE-EF30-45B7-BC27-4BEA4685FABF}" type="presOf" srcId="{8D82B4B9-A3F8-45CC-9B04-4DA8A46BC78F}" destId="{17549505-5B1A-49D5-AC25-C2528FEFAA9D}" srcOrd="0" destOrd="0" presId="urn:microsoft.com/office/officeart/2005/8/layout/hProcess9"/>
    <dgm:cxn modelId="{FDE80203-4B08-4EC0-BD3A-3A3A4B304598}" type="presParOf" srcId="{CA1E352C-E47A-4F5D-95A7-681A5BE8113F}" destId="{04B86EE8-5700-4CEB-8E26-A886FDAC7BBC}" srcOrd="0" destOrd="0" presId="urn:microsoft.com/office/officeart/2005/8/layout/hProcess9"/>
    <dgm:cxn modelId="{0E2AA8ED-BE1A-4C7A-AD3E-71BBBDDFEB4E}" type="presParOf" srcId="{CA1E352C-E47A-4F5D-95A7-681A5BE8113F}" destId="{021339B3-1E78-4A00-824C-83913A38CDE6}" srcOrd="1" destOrd="0" presId="urn:microsoft.com/office/officeart/2005/8/layout/hProcess9"/>
    <dgm:cxn modelId="{4EAF4253-4313-4927-85B7-A87227CCC08F}" type="presParOf" srcId="{021339B3-1E78-4A00-824C-83913A38CDE6}" destId="{F91A78D5-578F-4506-B38F-E9574FCAC30A}" srcOrd="0" destOrd="0" presId="urn:microsoft.com/office/officeart/2005/8/layout/hProcess9"/>
    <dgm:cxn modelId="{0C3110FE-F7A8-4C7E-B274-B008967A7A7B}" type="presParOf" srcId="{021339B3-1E78-4A00-824C-83913A38CDE6}" destId="{8E18C4A2-BAF1-445D-97AD-65C2D7DFC2E8}" srcOrd="1" destOrd="0" presId="urn:microsoft.com/office/officeart/2005/8/layout/hProcess9"/>
    <dgm:cxn modelId="{076EDBFA-2831-4E80-9652-BF3D1D78F948}" type="presParOf" srcId="{021339B3-1E78-4A00-824C-83913A38CDE6}" destId="{53C797FC-E37F-4FC7-BD9D-918AF4E52DBE}" srcOrd="2" destOrd="0" presId="urn:microsoft.com/office/officeart/2005/8/layout/hProcess9"/>
    <dgm:cxn modelId="{7B7C2A8F-8C69-4B22-8EF1-9371EB280B7B}" type="presParOf" srcId="{021339B3-1E78-4A00-824C-83913A38CDE6}" destId="{0A565D2B-2046-44D8-9B9D-244F52408811}" srcOrd="3" destOrd="0" presId="urn:microsoft.com/office/officeart/2005/8/layout/hProcess9"/>
    <dgm:cxn modelId="{CA7FA0ED-5C89-412C-A528-D1EF35A704A3}" type="presParOf" srcId="{021339B3-1E78-4A00-824C-83913A38CDE6}" destId="{151C2D3E-86FC-4DCE-9598-5232A924FA49}" srcOrd="4" destOrd="0" presId="urn:microsoft.com/office/officeart/2005/8/layout/hProcess9"/>
    <dgm:cxn modelId="{C1480B93-112F-4117-8A40-061E3A3F38AC}" type="presParOf" srcId="{021339B3-1E78-4A00-824C-83913A38CDE6}" destId="{915E487B-6722-436C-8039-E24D2F9C0465}" srcOrd="5" destOrd="0" presId="urn:microsoft.com/office/officeart/2005/8/layout/hProcess9"/>
    <dgm:cxn modelId="{AC7D3595-B577-4574-96B6-995966322ED6}" type="presParOf" srcId="{021339B3-1E78-4A00-824C-83913A38CDE6}" destId="{7CD3C96F-1EE8-47AA-B3BE-3036E4012CD6}" srcOrd="6" destOrd="0" presId="urn:microsoft.com/office/officeart/2005/8/layout/hProcess9"/>
    <dgm:cxn modelId="{FB759E4A-6D2E-43E2-8182-5F606513EAD2}" type="presParOf" srcId="{021339B3-1E78-4A00-824C-83913A38CDE6}" destId="{0B23EB56-3C41-487C-A3CE-6B07075EEABC}" srcOrd="7" destOrd="0" presId="urn:microsoft.com/office/officeart/2005/8/layout/hProcess9"/>
    <dgm:cxn modelId="{4996FB58-3FCC-4429-A704-24457605F894}" type="presParOf" srcId="{021339B3-1E78-4A00-824C-83913A38CDE6}" destId="{138BF116-6F30-4D60-B1A3-A90FDDF0B578}" srcOrd="8" destOrd="0" presId="urn:microsoft.com/office/officeart/2005/8/layout/hProcess9"/>
    <dgm:cxn modelId="{ADA56B91-59D3-434C-A524-8512A69544D8}" type="presParOf" srcId="{021339B3-1E78-4A00-824C-83913A38CDE6}" destId="{153E4F55-C5EE-4274-BAAC-15AC8D163D9C}" srcOrd="9" destOrd="0" presId="urn:microsoft.com/office/officeart/2005/8/layout/hProcess9"/>
    <dgm:cxn modelId="{7CE3B8A3-D85B-4377-918C-6D7E796036B3}" type="presParOf" srcId="{021339B3-1E78-4A00-824C-83913A38CDE6}" destId="{17549505-5B1A-49D5-AC25-C2528FEFAA9D}" srcOrd="10" destOrd="0" presId="urn:microsoft.com/office/officeart/2005/8/layout/hProcess9"/>
    <dgm:cxn modelId="{8AB45497-0759-41B6-8E74-C5F3BDADD20D}" type="presParOf" srcId="{021339B3-1E78-4A00-824C-83913A38CDE6}" destId="{943E03D7-37B9-472F-81F1-336ECC37A44C}" srcOrd="11" destOrd="0" presId="urn:microsoft.com/office/officeart/2005/8/layout/hProcess9"/>
    <dgm:cxn modelId="{F40A0422-9748-4D17-836B-222706BDB67F}" type="presParOf" srcId="{021339B3-1E78-4A00-824C-83913A38CDE6}" destId="{6AEFBD47-C9F2-43A4-B9A2-2546FCD1565D}"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141DF1-05B8-4FC5-B19E-5CA8AC83BDB3}" type="doc">
      <dgm:prSet loTypeId="urn:microsoft.com/office/officeart/2005/8/layout/vList5" loCatId="list" qsTypeId="urn:microsoft.com/office/officeart/2005/8/quickstyle/simple3" qsCatId="simple" csTypeId="urn:microsoft.com/office/officeart/2005/8/colors/accent2_1" csCatId="accent2"/>
      <dgm:spPr/>
      <dgm:t>
        <a:bodyPr/>
        <a:lstStyle/>
        <a:p>
          <a:endParaRPr lang="en-US"/>
        </a:p>
      </dgm:t>
    </dgm:pt>
    <dgm:pt modelId="{47D44195-BF4A-47A6-A3FB-874A1B345998}">
      <dgm:prSet/>
      <dgm:spPr/>
      <dgm:t>
        <a:bodyPr/>
        <a:lstStyle/>
        <a:p>
          <a:r>
            <a:rPr lang="en-CA" i="1" dirty="0">
              <a:solidFill>
                <a:srgbClr val="FF0000"/>
              </a:solidFill>
            </a:rPr>
            <a:t>Simulation: </a:t>
          </a:r>
          <a:r>
            <a:rPr lang="en-CA" dirty="0"/>
            <a:t>generates one behavior of a model at a time</a:t>
          </a:r>
          <a:endParaRPr lang="en-US" dirty="0"/>
        </a:p>
      </dgm:t>
    </dgm:pt>
    <dgm:pt modelId="{2FF5FC88-6A51-4804-AB22-7B35CE8C3850}" type="parTrans" cxnId="{B60FC327-E2C3-4F68-BEDF-30D61C349360}">
      <dgm:prSet/>
      <dgm:spPr/>
      <dgm:t>
        <a:bodyPr/>
        <a:lstStyle/>
        <a:p>
          <a:endParaRPr lang="en-US"/>
        </a:p>
      </dgm:t>
    </dgm:pt>
    <dgm:pt modelId="{FE3E95CC-E56A-45A9-96E1-B691F852A13A}" type="sibTrans" cxnId="{B60FC327-E2C3-4F68-BEDF-30D61C349360}">
      <dgm:prSet/>
      <dgm:spPr/>
      <dgm:t>
        <a:bodyPr/>
        <a:lstStyle/>
        <a:p>
          <a:endParaRPr lang="en-US"/>
        </a:p>
      </dgm:t>
    </dgm:pt>
    <dgm:pt modelId="{1A80E604-669C-4813-B936-DA058638DB1C}">
      <dgm:prSet/>
      <dgm:spPr/>
      <dgm:t>
        <a:bodyPr/>
        <a:lstStyle/>
        <a:p>
          <a:r>
            <a:rPr lang="en-CA"/>
            <a:t>Can be used in Stochastic modeling</a:t>
          </a:r>
          <a:endParaRPr lang="en-US"/>
        </a:p>
      </dgm:t>
    </dgm:pt>
    <dgm:pt modelId="{DCD4217E-CFFE-4D00-8FC6-C21A0705B8CF}" type="parTrans" cxnId="{810C3AC9-904F-43D0-84EF-EE56AD513334}">
      <dgm:prSet/>
      <dgm:spPr/>
      <dgm:t>
        <a:bodyPr/>
        <a:lstStyle/>
        <a:p>
          <a:endParaRPr lang="en-US"/>
        </a:p>
      </dgm:t>
    </dgm:pt>
    <dgm:pt modelId="{FEE2CF07-9A20-4934-9A31-DDC96919CB5D}" type="sibTrans" cxnId="{810C3AC9-904F-43D0-84EF-EE56AD513334}">
      <dgm:prSet/>
      <dgm:spPr/>
      <dgm:t>
        <a:bodyPr/>
        <a:lstStyle/>
        <a:p>
          <a:endParaRPr lang="en-US"/>
        </a:p>
      </dgm:t>
    </dgm:pt>
    <dgm:pt modelId="{4D8599A5-4407-4F47-BAF6-BB7CC5E68CDF}">
      <dgm:prSet/>
      <dgm:spPr/>
      <dgm:t>
        <a:bodyPr/>
        <a:lstStyle/>
        <a:p>
          <a:r>
            <a:rPr lang="en-CA" i="1" dirty="0">
              <a:solidFill>
                <a:srgbClr val="FF0000"/>
              </a:solidFill>
            </a:rPr>
            <a:t>Verification:</a:t>
          </a:r>
          <a:r>
            <a:rPr lang="en-CA" dirty="0"/>
            <a:t> looks systematically at the set of all possible behaviors</a:t>
          </a:r>
          <a:endParaRPr lang="en-US" dirty="0"/>
        </a:p>
      </dgm:t>
    </dgm:pt>
    <dgm:pt modelId="{66FB9BA8-3FFE-4338-9040-C03FD46254B2}" type="parTrans" cxnId="{C8EC7A11-C2D5-4045-8D20-F423ACF06947}">
      <dgm:prSet/>
      <dgm:spPr/>
      <dgm:t>
        <a:bodyPr/>
        <a:lstStyle/>
        <a:p>
          <a:endParaRPr lang="en-US"/>
        </a:p>
      </dgm:t>
    </dgm:pt>
    <dgm:pt modelId="{CC9A51FD-F031-46EC-A1ED-1094FCA348C2}" type="sibTrans" cxnId="{C8EC7A11-C2D5-4045-8D20-F423ACF06947}">
      <dgm:prSet/>
      <dgm:spPr/>
      <dgm:t>
        <a:bodyPr/>
        <a:lstStyle/>
        <a:p>
          <a:endParaRPr lang="en-US"/>
        </a:p>
      </dgm:t>
    </dgm:pt>
    <dgm:pt modelId="{9298F4B6-1AF2-4F78-9E16-997783AB6883}">
      <dgm:prSet/>
      <dgm:spPr/>
      <dgm:t>
        <a:bodyPr/>
        <a:lstStyle/>
        <a:p>
          <a:r>
            <a:rPr lang="en-CA" dirty="0">
              <a:solidFill>
                <a:srgbClr val="00B050"/>
              </a:solidFill>
            </a:rPr>
            <a:t>Reachability analysis </a:t>
          </a:r>
          <a:r>
            <a:rPr lang="en-CA" dirty="0"/>
            <a:t>– exploring the state space from an initial state or state distribution in a breadth-first manner</a:t>
          </a:r>
          <a:endParaRPr lang="en-US" dirty="0"/>
        </a:p>
      </dgm:t>
    </dgm:pt>
    <dgm:pt modelId="{AA6282FD-6F9B-4732-B17F-A2DE4DF4C806}" type="parTrans" cxnId="{D0A7B4F8-F54D-4BE6-9572-E70F3D3FA370}">
      <dgm:prSet/>
      <dgm:spPr/>
      <dgm:t>
        <a:bodyPr/>
        <a:lstStyle/>
        <a:p>
          <a:endParaRPr lang="en-US"/>
        </a:p>
      </dgm:t>
    </dgm:pt>
    <dgm:pt modelId="{E1CAFD70-55BC-4773-B86C-160D5E155D2A}" type="sibTrans" cxnId="{D0A7B4F8-F54D-4BE6-9572-E70F3D3FA370}">
      <dgm:prSet/>
      <dgm:spPr/>
      <dgm:t>
        <a:bodyPr/>
        <a:lstStyle/>
        <a:p>
          <a:endParaRPr lang="en-US"/>
        </a:p>
      </dgm:t>
    </dgm:pt>
    <dgm:pt modelId="{01B087D6-EB2F-4574-B5AC-380C9088464D}">
      <dgm:prSet/>
      <dgm:spPr/>
      <dgm:t>
        <a:bodyPr/>
        <a:lstStyle/>
        <a:p>
          <a:r>
            <a:rPr lang="en-CA"/>
            <a:t>Allows dynamically changing the level of abstraction during analysis</a:t>
          </a:r>
          <a:endParaRPr lang="en-US"/>
        </a:p>
      </dgm:t>
    </dgm:pt>
    <dgm:pt modelId="{32C8B500-54C5-4530-8684-9A6C3A080742}" type="parTrans" cxnId="{CEB32EF4-45A9-4AE3-B748-184229FD5256}">
      <dgm:prSet/>
      <dgm:spPr/>
      <dgm:t>
        <a:bodyPr/>
        <a:lstStyle/>
        <a:p>
          <a:endParaRPr lang="en-US"/>
        </a:p>
      </dgm:t>
    </dgm:pt>
    <dgm:pt modelId="{0F37A039-BBEC-4BF0-B8D5-BAC138375C05}" type="sibTrans" cxnId="{CEB32EF4-45A9-4AE3-B748-184229FD5256}">
      <dgm:prSet/>
      <dgm:spPr/>
      <dgm:t>
        <a:bodyPr/>
        <a:lstStyle/>
        <a:p>
          <a:endParaRPr lang="en-US"/>
        </a:p>
      </dgm:t>
    </dgm:pt>
    <dgm:pt modelId="{62B048DA-5327-4F45-809F-045DB6EDB733}" type="pres">
      <dgm:prSet presAssocID="{50141DF1-05B8-4FC5-B19E-5CA8AC83BDB3}" presName="Name0" presStyleCnt="0">
        <dgm:presLayoutVars>
          <dgm:dir/>
          <dgm:animLvl val="lvl"/>
          <dgm:resizeHandles val="exact"/>
        </dgm:presLayoutVars>
      </dgm:prSet>
      <dgm:spPr/>
    </dgm:pt>
    <dgm:pt modelId="{D531A8E1-13AD-4647-8546-B4A673815FD5}" type="pres">
      <dgm:prSet presAssocID="{47D44195-BF4A-47A6-A3FB-874A1B345998}" presName="linNode" presStyleCnt="0"/>
      <dgm:spPr/>
    </dgm:pt>
    <dgm:pt modelId="{BCDF091E-DF89-448B-9449-A6EBE858C8CC}" type="pres">
      <dgm:prSet presAssocID="{47D44195-BF4A-47A6-A3FB-874A1B345998}" presName="parentText" presStyleLbl="node1" presStyleIdx="0" presStyleCnt="2">
        <dgm:presLayoutVars>
          <dgm:chMax val="1"/>
          <dgm:bulletEnabled val="1"/>
        </dgm:presLayoutVars>
      </dgm:prSet>
      <dgm:spPr/>
    </dgm:pt>
    <dgm:pt modelId="{3E343111-22E3-4D47-BE04-04E7C047418E}" type="pres">
      <dgm:prSet presAssocID="{47D44195-BF4A-47A6-A3FB-874A1B345998}" presName="descendantText" presStyleLbl="alignAccFollowNode1" presStyleIdx="0" presStyleCnt="2">
        <dgm:presLayoutVars>
          <dgm:bulletEnabled val="1"/>
        </dgm:presLayoutVars>
      </dgm:prSet>
      <dgm:spPr/>
    </dgm:pt>
    <dgm:pt modelId="{45D2D9B8-4AE4-4F5C-9F5B-19384F4F1FEC}" type="pres">
      <dgm:prSet presAssocID="{FE3E95CC-E56A-45A9-96E1-B691F852A13A}" presName="sp" presStyleCnt="0"/>
      <dgm:spPr/>
    </dgm:pt>
    <dgm:pt modelId="{3AC8365B-42F2-4176-B376-C2152758F8B2}" type="pres">
      <dgm:prSet presAssocID="{4D8599A5-4407-4F47-BAF6-BB7CC5E68CDF}" presName="linNode" presStyleCnt="0"/>
      <dgm:spPr/>
    </dgm:pt>
    <dgm:pt modelId="{9D5AED02-34AE-4A48-AB85-FBACAEA8F9D8}" type="pres">
      <dgm:prSet presAssocID="{4D8599A5-4407-4F47-BAF6-BB7CC5E68CDF}" presName="parentText" presStyleLbl="node1" presStyleIdx="1" presStyleCnt="2">
        <dgm:presLayoutVars>
          <dgm:chMax val="1"/>
          <dgm:bulletEnabled val="1"/>
        </dgm:presLayoutVars>
      </dgm:prSet>
      <dgm:spPr/>
    </dgm:pt>
    <dgm:pt modelId="{EA77DA92-39A4-4B97-BBA7-930F6D1EED72}" type="pres">
      <dgm:prSet presAssocID="{4D8599A5-4407-4F47-BAF6-BB7CC5E68CDF}" presName="descendantText" presStyleLbl="alignAccFollowNode1" presStyleIdx="1" presStyleCnt="2">
        <dgm:presLayoutVars>
          <dgm:bulletEnabled val="1"/>
        </dgm:presLayoutVars>
      </dgm:prSet>
      <dgm:spPr/>
    </dgm:pt>
  </dgm:ptLst>
  <dgm:cxnLst>
    <dgm:cxn modelId="{C8EC7A11-C2D5-4045-8D20-F423ACF06947}" srcId="{50141DF1-05B8-4FC5-B19E-5CA8AC83BDB3}" destId="{4D8599A5-4407-4F47-BAF6-BB7CC5E68CDF}" srcOrd="1" destOrd="0" parTransId="{66FB9BA8-3FFE-4338-9040-C03FD46254B2}" sibTransId="{CC9A51FD-F031-46EC-A1ED-1094FCA348C2}"/>
    <dgm:cxn modelId="{86ADD71F-4A5C-4117-B7D9-2853DDC95066}" type="presOf" srcId="{01B087D6-EB2F-4574-B5AC-380C9088464D}" destId="{EA77DA92-39A4-4B97-BBA7-930F6D1EED72}" srcOrd="0" destOrd="1" presId="urn:microsoft.com/office/officeart/2005/8/layout/vList5"/>
    <dgm:cxn modelId="{B60FC327-E2C3-4F68-BEDF-30D61C349360}" srcId="{50141DF1-05B8-4FC5-B19E-5CA8AC83BDB3}" destId="{47D44195-BF4A-47A6-A3FB-874A1B345998}" srcOrd="0" destOrd="0" parTransId="{2FF5FC88-6A51-4804-AB22-7B35CE8C3850}" sibTransId="{FE3E95CC-E56A-45A9-96E1-B691F852A13A}"/>
    <dgm:cxn modelId="{AD97103D-1C83-4970-8EC0-BCBF37E22EA8}" type="presOf" srcId="{47D44195-BF4A-47A6-A3FB-874A1B345998}" destId="{BCDF091E-DF89-448B-9449-A6EBE858C8CC}" srcOrd="0" destOrd="0" presId="urn:microsoft.com/office/officeart/2005/8/layout/vList5"/>
    <dgm:cxn modelId="{AF6C5E61-CECE-4D02-AEFE-9E694CCB6FC6}" type="presOf" srcId="{1A80E604-669C-4813-B936-DA058638DB1C}" destId="{3E343111-22E3-4D47-BE04-04E7C047418E}" srcOrd="0" destOrd="0" presId="urn:microsoft.com/office/officeart/2005/8/layout/vList5"/>
    <dgm:cxn modelId="{8F634464-359C-4AD2-92DD-ACA76AF20A3E}" type="presOf" srcId="{9298F4B6-1AF2-4F78-9E16-997783AB6883}" destId="{EA77DA92-39A4-4B97-BBA7-930F6D1EED72}" srcOrd="0" destOrd="0" presId="urn:microsoft.com/office/officeart/2005/8/layout/vList5"/>
    <dgm:cxn modelId="{73BA3465-2B9B-4D2E-8652-708E25D591D0}" type="presOf" srcId="{50141DF1-05B8-4FC5-B19E-5CA8AC83BDB3}" destId="{62B048DA-5327-4F45-809F-045DB6EDB733}" srcOrd="0" destOrd="0" presId="urn:microsoft.com/office/officeart/2005/8/layout/vList5"/>
    <dgm:cxn modelId="{810C3AC9-904F-43D0-84EF-EE56AD513334}" srcId="{47D44195-BF4A-47A6-A3FB-874A1B345998}" destId="{1A80E604-669C-4813-B936-DA058638DB1C}" srcOrd="0" destOrd="0" parTransId="{DCD4217E-CFFE-4D00-8FC6-C21A0705B8CF}" sibTransId="{FEE2CF07-9A20-4934-9A31-DDC96919CB5D}"/>
    <dgm:cxn modelId="{46C4B6EF-7EAE-40FE-94B0-F1E5D5F21A92}" type="presOf" srcId="{4D8599A5-4407-4F47-BAF6-BB7CC5E68CDF}" destId="{9D5AED02-34AE-4A48-AB85-FBACAEA8F9D8}" srcOrd="0" destOrd="0" presId="urn:microsoft.com/office/officeart/2005/8/layout/vList5"/>
    <dgm:cxn modelId="{CEB32EF4-45A9-4AE3-B748-184229FD5256}" srcId="{9298F4B6-1AF2-4F78-9E16-997783AB6883}" destId="{01B087D6-EB2F-4574-B5AC-380C9088464D}" srcOrd="0" destOrd="0" parTransId="{32C8B500-54C5-4530-8684-9A6C3A080742}" sibTransId="{0F37A039-BBEC-4BF0-B8D5-BAC138375C05}"/>
    <dgm:cxn modelId="{D0A7B4F8-F54D-4BE6-9572-E70F3D3FA370}" srcId="{4D8599A5-4407-4F47-BAF6-BB7CC5E68CDF}" destId="{9298F4B6-1AF2-4F78-9E16-997783AB6883}" srcOrd="0" destOrd="0" parTransId="{AA6282FD-6F9B-4732-B17F-A2DE4DF4C806}" sibTransId="{E1CAFD70-55BC-4773-B86C-160D5E155D2A}"/>
    <dgm:cxn modelId="{A805319A-7BAC-45D5-85EB-EB20341AD59A}" type="presParOf" srcId="{62B048DA-5327-4F45-809F-045DB6EDB733}" destId="{D531A8E1-13AD-4647-8546-B4A673815FD5}" srcOrd="0" destOrd="0" presId="urn:microsoft.com/office/officeart/2005/8/layout/vList5"/>
    <dgm:cxn modelId="{C8A9A19C-552A-48D5-AE93-2D6D1A7A9074}" type="presParOf" srcId="{D531A8E1-13AD-4647-8546-B4A673815FD5}" destId="{BCDF091E-DF89-448B-9449-A6EBE858C8CC}" srcOrd="0" destOrd="0" presId="urn:microsoft.com/office/officeart/2005/8/layout/vList5"/>
    <dgm:cxn modelId="{113CD64B-AC65-43AA-B897-81FE53DD7FE8}" type="presParOf" srcId="{D531A8E1-13AD-4647-8546-B4A673815FD5}" destId="{3E343111-22E3-4D47-BE04-04E7C047418E}" srcOrd="1" destOrd="0" presId="urn:microsoft.com/office/officeart/2005/8/layout/vList5"/>
    <dgm:cxn modelId="{5D77F66F-0AAD-4604-9A9E-35677270F626}" type="presParOf" srcId="{62B048DA-5327-4F45-809F-045DB6EDB733}" destId="{45D2D9B8-4AE4-4F5C-9F5B-19384F4F1FEC}" srcOrd="1" destOrd="0" presId="urn:microsoft.com/office/officeart/2005/8/layout/vList5"/>
    <dgm:cxn modelId="{5DD4E4F6-5372-403E-B844-080E5A36F2A3}" type="presParOf" srcId="{62B048DA-5327-4F45-809F-045DB6EDB733}" destId="{3AC8365B-42F2-4176-B376-C2152758F8B2}" srcOrd="2" destOrd="0" presId="urn:microsoft.com/office/officeart/2005/8/layout/vList5"/>
    <dgm:cxn modelId="{BB1FEA3C-4A07-4C7B-BB66-90A1296E5B96}" type="presParOf" srcId="{3AC8365B-42F2-4176-B376-C2152758F8B2}" destId="{9D5AED02-34AE-4A48-AB85-FBACAEA8F9D8}" srcOrd="0" destOrd="0" presId="urn:microsoft.com/office/officeart/2005/8/layout/vList5"/>
    <dgm:cxn modelId="{DCB6095F-9F32-44DF-9AF7-F6B5F4AD269C}" type="presParOf" srcId="{3AC8365B-42F2-4176-B376-C2152758F8B2}" destId="{EA77DA92-39A4-4B97-BBA7-930F6D1EED7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AED06D-7BED-4441-A8F9-CDDF766F3D3C}" type="doc">
      <dgm:prSet loTypeId="urn:microsoft.com/office/officeart/2009/3/layout/StepUpProcess" loCatId="process" qsTypeId="urn:microsoft.com/office/officeart/2005/8/quickstyle/simple2" qsCatId="simple" csTypeId="urn:microsoft.com/office/officeart/2005/8/colors/accent4_4" csCatId="accent4" phldr="1"/>
      <dgm:spPr/>
      <dgm:t>
        <a:bodyPr/>
        <a:lstStyle/>
        <a:p>
          <a:endParaRPr lang="en-US"/>
        </a:p>
      </dgm:t>
    </dgm:pt>
    <dgm:pt modelId="{77CB68BC-1A04-46EE-BAA3-24B297361E59}">
      <dgm:prSet/>
      <dgm:spPr/>
      <dgm:t>
        <a:bodyPr/>
        <a:lstStyle/>
        <a:p>
          <a:r>
            <a:rPr lang="en-CA" i="1" dirty="0"/>
            <a:t>Process-calculus models</a:t>
          </a:r>
          <a:endParaRPr lang="en-US" i="1" dirty="0"/>
        </a:p>
      </dgm:t>
    </dgm:pt>
    <dgm:pt modelId="{B9A38FAA-3E78-4E61-B9F7-32F430A18A82}" type="parTrans" cxnId="{CE98D6AB-0841-4748-978C-E9E331AEB8D2}">
      <dgm:prSet/>
      <dgm:spPr/>
      <dgm:t>
        <a:bodyPr/>
        <a:lstStyle/>
        <a:p>
          <a:endParaRPr lang="en-US"/>
        </a:p>
      </dgm:t>
    </dgm:pt>
    <dgm:pt modelId="{B2709E2D-791B-47D4-8841-A16C29680E86}" type="sibTrans" cxnId="{CE98D6AB-0841-4748-978C-E9E331AEB8D2}">
      <dgm:prSet/>
      <dgm:spPr/>
      <dgm:t>
        <a:bodyPr/>
        <a:lstStyle/>
        <a:p>
          <a:endParaRPr lang="en-US"/>
        </a:p>
      </dgm:t>
    </dgm:pt>
    <dgm:pt modelId="{F73ADDAE-5E5E-49CB-A74D-6916EF5D3AFB}">
      <dgm:prSet/>
      <dgm:spPr/>
      <dgm:t>
        <a:bodyPr/>
        <a:lstStyle/>
        <a:p>
          <a:r>
            <a:rPr lang="en-CA" i="1" dirty="0"/>
            <a:t>Transition-class models</a:t>
          </a:r>
          <a:endParaRPr lang="en-US" dirty="0"/>
        </a:p>
      </dgm:t>
    </dgm:pt>
    <dgm:pt modelId="{A7C6C124-0D74-45D8-B306-D021BE7F598F}" type="parTrans" cxnId="{44D0A9B3-BAB6-4FD4-B6A3-7F10768A67A2}">
      <dgm:prSet/>
      <dgm:spPr/>
      <dgm:t>
        <a:bodyPr/>
        <a:lstStyle/>
        <a:p>
          <a:endParaRPr lang="en-US"/>
        </a:p>
      </dgm:t>
    </dgm:pt>
    <dgm:pt modelId="{577D733D-6745-4CE0-8F01-8DE3353833E1}" type="sibTrans" cxnId="{44D0A9B3-BAB6-4FD4-B6A3-7F10768A67A2}">
      <dgm:prSet/>
      <dgm:spPr/>
      <dgm:t>
        <a:bodyPr/>
        <a:lstStyle/>
        <a:p>
          <a:endParaRPr lang="en-US"/>
        </a:p>
      </dgm:t>
    </dgm:pt>
    <dgm:pt modelId="{2BBC9034-E5E6-4E62-BF50-881CB4D3CB48}">
      <dgm:prSet/>
      <dgm:spPr/>
      <dgm:t>
        <a:bodyPr/>
        <a:lstStyle/>
        <a:p>
          <a:r>
            <a:rPr lang="en-CA" i="1" dirty="0"/>
            <a:t>Rule-based models</a:t>
          </a:r>
          <a:endParaRPr lang="en-US" dirty="0"/>
        </a:p>
      </dgm:t>
    </dgm:pt>
    <dgm:pt modelId="{0E7360A6-A4B4-4A14-AE00-485CD9554656}" type="parTrans" cxnId="{2DBD0802-1CEE-4344-9446-5311A987D679}">
      <dgm:prSet/>
      <dgm:spPr/>
      <dgm:t>
        <a:bodyPr/>
        <a:lstStyle/>
        <a:p>
          <a:endParaRPr lang="en-US"/>
        </a:p>
      </dgm:t>
    </dgm:pt>
    <dgm:pt modelId="{4589451A-EE33-4ADE-BF20-5090D2766199}" type="sibTrans" cxnId="{2DBD0802-1CEE-4344-9446-5311A987D679}">
      <dgm:prSet/>
      <dgm:spPr/>
      <dgm:t>
        <a:bodyPr/>
        <a:lstStyle/>
        <a:p>
          <a:endParaRPr lang="en-US"/>
        </a:p>
      </dgm:t>
    </dgm:pt>
    <dgm:pt modelId="{EE5A24C4-74BD-46A8-9AC0-874C945CD90C}">
      <dgm:prSet/>
      <dgm:spPr/>
      <dgm:t>
        <a:bodyPr/>
        <a:lstStyle/>
        <a:p>
          <a:r>
            <a:rPr lang="en-CA" i="1" dirty="0"/>
            <a:t>State-machine based models</a:t>
          </a:r>
          <a:endParaRPr lang="en-US" dirty="0"/>
        </a:p>
      </dgm:t>
    </dgm:pt>
    <dgm:pt modelId="{08DAEE16-9CE3-4108-8F8C-562E7D029C09}" type="parTrans" cxnId="{04657402-B68A-433B-9D44-5A5153E412AA}">
      <dgm:prSet/>
      <dgm:spPr/>
      <dgm:t>
        <a:bodyPr/>
        <a:lstStyle/>
        <a:p>
          <a:endParaRPr lang="en-US"/>
        </a:p>
      </dgm:t>
    </dgm:pt>
    <dgm:pt modelId="{4097932D-9032-4E08-B375-D290D6906462}" type="sibTrans" cxnId="{04657402-B68A-433B-9D44-5A5153E412AA}">
      <dgm:prSet/>
      <dgm:spPr/>
      <dgm:t>
        <a:bodyPr/>
        <a:lstStyle/>
        <a:p>
          <a:endParaRPr lang="en-US"/>
        </a:p>
      </dgm:t>
    </dgm:pt>
    <dgm:pt modelId="{5A73CCC2-89F0-4A61-9FA7-233D7E01BF1F}">
      <dgm:prSet/>
      <dgm:spPr/>
      <dgm:t>
        <a:bodyPr/>
        <a:lstStyle/>
        <a:p>
          <a:r>
            <a:rPr lang="en-CA" dirty="0"/>
            <a:t>Individual molecules</a:t>
          </a:r>
          <a:endParaRPr lang="en-US" dirty="0"/>
        </a:p>
      </dgm:t>
    </dgm:pt>
    <dgm:pt modelId="{C1030824-B274-4868-A9C5-3745A6FA1FD9}" type="parTrans" cxnId="{E2F8E47D-9322-47E6-ABD3-7C780CC193FB}">
      <dgm:prSet/>
      <dgm:spPr/>
      <dgm:t>
        <a:bodyPr/>
        <a:lstStyle/>
        <a:p>
          <a:endParaRPr lang="en-CA"/>
        </a:p>
      </dgm:t>
    </dgm:pt>
    <dgm:pt modelId="{7FA06349-D53A-490D-84B7-7F7B9BEA08E5}" type="sibTrans" cxnId="{E2F8E47D-9322-47E6-ABD3-7C780CC193FB}">
      <dgm:prSet/>
      <dgm:spPr/>
      <dgm:t>
        <a:bodyPr/>
        <a:lstStyle/>
        <a:p>
          <a:endParaRPr lang="en-CA"/>
        </a:p>
      </dgm:t>
    </dgm:pt>
    <dgm:pt modelId="{DF3E70B5-6A0F-4974-A24B-31157883C010}">
      <dgm:prSet/>
      <dgm:spPr/>
      <dgm:t>
        <a:bodyPr/>
        <a:lstStyle/>
        <a:p>
          <a:r>
            <a:rPr lang="en-CA" dirty="0"/>
            <a:t>Group of molecules</a:t>
          </a:r>
          <a:endParaRPr lang="en-US" dirty="0"/>
        </a:p>
      </dgm:t>
    </dgm:pt>
    <dgm:pt modelId="{E0168C66-D584-4EB1-9EAD-7D9AE4BAC33C}" type="parTrans" cxnId="{7DB717B7-0696-4AE9-9128-B31527D00E78}">
      <dgm:prSet/>
      <dgm:spPr/>
      <dgm:t>
        <a:bodyPr/>
        <a:lstStyle/>
        <a:p>
          <a:endParaRPr lang="en-CA"/>
        </a:p>
      </dgm:t>
    </dgm:pt>
    <dgm:pt modelId="{B784B6FC-74A2-4324-B994-EAEBC55C03F6}" type="sibTrans" cxnId="{7DB717B7-0696-4AE9-9128-B31527D00E78}">
      <dgm:prSet/>
      <dgm:spPr/>
      <dgm:t>
        <a:bodyPr/>
        <a:lstStyle/>
        <a:p>
          <a:endParaRPr lang="en-CA"/>
        </a:p>
      </dgm:t>
    </dgm:pt>
    <dgm:pt modelId="{157D994E-C7A5-45D1-B5CB-4B9B66C9F408}">
      <dgm:prSet/>
      <dgm:spPr/>
      <dgm:t>
        <a:bodyPr/>
        <a:lstStyle/>
        <a:p>
          <a:r>
            <a:rPr lang="en-CA"/>
            <a:t>Term-rewrite </a:t>
          </a:r>
          <a:r>
            <a:rPr lang="en-CA" dirty="0"/>
            <a:t>systems</a:t>
          </a:r>
          <a:endParaRPr lang="en-US" dirty="0"/>
        </a:p>
      </dgm:t>
    </dgm:pt>
    <dgm:pt modelId="{2F382E34-58E8-4DE9-93F6-063288B01F19}" type="parTrans" cxnId="{C2A2AD3B-43D4-4DCD-ABD8-A6B963829DD5}">
      <dgm:prSet/>
      <dgm:spPr/>
      <dgm:t>
        <a:bodyPr/>
        <a:lstStyle/>
        <a:p>
          <a:endParaRPr lang="en-CA"/>
        </a:p>
      </dgm:t>
    </dgm:pt>
    <dgm:pt modelId="{32B855A3-2DC9-4D8E-91CC-82BC731EBFA1}" type="sibTrans" cxnId="{C2A2AD3B-43D4-4DCD-ABD8-A6B963829DD5}">
      <dgm:prSet/>
      <dgm:spPr/>
      <dgm:t>
        <a:bodyPr/>
        <a:lstStyle/>
        <a:p>
          <a:endParaRPr lang="en-CA"/>
        </a:p>
      </dgm:t>
    </dgm:pt>
    <dgm:pt modelId="{52692641-8FBF-4A49-8C19-27D1CF0969D3}">
      <dgm:prSet/>
      <dgm:spPr/>
      <dgm:t>
        <a:bodyPr/>
        <a:lstStyle/>
        <a:p>
          <a:r>
            <a:rPr lang="en-CA" dirty="0"/>
            <a:t>Behavior of complex objects</a:t>
          </a:r>
          <a:endParaRPr lang="en-US" dirty="0"/>
        </a:p>
      </dgm:t>
    </dgm:pt>
    <dgm:pt modelId="{E0B77B1F-9862-47A7-9C61-8ECE68FEA593}" type="parTrans" cxnId="{AFDEA56B-3D15-440A-BC68-4F77AD9B497A}">
      <dgm:prSet/>
      <dgm:spPr/>
      <dgm:t>
        <a:bodyPr/>
        <a:lstStyle/>
        <a:p>
          <a:endParaRPr lang="en-CA"/>
        </a:p>
      </dgm:t>
    </dgm:pt>
    <dgm:pt modelId="{BA6843E4-928B-4F1F-B857-CE5AE18DA3E2}" type="sibTrans" cxnId="{AFDEA56B-3D15-440A-BC68-4F77AD9B497A}">
      <dgm:prSet/>
      <dgm:spPr/>
      <dgm:t>
        <a:bodyPr/>
        <a:lstStyle/>
        <a:p>
          <a:endParaRPr lang="en-CA"/>
        </a:p>
      </dgm:t>
    </dgm:pt>
    <dgm:pt modelId="{69592711-3281-450F-85FE-6A49261D7699}" type="pres">
      <dgm:prSet presAssocID="{ADAED06D-7BED-4441-A8F9-CDDF766F3D3C}" presName="rootnode" presStyleCnt="0">
        <dgm:presLayoutVars>
          <dgm:chMax/>
          <dgm:chPref/>
          <dgm:dir/>
          <dgm:animLvl val="lvl"/>
        </dgm:presLayoutVars>
      </dgm:prSet>
      <dgm:spPr/>
    </dgm:pt>
    <dgm:pt modelId="{B560F330-7555-4BF3-AD3E-6DF1D91C87F9}" type="pres">
      <dgm:prSet presAssocID="{77CB68BC-1A04-46EE-BAA3-24B297361E59}" presName="composite" presStyleCnt="0"/>
      <dgm:spPr/>
    </dgm:pt>
    <dgm:pt modelId="{A50AB2C6-F9BA-43F0-8B12-FBC5D5B4F2D3}" type="pres">
      <dgm:prSet presAssocID="{77CB68BC-1A04-46EE-BAA3-24B297361E59}" presName="LShape" presStyleLbl="alignNode1" presStyleIdx="0" presStyleCnt="7"/>
      <dgm:spPr/>
    </dgm:pt>
    <dgm:pt modelId="{3EFFFCC9-D36D-4B5F-8A23-844BF52B3773}" type="pres">
      <dgm:prSet presAssocID="{77CB68BC-1A04-46EE-BAA3-24B297361E59}" presName="ParentText" presStyleLbl="revTx" presStyleIdx="0" presStyleCnt="4">
        <dgm:presLayoutVars>
          <dgm:chMax val="0"/>
          <dgm:chPref val="0"/>
          <dgm:bulletEnabled val="1"/>
        </dgm:presLayoutVars>
      </dgm:prSet>
      <dgm:spPr/>
    </dgm:pt>
    <dgm:pt modelId="{62287427-ED0C-46C1-8F12-AA2E48C9437B}" type="pres">
      <dgm:prSet presAssocID="{77CB68BC-1A04-46EE-BAA3-24B297361E59}" presName="Triangle" presStyleLbl="alignNode1" presStyleIdx="1" presStyleCnt="7"/>
      <dgm:spPr/>
    </dgm:pt>
    <dgm:pt modelId="{6508277F-D5BE-461B-9644-2ABAFD807EB6}" type="pres">
      <dgm:prSet presAssocID="{B2709E2D-791B-47D4-8841-A16C29680E86}" presName="sibTrans" presStyleCnt="0"/>
      <dgm:spPr/>
    </dgm:pt>
    <dgm:pt modelId="{5B43450F-B299-4E15-B42D-73079851AA9F}" type="pres">
      <dgm:prSet presAssocID="{B2709E2D-791B-47D4-8841-A16C29680E86}" presName="space" presStyleCnt="0"/>
      <dgm:spPr/>
    </dgm:pt>
    <dgm:pt modelId="{3B4E05A3-12A2-40D5-948A-21C2911FB474}" type="pres">
      <dgm:prSet presAssocID="{F73ADDAE-5E5E-49CB-A74D-6916EF5D3AFB}" presName="composite" presStyleCnt="0"/>
      <dgm:spPr/>
    </dgm:pt>
    <dgm:pt modelId="{029BFD19-BC06-4C7E-A993-8DDB8E5E6CAC}" type="pres">
      <dgm:prSet presAssocID="{F73ADDAE-5E5E-49CB-A74D-6916EF5D3AFB}" presName="LShape" presStyleLbl="alignNode1" presStyleIdx="2" presStyleCnt="7"/>
      <dgm:spPr/>
    </dgm:pt>
    <dgm:pt modelId="{6AAD1031-F241-4C6F-B7D2-5EF4E23D5D5E}" type="pres">
      <dgm:prSet presAssocID="{F73ADDAE-5E5E-49CB-A74D-6916EF5D3AFB}" presName="ParentText" presStyleLbl="revTx" presStyleIdx="1" presStyleCnt="4">
        <dgm:presLayoutVars>
          <dgm:chMax val="0"/>
          <dgm:chPref val="0"/>
          <dgm:bulletEnabled val="1"/>
        </dgm:presLayoutVars>
      </dgm:prSet>
      <dgm:spPr/>
    </dgm:pt>
    <dgm:pt modelId="{5A40ACEC-9130-42C7-A303-0BCB8B430204}" type="pres">
      <dgm:prSet presAssocID="{F73ADDAE-5E5E-49CB-A74D-6916EF5D3AFB}" presName="Triangle" presStyleLbl="alignNode1" presStyleIdx="3" presStyleCnt="7"/>
      <dgm:spPr/>
    </dgm:pt>
    <dgm:pt modelId="{235280C9-B841-4108-B0E0-68FC73E38F70}" type="pres">
      <dgm:prSet presAssocID="{577D733D-6745-4CE0-8F01-8DE3353833E1}" presName="sibTrans" presStyleCnt="0"/>
      <dgm:spPr/>
    </dgm:pt>
    <dgm:pt modelId="{56383F6E-3CF3-43EA-936F-2100368FB342}" type="pres">
      <dgm:prSet presAssocID="{577D733D-6745-4CE0-8F01-8DE3353833E1}" presName="space" presStyleCnt="0"/>
      <dgm:spPr/>
    </dgm:pt>
    <dgm:pt modelId="{C2DC8FB0-44A6-41C4-A6AC-A9CD22F0CD46}" type="pres">
      <dgm:prSet presAssocID="{2BBC9034-E5E6-4E62-BF50-881CB4D3CB48}" presName="composite" presStyleCnt="0"/>
      <dgm:spPr/>
    </dgm:pt>
    <dgm:pt modelId="{7C446183-6B3F-46AB-9E7F-333FAE1467BE}" type="pres">
      <dgm:prSet presAssocID="{2BBC9034-E5E6-4E62-BF50-881CB4D3CB48}" presName="LShape" presStyleLbl="alignNode1" presStyleIdx="4" presStyleCnt="7"/>
      <dgm:spPr/>
    </dgm:pt>
    <dgm:pt modelId="{E56840B2-9773-427B-AC84-C2385DDDAD18}" type="pres">
      <dgm:prSet presAssocID="{2BBC9034-E5E6-4E62-BF50-881CB4D3CB48}" presName="ParentText" presStyleLbl="revTx" presStyleIdx="2" presStyleCnt="4">
        <dgm:presLayoutVars>
          <dgm:chMax val="0"/>
          <dgm:chPref val="0"/>
          <dgm:bulletEnabled val="1"/>
        </dgm:presLayoutVars>
      </dgm:prSet>
      <dgm:spPr/>
    </dgm:pt>
    <dgm:pt modelId="{A8B2B966-2D26-4F11-8D3B-498C54F7DF9E}" type="pres">
      <dgm:prSet presAssocID="{2BBC9034-E5E6-4E62-BF50-881CB4D3CB48}" presName="Triangle" presStyleLbl="alignNode1" presStyleIdx="5" presStyleCnt="7"/>
      <dgm:spPr/>
    </dgm:pt>
    <dgm:pt modelId="{DA8E56FF-CE34-41E9-89DA-C39D8BB03CF3}" type="pres">
      <dgm:prSet presAssocID="{4589451A-EE33-4ADE-BF20-5090D2766199}" presName="sibTrans" presStyleCnt="0"/>
      <dgm:spPr/>
    </dgm:pt>
    <dgm:pt modelId="{EED395BC-266A-4B00-8F1C-FDDA3627CBFB}" type="pres">
      <dgm:prSet presAssocID="{4589451A-EE33-4ADE-BF20-5090D2766199}" presName="space" presStyleCnt="0"/>
      <dgm:spPr/>
    </dgm:pt>
    <dgm:pt modelId="{306657F9-58F3-45D7-848A-B8C282EBFAC3}" type="pres">
      <dgm:prSet presAssocID="{EE5A24C4-74BD-46A8-9AC0-874C945CD90C}" presName="composite" presStyleCnt="0"/>
      <dgm:spPr/>
    </dgm:pt>
    <dgm:pt modelId="{808EF8A5-EB3E-4130-AC4A-E24AB8FD61EF}" type="pres">
      <dgm:prSet presAssocID="{EE5A24C4-74BD-46A8-9AC0-874C945CD90C}" presName="LShape" presStyleLbl="alignNode1" presStyleIdx="6" presStyleCnt="7"/>
      <dgm:spPr/>
    </dgm:pt>
    <dgm:pt modelId="{58053082-BC18-42DB-8173-5F16CEB329CE}" type="pres">
      <dgm:prSet presAssocID="{EE5A24C4-74BD-46A8-9AC0-874C945CD90C}" presName="ParentText" presStyleLbl="revTx" presStyleIdx="3" presStyleCnt="4">
        <dgm:presLayoutVars>
          <dgm:chMax val="0"/>
          <dgm:chPref val="0"/>
          <dgm:bulletEnabled val="1"/>
        </dgm:presLayoutVars>
      </dgm:prSet>
      <dgm:spPr/>
    </dgm:pt>
  </dgm:ptLst>
  <dgm:cxnLst>
    <dgm:cxn modelId="{2DBD0802-1CEE-4344-9446-5311A987D679}" srcId="{ADAED06D-7BED-4441-A8F9-CDDF766F3D3C}" destId="{2BBC9034-E5E6-4E62-BF50-881CB4D3CB48}" srcOrd="2" destOrd="0" parTransId="{0E7360A6-A4B4-4A14-AE00-485CD9554656}" sibTransId="{4589451A-EE33-4ADE-BF20-5090D2766199}"/>
    <dgm:cxn modelId="{04657402-B68A-433B-9D44-5A5153E412AA}" srcId="{ADAED06D-7BED-4441-A8F9-CDDF766F3D3C}" destId="{EE5A24C4-74BD-46A8-9AC0-874C945CD90C}" srcOrd="3" destOrd="0" parTransId="{08DAEE16-9CE3-4108-8F8C-562E7D029C09}" sibTransId="{4097932D-9032-4E08-B375-D290D6906462}"/>
    <dgm:cxn modelId="{65338D2F-6BBD-454E-918E-C37D50B89601}" type="presOf" srcId="{ADAED06D-7BED-4441-A8F9-CDDF766F3D3C}" destId="{69592711-3281-450F-85FE-6A49261D7699}" srcOrd="0" destOrd="0" presId="urn:microsoft.com/office/officeart/2009/3/layout/StepUpProcess"/>
    <dgm:cxn modelId="{C2A2AD3B-43D4-4DCD-ABD8-A6B963829DD5}" srcId="{2BBC9034-E5E6-4E62-BF50-881CB4D3CB48}" destId="{157D994E-C7A5-45D1-B5CB-4B9B66C9F408}" srcOrd="0" destOrd="0" parTransId="{2F382E34-58E8-4DE9-93F6-063288B01F19}" sibTransId="{32B855A3-2DC9-4D8E-91CC-82BC731EBFA1}"/>
    <dgm:cxn modelId="{AFDEA56B-3D15-440A-BC68-4F77AD9B497A}" srcId="{EE5A24C4-74BD-46A8-9AC0-874C945CD90C}" destId="{52692641-8FBF-4A49-8C19-27D1CF0969D3}" srcOrd="0" destOrd="0" parTransId="{E0B77B1F-9862-47A7-9C61-8ECE68FEA593}" sibTransId="{BA6843E4-928B-4F1F-B857-CE5AE18DA3E2}"/>
    <dgm:cxn modelId="{82995C70-3A6E-4B00-8F81-BEE358E465F0}" type="presOf" srcId="{52692641-8FBF-4A49-8C19-27D1CF0969D3}" destId="{58053082-BC18-42DB-8173-5F16CEB329CE}" srcOrd="0" destOrd="1" presId="urn:microsoft.com/office/officeart/2009/3/layout/StepUpProcess"/>
    <dgm:cxn modelId="{74823F73-E43A-4D8E-9B39-311E0B14614C}" type="presOf" srcId="{2BBC9034-E5E6-4E62-BF50-881CB4D3CB48}" destId="{E56840B2-9773-427B-AC84-C2385DDDAD18}" srcOrd="0" destOrd="0" presId="urn:microsoft.com/office/officeart/2009/3/layout/StepUpProcess"/>
    <dgm:cxn modelId="{E2F8E47D-9322-47E6-ABD3-7C780CC193FB}" srcId="{77CB68BC-1A04-46EE-BAA3-24B297361E59}" destId="{5A73CCC2-89F0-4A61-9FA7-233D7E01BF1F}" srcOrd="0" destOrd="0" parTransId="{C1030824-B274-4868-A9C5-3745A6FA1FD9}" sibTransId="{7FA06349-D53A-490D-84B7-7F7B9BEA08E5}"/>
    <dgm:cxn modelId="{FF81549A-EDC0-4E86-B1FB-9A8335BCD19F}" type="presOf" srcId="{5A73CCC2-89F0-4A61-9FA7-233D7E01BF1F}" destId="{3EFFFCC9-D36D-4B5F-8A23-844BF52B3773}" srcOrd="0" destOrd="1" presId="urn:microsoft.com/office/officeart/2009/3/layout/StepUpProcess"/>
    <dgm:cxn modelId="{F18DB3A9-A82E-4238-9C6A-A6628D9B3268}" type="presOf" srcId="{157D994E-C7A5-45D1-B5CB-4B9B66C9F408}" destId="{E56840B2-9773-427B-AC84-C2385DDDAD18}" srcOrd="0" destOrd="1" presId="urn:microsoft.com/office/officeart/2009/3/layout/StepUpProcess"/>
    <dgm:cxn modelId="{CE98D6AB-0841-4748-978C-E9E331AEB8D2}" srcId="{ADAED06D-7BED-4441-A8F9-CDDF766F3D3C}" destId="{77CB68BC-1A04-46EE-BAA3-24B297361E59}" srcOrd="0" destOrd="0" parTransId="{B9A38FAA-3E78-4E61-B9F7-32F430A18A82}" sibTransId="{B2709E2D-791B-47D4-8841-A16C29680E86}"/>
    <dgm:cxn modelId="{C5A5D3AF-0A01-4F86-8799-96DB0ACD5FEA}" type="presOf" srcId="{77CB68BC-1A04-46EE-BAA3-24B297361E59}" destId="{3EFFFCC9-D36D-4B5F-8A23-844BF52B3773}" srcOrd="0" destOrd="0" presId="urn:microsoft.com/office/officeart/2009/3/layout/StepUpProcess"/>
    <dgm:cxn modelId="{44D0A9B3-BAB6-4FD4-B6A3-7F10768A67A2}" srcId="{ADAED06D-7BED-4441-A8F9-CDDF766F3D3C}" destId="{F73ADDAE-5E5E-49CB-A74D-6916EF5D3AFB}" srcOrd="1" destOrd="0" parTransId="{A7C6C124-0D74-45D8-B306-D021BE7F598F}" sibTransId="{577D733D-6745-4CE0-8F01-8DE3353833E1}"/>
    <dgm:cxn modelId="{7DB717B7-0696-4AE9-9128-B31527D00E78}" srcId="{F73ADDAE-5E5E-49CB-A74D-6916EF5D3AFB}" destId="{DF3E70B5-6A0F-4974-A24B-31157883C010}" srcOrd="0" destOrd="0" parTransId="{E0168C66-D584-4EB1-9EAD-7D9AE4BAC33C}" sibTransId="{B784B6FC-74A2-4324-B994-EAEBC55C03F6}"/>
    <dgm:cxn modelId="{DBE842EE-9757-410D-819C-95EFDF7EA764}" type="presOf" srcId="{DF3E70B5-6A0F-4974-A24B-31157883C010}" destId="{6AAD1031-F241-4C6F-B7D2-5EF4E23D5D5E}" srcOrd="0" destOrd="1" presId="urn:microsoft.com/office/officeart/2009/3/layout/StepUpProcess"/>
    <dgm:cxn modelId="{76889CEE-0E3F-45C3-8E3F-5D7A9BC3D9AA}" type="presOf" srcId="{EE5A24C4-74BD-46A8-9AC0-874C945CD90C}" destId="{58053082-BC18-42DB-8173-5F16CEB329CE}" srcOrd="0" destOrd="0" presId="urn:microsoft.com/office/officeart/2009/3/layout/StepUpProcess"/>
    <dgm:cxn modelId="{71B2AFF6-407C-4B36-AF3A-685290D5CC2D}" type="presOf" srcId="{F73ADDAE-5E5E-49CB-A74D-6916EF5D3AFB}" destId="{6AAD1031-F241-4C6F-B7D2-5EF4E23D5D5E}" srcOrd="0" destOrd="0" presId="urn:microsoft.com/office/officeart/2009/3/layout/StepUpProcess"/>
    <dgm:cxn modelId="{C2137059-F27C-4478-8215-631CE84A3351}" type="presParOf" srcId="{69592711-3281-450F-85FE-6A49261D7699}" destId="{B560F330-7555-4BF3-AD3E-6DF1D91C87F9}" srcOrd="0" destOrd="0" presId="urn:microsoft.com/office/officeart/2009/3/layout/StepUpProcess"/>
    <dgm:cxn modelId="{A5AA1560-EC37-4F4B-92C2-B97C8403113B}" type="presParOf" srcId="{B560F330-7555-4BF3-AD3E-6DF1D91C87F9}" destId="{A50AB2C6-F9BA-43F0-8B12-FBC5D5B4F2D3}" srcOrd="0" destOrd="0" presId="urn:microsoft.com/office/officeart/2009/3/layout/StepUpProcess"/>
    <dgm:cxn modelId="{5CC43699-45FC-4A3B-B471-95963F135B78}" type="presParOf" srcId="{B560F330-7555-4BF3-AD3E-6DF1D91C87F9}" destId="{3EFFFCC9-D36D-4B5F-8A23-844BF52B3773}" srcOrd="1" destOrd="0" presId="urn:microsoft.com/office/officeart/2009/3/layout/StepUpProcess"/>
    <dgm:cxn modelId="{F8860F9F-4C84-4EA6-9403-B4B5548EBB4F}" type="presParOf" srcId="{B560F330-7555-4BF3-AD3E-6DF1D91C87F9}" destId="{62287427-ED0C-46C1-8F12-AA2E48C9437B}" srcOrd="2" destOrd="0" presId="urn:microsoft.com/office/officeart/2009/3/layout/StepUpProcess"/>
    <dgm:cxn modelId="{85BCC210-C311-41FC-8E30-509448D791B3}" type="presParOf" srcId="{69592711-3281-450F-85FE-6A49261D7699}" destId="{6508277F-D5BE-461B-9644-2ABAFD807EB6}" srcOrd="1" destOrd="0" presId="urn:microsoft.com/office/officeart/2009/3/layout/StepUpProcess"/>
    <dgm:cxn modelId="{E3EB6BF2-D8EF-4391-919A-16F01E0065CC}" type="presParOf" srcId="{6508277F-D5BE-461B-9644-2ABAFD807EB6}" destId="{5B43450F-B299-4E15-B42D-73079851AA9F}" srcOrd="0" destOrd="0" presId="urn:microsoft.com/office/officeart/2009/3/layout/StepUpProcess"/>
    <dgm:cxn modelId="{E43EFDBD-CDA8-44EC-BF59-81C58045209E}" type="presParOf" srcId="{69592711-3281-450F-85FE-6A49261D7699}" destId="{3B4E05A3-12A2-40D5-948A-21C2911FB474}" srcOrd="2" destOrd="0" presId="urn:microsoft.com/office/officeart/2009/3/layout/StepUpProcess"/>
    <dgm:cxn modelId="{E4771D56-0139-4B55-BC0D-BA22915E2C0E}" type="presParOf" srcId="{3B4E05A3-12A2-40D5-948A-21C2911FB474}" destId="{029BFD19-BC06-4C7E-A993-8DDB8E5E6CAC}" srcOrd="0" destOrd="0" presId="urn:microsoft.com/office/officeart/2009/3/layout/StepUpProcess"/>
    <dgm:cxn modelId="{A3E315A0-6FCF-43FA-A497-22F1FCDCF833}" type="presParOf" srcId="{3B4E05A3-12A2-40D5-948A-21C2911FB474}" destId="{6AAD1031-F241-4C6F-B7D2-5EF4E23D5D5E}" srcOrd="1" destOrd="0" presId="urn:microsoft.com/office/officeart/2009/3/layout/StepUpProcess"/>
    <dgm:cxn modelId="{BA8592A9-D706-45E0-8031-637F9A0B8E45}" type="presParOf" srcId="{3B4E05A3-12A2-40D5-948A-21C2911FB474}" destId="{5A40ACEC-9130-42C7-A303-0BCB8B430204}" srcOrd="2" destOrd="0" presId="urn:microsoft.com/office/officeart/2009/3/layout/StepUpProcess"/>
    <dgm:cxn modelId="{A43ADB8D-59A8-4032-BE31-08D73064C6CF}" type="presParOf" srcId="{69592711-3281-450F-85FE-6A49261D7699}" destId="{235280C9-B841-4108-B0E0-68FC73E38F70}" srcOrd="3" destOrd="0" presId="urn:microsoft.com/office/officeart/2009/3/layout/StepUpProcess"/>
    <dgm:cxn modelId="{720DD160-5BDF-48AB-AB77-5FF7605B3035}" type="presParOf" srcId="{235280C9-B841-4108-B0E0-68FC73E38F70}" destId="{56383F6E-3CF3-43EA-936F-2100368FB342}" srcOrd="0" destOrd="0" presId="urn:microsoft.com/office/officeart/2009/3/layout/StepUpProcess"/>
    <dgm:cxn modelId="{62BCE2B3-C2EE-4D7C-AD74-D8F18D295E67}" type="presParOf" srcId="{69592711-3281-450F-85FE-6A49261D7699}" destId="{C2DC8FB0-44A6-41C4-A6AC-A9CD22F0CD46}" srcOrd="4" destOrd="0" presId="urn:microsoft.com/office/officeart/2009/3/layout/StepUpProcess"/>
    <dgm:cxn modelId="{E5A925B6-ED75-4B5C-86E6-A48A450238AA}" type="presParOf" srcId="{C2DC8FB0-44A6-41C4-A6AC-A9CD22F0CD46}" destId="{7C446183-6B3F-46AB-9E7F-333FAE1467BE}" srcOrd="0" destOrd="0" presId="urn:microsoft.com/office/officeart/2009/3/layout/StepUpProcess"/>
    <dgm:cxn modelId="{08B55173-C816-4B10-AA6E-D6CF700D7B2F}" type="presParOf" srcId="{C2DC8FB0-44A6-41C4-A6AC-A9CD22F0CD46}" destId="{E56840B2-9773-427B-AC84-C2385DDDAD18}" srcOrd="1" destOrd="0" presId="urn:microsoft.com/office/officeart/2009/3/layout/StepUpProcess"/>
    <dgm:cxn modelId="{AE2F459E-7E90-4958-B001-6C21161CF58E}" type="presParOf" srcId="{C2DC8FB0-44A6-41C4-A6AC-A9CD22F0CD46}" destId="{A8B2B966-2D26-4F11-8D3B-498C54F7DF9E}" srcOrd="2" destOrd="0" presId="urn:microsoft.com/office/officeart/2009/3/layout/StepUpProcess"/>
    <dgm:cxn modelId="{179EB6B7-5640-4002-815B-854CACDAE321}" type="presParOf" srcId="{69592711-3281-450F-85FE-6A49261D7699}" destId="{DA8E56FF-CE34-41E9-89DA-C39D8BB03CF3}" srcOrd="5" destOrd="0" presId="urn:microsoft.com/office/officeart/2009/3/layout/StepUpProcess"/>
    <dgm:cxn modelId="{251E9F5D-4E3D-4254-BE9F-BC76541137A2}" type="presParOf" srcId="{DA8E56FF-CE34-41E9-89DA-C39D8BB03CF3}" destId="{EED395BC-266A-4B00-8F1C-FDDA3627CBFB}" srcOrd="0" destOrd="0" presId="urn:microsoft.com/office/officeart/2009/3/layout/StepUpProcess"/>
    <dgm:cxn modelId="{027916B7-B445-4979-B555-2B6DB6ABEEB9}" type="presParOf" srcId="{69592711-3281-450F-85FE-6A49261D7699}" destId="{306657F9-58F3-45D7-848A-B8C282EBFAC3}" srcOrd="6" destOrd="0" presId="urn:microsoft.com/office/officeart/2009/3/layout/StepUpProcess"/>
    <dgm:cxn modelId="{BBFDEC6B-E32E-4963-911F-F37C81265BC9}" type="presParOf" srcId="{306657F9-58F3-45D7-848A-B8C282EBFAC3}" destId="{808EF8A5-EB3E-4130-AC4A-E24AB8FD61EF}" srcOrd="0" destOrd="0" presId="urn:microsoft.com/office/officeart/2009/3/layout/StepUpProcess"/>
    <dgm:cxn modelId="{970152F5-A822-4039-BC80-44BB9146BAA7}" type="presParOf" srcId="{306657F9-58F3-45D7-848A-B8C282EBFAC3}" destId="{58053082-BC18-42DB-8173-5F16CEB329CE}"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85367-89CC-4A54-B3B4-0DD8E1B18EFE}">
      <dsp:nvSpPr>
        <dsp:cNvPr id="0" name=""/>
        <dsp:cNvSpPr/>
      </dsp:nvSpPr>
      <dsp:spPr>
        <a:xfrm>
          <a:off x="0" y="0"/>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87A2AD7-CB1D-40DD-893D-B9262CC84CDA}">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i="1" kern="1200" dirty="0">
              <a:solidFill>
                <a:srgbClr val="FF0000"/>
              </a:solidFill>
            </a:rPr>
            <a:t>Parallel composition</a:t>
          </a:r>
          <a:r>
            <a:rPr lang="en-CA" sz="2400" i="1" kern="1200" dirty="0"/>
            <a:t> </a:t>
          </a:r>
          <a:r>
            <a:rPr lang="en-CA" sz="2400" kern="1200" dirty="0"/>
            <a:t>– several active parts working simultaneously/in parallel</a:t>
          </a:r>
          <a:endParaRPr lang="en-US" sz="2400" kern="1200" dirty="0"/>
        </a:p>
      </dsp:txBody>
      <dsp:txXfrm>
        <a:off x="0" y="0"/>
        <a:ext cx="10515600" cy="1087834"/>
      </dsp:txXfrm>
    </dsp:sp>
    <dsp:sp modelId="{B2FF8DC4-D361-4B38-908D-F0D6C5AA9F5E}">
      <dsp:nvSpPr>
        <dsp:cNvPr id="0" name=""/>
        <dsp:cNvSpPr/>
      </dsp:nvSpPr>
      <dsp:spPr>
        <a:xfrm>
          <a:off x="0" y="1087834"/>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54D9125-11E0-4285-8A6D-5ADDB09E32A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i="1" kern="1200" dirty="0">
              <a:solidFill>
                <a:srgbClr val="FF0000"/>
              </a:solidFill>
            </a:rPr>
            <a:t>Clock Synchronous</a:t>
          </a:r>
          <a:r>
            <a:rPr lang="en-CA" sz="2400" kern="1200" dirty="0">
              <a:solidFill>
                <a:srgbClr val="FF0000"/>
              </a:solidFill>
            </a:rPr>
            <a:t> </a:t>
          </a:r>
          <a:r>
            <a:rPr lang="en-CA" sz="2400" kern="1200" dirty="0"/>
            <a:t>– execution proceeds in lockstep with a global clock</a:t>
          </a:r>
          <a:endParaRPr lang="en-US" sz="2400" kern="1200" dirty="0"/>
        </a:p>
      </dsp:txBody>
      <dsp:txXfrm>
        <a:off x="0" y="1087834"/>
        <a:ext cx="10515600" cy="1087834"/>
      </dsp:txXfrm>
    </dsp:sp>
    <dsp:sp modelId="{CA9C5C32-D96C-4AB3-9ADF-BC426D44F7F0}">
      <dsp:nvSpPr>
        <dsp:cNvPr id="0" name=""/>
        <dsp:cNvSpPr/>
      </dsp:nvSpPr>
      <dsp:spPr>
        <a:xfrm>
          <a:off x="0" y="2175669"/>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B598C92-AFAA-40C7-870E-C6D9197F0B7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i="1" kern="1200" dirty="0">
              <a:solidFill>
                <a:srgbClr val="FF0000"/>
              </a:solidFill>
            </a:rPr>
            <a:t>Interleaved asynchronous </a:t>
          </a:r>
          <a:r>
            <a:rPr lang="en-CA" sz="2400" kern="1200" dirty="0"/>
            <a:t>– different actions are executed at different time rates. E.g. distributed software using a “scheduler”</a:t>
          </a:r>
        </a:p>
      </dsp:txBody>
      <dsp:txXfrm>
        <a:off x="0" y="2175669"/>
        <a:ext cx="10515600" cy="1087834"/>
      </dsp:txXfrm>
    </dsp:sp>
    <dsp:sp modelId="{694F2074-1B4C-4BD6-8DC4-2C6382FCD1A4}">
      <dsp:nvSpPr>
        <dsp:cNvPr id="0" name=""/>
        <dsp:cNvSpPr/>
      </dsp:nvSpPr>
      <dsp:spPr>
        <a:xfrm>
          <a:off x="0" y="3263503"/>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E071038-4454-47AC-89B9-17E056ED6E4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i="1" kern="1200" dirty="0">
              <a:solidFill>
                <a:srgbClr val="FF0000"/>
              </a:solidFill>
            </a:rPr>
            <a:t>Bounded asynchrony </a:t>
          </a:r>
          <a:r>
            <a:rPr lang="en-CA" sz="2400" i="0" kern="1200" dirty="0"/>
            <a:t>– allowing the components of a system to proceed independently while bounding the differences in their rates. E.g. message based languages, </a:t>
          </a:r>
          <a:r>
            <a:rPr lang="en-CA" sz="2400" i="0" kern="1200" dirty="0" err="1"/>
            <a:t>rendez</a:t>
          </a:r>
          <a:r>
            <a:rPr lang="en-CA" sz="2400" i="0" kern="1200" dirty="0"/>
            <a:t> </a:t>
          </a:r>
          <a:r>
            <a:rPr lang="en-CA" sz="2400" i="0" kern="1200" dirty="0" err="1"/>
            <a:t>vous</a:t>
          </a:r>
          <a:endParaRPr lang="en-CA" sz="2400" i="1" kern="1200" dirty="0"/>
        </a:p>
      </dsp:txBody>
      <dsp:txXfrm>
        <a:off x="0" y="3263503"/>
        <a:ext cx="1051560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86EE8-5700-4CEB-8E26-A886FDAC7BBC}">
      <dsp:nvSpPr>
        <dsp:cNvPr id="0" name=""/>
        <dsp:cNvSpPr/>
      </dsp:nvSpPr>
      <dsp:spPr>
        <a:xfrm>
          <a:off x="770997" y="0"/>
          <a:ext cx="8737975" cy="298741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A78D5-578F-4506-B38F-E9574FCAC30A}">
      <dsp:nvSpPr>
        <dsp:cNvPr id="0" name=""/>
        <dsp:cNvSpPr/>
      </dsp:nvSpPr>
      <dsp:spPr>
        <a:xfrm>
          <a:off x="2007" y="896225"/>
          <a:ext cx="1284494" cy="11949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Atom</a:t>
          </a:r>
          <a:endParaRPr lang="en-US" sz="2000" kern="1200"/>
        </a:p>
      </dsp:txBody>
      <dsp:txXfrm>
        <a:off x="60340" y="954558"/>
        <a:ext cx="1167828" cy="1078301"/>
      </dsp:txXfrm>
    </dsp:sp>
    <dsp:sp modelId="{53C797FC-E37F-4FC7-BD9D-918AF4E52DBE}">
      <dsp:nvSpPr>
        <dsp:cNvPr id="0" name=""/>
        <dsp:cNvSpPr/>
      </dsp:nvSpPr>
      <dsp:spPr>
        <a:xfrm>
          <a:off x="1500584" y="896225"/>
          <a:ext cx="1284494" cy="1194967"/>
        </a:xfrm>
        <a:prstGeom prst="round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Molecule</a:t>
          </a:r>
          <a:endParaRPr lang="en-US" sz="2000" kern="1200" dirty="0"/>
        </a:p>
      </dsp:txBody>
      <dsp:txXfrm>
        <a:off x="1558917" y="954558"/>
        <a:ext cx="1167828" cy="1078301"/>
      </dsp:txXfrm>
    </dsp:sp>
    <dsp:sp modelId="{151C2D3E-86FC-4DCE-9598-5232A924FA49}">
      <dsp:nvSpPr>
        <dsp:cNvPr id="0" name=""/>
        <dsp:cNvSpPr/>
      </dsp:nvSpPr>
      <dsp:spPr>
        <a:xfrm>
          <a:off x="2999161" y="896225"/>
          <a:ext cx="1284494" cy="1194967"/>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Organelle</a:t>
          </a:r>
          <a:endParaRPr lang="en-US" sz="2000" kern="1200"/>
        </a:p>
      </dsp:txBody>
      <dsp:txXfrm>
        <a:off x="3057494" y="954558"/>
        <a:ext cx="1167828" cy="1078301"/>
      </dsp:txXfrm>
    </dsp:sp>
    <dsp:sp modelId="{7CD3C96F-1EE8-47AA-B3BE-3036E4012CD6}">
      <dsp:nvSpPr>
        <dsp:cNvPr id="0" name=""/>
        <dsp:cNvSpPr/>
      </dsp:nvSpPr>
      <dsp:spPr>
        <a:xfrm>
          <a:off x="4493632" y="0"/>
          <a:ext cx="1284494" cy="119496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Cell</a:t>
          </a:r>
          <a:endParaRPr lang="en-US" sz="2000" kern="1200" dirty="0"/>
        </a:p>
      </dsp:txBody>
      <dsp:txXfrm>
        <a:off x="4551965" y="58333"/>
        <a:ext cx="1167828" cy="1078301"/>
      </dsp:txXfrm>
    </dsp:sp>
    <dsp:sp modelId="{138BF116-6F30-4D60-B1A3-A90FDDF0B578}">
      <dsp:nvSpPr>
        <dsp:cNvPr id="0" name=""/>
        <dsp:cNvSpPr/>
      </dsp:nvSpPr>
      <dsp:spPr>
        <a:xfrm>
          <a:off x="5996315" y="896225"/>
          <a:ext cx="1284494" cy="1194967"/>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Tissue</a:t>
          </a:r>
          <a:endParaRPr lang="en-US" sz="2000" kern="1200"/>
        </a:p>
      </dsp:txBody>
      <dsp:txXfrm>
        <a:off x="6054648" y="954558"/>
        <a:ext cx="1167828" cy="1078301"/>
      </dsp:txXfrm>
    </dsp:sp>
    <dsp:sp modelId="{17549505-5B1A-49D5-AC25-C2528FEFAA9D}">
      <dsp:nvSpPr>
        <dsp:cNvPr id="0" name=""/>
        <dsp:cNvSpPr/>
      </dsp:nvSpPr>
      <dsp:spPr>
        <a:xfrm>
          <a:off x="7494891" y="896225"/>
          <a:ext cx="1284494" cy="1194967"/>
        </a:xfrm>
        <a:prstGeom prst="round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Organ</a:t>
          </a:r>
          <a:endParaRPr lang="en-US" sz="2000" kern="1200"/>
        </a:p>
      </dsp:txBody>
      <dsp:txXfrm>
        <a:off x="7553224" y="954558"/>
        <a:ext cx="1167828" cy="1078301"/>
      </dsp:txXfrm>
    </dsp:sp>
    <dsp:sp modelId="{6AEFBD47-C9F2-43A4-B9A2-2546FCD1565D}">
      <dsp:nvSpPr>
        <dsp:cNvPr id="0" name=""/>
        <dsp:cNvSpPr/>
      </dsp:nvSpPr>
      <dsp:spPr>
        <a:xfrm>
          <a:off x="8993468" y="896225"/>
          <a:ext cx="1284494" cy="119496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Organism</a:t>
          </a:r>
          <a:endParaRPr lang="en-US" sz="2000" kern="1200" dirty="0"/>
        </a:p>
      </dsp:txBody>
      <dsp:txXfrm>
        <a:off x="9051801" y="954558"/>
        <a:ext cx="1167828" cy="1078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86EE8-5700-4CEB-8E26-A886FDAC7BBC}">
      <dsp:nvSpPr>
        <dsp:cNvPr id="0" name=""/>
        <dsp:cNvSpPr/>
      </dsp:nvSpPr>
      <dsp:spPr>
        <a:xfrm>
          <a:off x="808522" y="0"/>
          <a:ext cx="9163251" cy="298741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A78D5-578F-4506-B38F-E9574FCAC30A}">
      <dsp:nvSpPr>
        <dsp:cNvPr id="0" name=""/>
        <dsp:cNvSpPr/>
      </dsp:nvSpPr>
      <dsp:spPr>
        <a:xfrm>
          <a:off x="2105" y="896225"/>
          <a:ext cx="1347010" cy="11949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Atom</a:t>
          </a:r>
          <a:endParaRPr lang="en-US" sz="2100" kern="1200"/>
        </a:p>
      </dsp:txBody>
      <dsp:txXfrm>
        <a:off x="60438" y="954558"/>
        <a:ext cx="1230344" cy="1078301"/>
      </dsp:txXfrm>
    </dsp:sp>
    <dsp:sp modelId="{53C797FC-E37F-4FC7-BD9D-918AF4E52DBE}">
      <dsp:nvSpPr>
        <dsp:cNvPr id="0" name=""/>
        <dsp:cNvSpPr/>
      </dsp:nvSpPr>
      <dsp:spPr>
        <a:xfrm>
          <a:off x="1623080" y="886390"/>
          <a:ext cx="1347010" cy="1194967"/>
        </a:xfrm>
        <a:prstGeom prst="round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Molecule</a:t>
          </a:r>
          <a:endParaRPr lang="en-US" sz="2100" kern="1200" dirty="0"/>
        </a:p>
      </dsp:txBody>
      <dsp:txXfrm>
        <a:off x="1681413" y="944723"/>
        <a:ext cx="1230344" cy="1078301"/>
      </dsp:txXfrm>
    </dsp:sp>
    <dsp:sp modelId="{151C2D3E-86FC-4DCE-9598-5232A924FA49}">
      <dsp:nvSpPr>
        <dsp:cNvPr id="0" name=""/>
        <dsp:cNvSpPr/>
      </dsp:nvSpPr>
      <dsp:spPr>
        <a:xfrm>
          <a:off x="3145130" y="896225"/>
          <a:ext cx="1347010" cy="1194967"/>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Organelle</a:t>
          </a:r>
          <a:endParaRPr lang="en-US" sz="2100" kern="1200"/>
        </a:p>
      </dsp:txBody>
      <dsp:txXfrm>
        <a:off x="3203463" y="954558"/>
        <a:ext cx="1230344" cy="1078301"/>
      </dsp:txXfrm>
    </dsp:sp>
    <dsp:sp modelId="{7CD3C96F-1EE8-47AA-B3BE-3036E4012CD6}">
      <dsp:nvSpPr>
        <dsp:cNvPr id="0" name=""/>
        <dsp:cNvSpPr/>
      </dsp:nvSpPr>
      <dsp:spPr>
        <a:xfrm>
          <a:off x="4786590" y="37988"/>
          <a:ext cx="1347010" cy="119496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Cell</a:t>
          </a:r>
          <a:endParaRPr lang="en-US" sz="2100" kern="1200" dirty="0"/>
        </a:p>
      </dsp:txBody>
      <dsp:txXfrm>
        <a:off x="4844923" y="96321"/>
        <a:ext cx="1230344" cy="1078301"/>
      </dsp:txXfrm>
    </dsp:sp>
    <dsp:sp modelId="{138BF116-6F30-4D60-B1A3-A90FDDF0B578}">
      <dsp:nvSpPr>
        <dsp:cNvPr id="0" name=""/>
        <dsp:cNvSpPr/>
      </dsp:nvSpPr>
      <dsp:spPr>
        <a:xfrm>
          <a:off x="6288155" y="896225"/>
          <a:ext cx="1347010" cy="1194967"/>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Tissue</a:t>
          </a:r>
          <a:endParaRPr lang="en-US" sz="2100" kern="1200"/>
        </a:p>
      </dsp:txBody>
      <dsp:txXfrm>
        <a:off x="6346488" y="954558"/>
        <a:ext cx="1230344" cy="1078301"/>
      </dsp:txXfrm>
    </dsp:sp>
    <dsp:sp modelId="{17549505-5B1A-49D5-AC25-C2528FEFAA9D}">
      <dsp:nvSpPr>
        <dsp:cNvPr id="0" name=""/>
        <dsp:cNvSpPr/>
      </dsp:nvSpPr>
      <dsp:spPr>
        <a:xfrm>
          <a:off x="7859667" y="896225"/>
          <a:ext cx="1347010" cy="1194967"/>
        </a:xfrm>
        <a:prstGeom prst="round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Organ</a:t>
          </a:r>
          <a:endParaRPr lang="en-US" sz="2100" kern="1200"/>
        </a:p>
      </dsp:txBody>
      <dsp:txXfrm>
        <a:off x="7918000" y="954558"/>
        <a:ext cx="1230344" cy="1078301"/>
      </dsp:txXfrm>
    </dsp:sp>
    <dsp:sp modelId="{6AEFBD47-C9F2-43A4-B9A2-2546FCD1565D}">
      <dsp:nvSpPr>
        <dsp:cNvPr id="0" name=""/>
        <dsp:cNvSpPr/>
      </dsp:nvSpPr>
      <dsp:spPr>
        <a:xfrm>
          <a:off x="9431179" y="896225"/>
          <a:ext cx="1347010" cy="119496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Organism</a:t>
          </a:r>
          <a:endParaRPr lang="en-US" sz="2100" kern="1200" dirty="0"/>
        </a:p>
      </dsp:txBody>
      <dsp:txXfrm>
        <a:off x="9489512" y="954558"/>
        <a:ext cx="1230344" cy="1078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86EE8-5700-4CEB-8E26-A886FDAC7BBC}">
      <dsp:nvSpPr>
        <dsp:cNvPr id="0" name=""/>
        <dsp:cNvSpPr/>
      </dsp:nvSpPr>
      <dsp:spPr>
        <a:xfrm>
          <a:off x="808522" y="0"/>
          <a:ext cx="9163251" cy="298741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A78D5-578F-4506-B38F-E9574FCAC30A}">
      <dsp:nvSpPr>
        <dsp:cNvPr id="0" name=""/>
        <dsp:cNvSpPr/>
      </dsp:nvSpPr>
      <dsp:spPr>
        <a:xfrm>
          <a:off x="2105" y="896225"/>
          <a:ext cx="1347010" cy="11949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Atom</a:t>
          </a:r>
          <a:endParaRPr lang="en-US" sz="2100" kern="1200"/>
        </a:p>
      </dsp:txBody>
      <dsp:txXfrm>
        <a:off x="60438" y="954558"/>
        <a:ext cx="1230344" cy="1078301"/>
      </dsp:txXfrm>
    </dsp:sp>
    <dsp:sp modelId="{53C797FC-E37F-4FC7-BD9D-918AF4E52DBE}">
      <dsp:nvSpPr>
        <dsp:cNvPr id="0" name=""/>
        <dsp:cNvSpPr/>
      </dsp:nvSpPr>
      <dsp:spPr>
        <a:xfrm>
          <a:off x="1610478" y="136202"/>
          <a:ext cx="1347010" cy="1194967"/>
        </a:xfrm>
        <a:prstGeom prst="round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Molecule</a:t>
          </a:r>
          <a:endParaRPr lang="en-US" sz="2100" kern="1200" dirty="0"/>
        </a:p>
      </dsp:txBody>
      <dsp:txXfrm>
        <a:off x="1668811" y="194535"/>
        <a:ext cx="1230344" cy="1078301"/>
      </dsp:txXfrm>
    </dsp:sp>
    <dsp:sp modelId="{151C2D3E-86FC-4DCE-9598-5232A924FA49}">
      <dsp:nvSpPr>
        <dsp:cNvPr id="0" name=""/>
        <dsp:cNvSpPr/>
      </dsp:nvSpPr>
      <dsp:spPr>
        <a:xfrm>
          <a:off x="3145130" y="896225"/>
          <a:ext cx="1347010" cy="1194967"/>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Organelle</a:t>
          </a:r>
          <a:endParaRPr lang="en-US" sz="2100" kern="1200"/>
        </a:p>
      </dsp:txBody>
      <dsp:txXfrm>
        <a:off x="3203463" y="954558"/>
        <a:ext cx="1230344" cy="1078301"/>
      </dsp:txXfrm>
    </dsp:sp>
    <dsp:sp modelId="{7CD3C96F-1EE8-47AA-B3BE-3036E4012CD6}">
      <dsp:nvSpPr>
        <dsp:cNvPr id="0" name=""/>
        <dsp:cNvSpPr/>
      </dsp:nvSpPr>
      <dsp:spPr>
        <a:xfrm>
          <a:off x="4749197" y="882315"/>
          <a:ext cx="1347010" cy="119496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Cell</a:t>
          </a:r>
          <a:endParaRPr lang="en-US" sz="2100" kern="1200" dirty="0"/>
        </a:p>
      </dsp:txBody>
      <dsp:txXfrm>
        <a:off x="4807530" y="940648"/>
        <a:ext cx="1230344" cy="1078301"/>
      </dsp:txXfrm>
    </dsp:sp>
    <dsp:sp modelId="{138BF116-6F30-4D60-B1A3-A90FDDF0B578}">
      <dsp:nvSpPr>
        <dsp:cNvPr id="0" name=""/>
        <dsp:cNvSpPr/>
      </dsp:nvSpPr>
      <dsp:spPr>
        <a:xfrm>
          <a:off x="6288155" y="896225"/>
          <a:ext cx="1347010" cy="1194967"/>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Tissue</a:t>
          </a:r>
          <a:endParaRPr lang="en-US" sz="2100" kern="1200"/>
        </a:p>
      </dsp:txBody>
      <dsp:txXfrm>
        <a:off x="6346488" y="954558"/>
        <a:ext cx="1230344" cy="1078301"/>
      </dsp:txXfrm>
    </dsp:sp>
    <dsp:sp modelId="{17549505-5B1A-49D5-AC25-C2528FEFAA9D}">
      <dsp:nvSpPr>
        <dsp:cNvPr id="0" name=""/>
        <dsp:cNvSpPr/>
      </dsp:nvSpPr>
      <dsp:spPr>
        <a:xfrm>
          <a:off x="7859667" y="896225"/>
          <a:ext cx="1347010" cy="1194967"/>
        </a:xfrm>
        <a:prstGeom prst="round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Organ</a:t>
          </a:r>
          <a:endParaRPr lang="en-US" sz="2100" kern="1200"/>
        </a:p>
      </dsp:txBody>
      <dsp:txXfrm>
        <a:off x="7918000" y="954558"/>
        <a:ext cx="1230344" cy="1078301"/>
      </dsp:txXfrm>
    </dsp:sp>
    <dsp:sp modelId="{6AEFBD47-C9F2-43A4-B9A2-2546FCD1565D}">
      <dsp:nvSpPr>
        <dsp:cNvPr id="0" name=""/>
        <dsp:cNvSpPr/>
      </dsp:nvSpPr>
      <dsp:spPr>
        <a:xfrm>
          <a:off x="9431179" y="896225"/>
          <a:ext cx="1347010" cy="119496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Organism</a:t>
          </a:r>
          <a:endParaRPr lang="en-US" sz="2100" kern="1200" dirty="0"/>
        </a:p>
      </dsp:txBody>
      <dsp:txXfrm>
        <a:off x="9489512" y="954558"/>
        <a:ext cx="1230344" cy="1078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43111-22E3-4D47-BE04-04E7C047418E}">
      <dsp:nvSpPr>
        <dsp:cNvPr id="0" name=""/>
        <dsp:cNvSpPr/>
      </dsp:nvSpPr>
      <dsp:spPr>
        <a:xfrm rot="5400000">
          <a:off x="6301587" y="-2303662"/>
          <a:ext cx="1698041" cy="6729984"/>
        </a:xfrm>
        <a:prstGeom prst="round2Same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CA" sz="2100" kern="1200"/>
            <a:t>Can be used in Stochastic modeling</a:t>
          </a:r>
          <a:endParaRPr lang="en-US" sz="2100" kern="1200"/>
        </a:p>
      </dsp:txBody>
      <dsp:txXfrm rot="-5400000">
        <a:off x="3785616" y="295201"/>
        <a:ext cx="6647092" cy="1532257"/>
      </dsp:txXfrm>
    </dsp:sp>
    <dsp:sp modelId="{BCDF091E-DF89-448B-9449-A6EBE858C8CC}">
      <dsp:nvSpPr>
        <dsp:cNvPr id="0" name=""/>
        <dsp:cNvSpPr/>
      </dsp:nvSpPr>
      <dsp:spPr>
        <a:xfrm>
          <a:off x="0" y="53"/>
          <a:ext cx="3785616" cy="212255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i="1" kern="1200" dirty="0">
              <a:solidFill>
                <a:srgbClr val="FF0000"/>
              </a:solidFill>
            </a:rPr>
            <a:t>Simulation: </a:t>
          </a:r>
          <a:r>
            <a:rPr lang="en-CA" sz="3200" kern="1200" dirty="0"/>
            <a:t>generates one behavior of a model at a time</a:t>
          </a:r>
          <a:endParaRPr lang="en-US" sz="3200" kern="1200" dirty="0"/>
        </a:p>
      </dsp:txBody>
      <dsp:txXfrm>
        <a:off x="103614" y="103667"/>
        <a:ext cx="3578388" cy="1915324"/>
      </dsp:txXfrm>
    </dsp:sp>
    <dsp:sp modelId="{EA77DA92-39A4-4B97-BBA7-930F6D1EED72}">
      <dsp:nvSpPr>
        <dsp:cNvPr id="0" name=""/>
        <dsp:cNvSpPr/>
      </dsp:nvSpPr>
      <dsp:spPr>
        <a:xfrm rot="5400000">
          <a:off x="6301587" y="-74983"/>
          <a:ext cx="1698041" cy="6729984"/>
        </a:xfrm>
        <a:prstGeom prst="round2Same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CA" sz="2100" kern="1200" dirty="0">
              <a:solidFill>
                <a:srgbClr val="00B050"/>
              </a:solidFill>
            </a:rPr>
            <a:t>Reachability analysis </a:t>
          </a:r>
          <a:r>
            <a:rPr lang="en-CA" sz="2100" kern="1200" dirty="0"/>
            <a:t>– exploring the state space from an initial state or state distribution in a breadth-first manner</a:t>
          </a:r>
          <a:endParaRPr lang="en-US" sz="2100" kern="1200" dirty="0"/>
        </a:p>
        <a:p>
          <a:pPr marL="457200" lvl="2" indent="-228600" algn="l" defTabSz="933450">
            <a:lnSpc>
              <a:spcPct val="90000"/>
            </a:lnSpc>
            <a:spcBef>
              <a:spcPct val="0"/>
            </a:spcBef>
            <a:spcAft>
              <a:spcPct val="15000"/>
            </a:spcAft>
            <a:buChar char="•"/>
          </a:pPr>
          <a:r>
            <a:rPr lang="en-CA" sz="2100" kern="1200"/>
            <a:t>Allows dynamically changing the level of abstraction during analysis</a:t>
          </a:r>
          <a:endParaRPr lang="en-US" sz="2100" kern="1200"/>
        </a:p>
      </dsp:txBody>
      <dsp:txXfrm rot="-5400000">
        <a:off x="3785616" y="2523880"/>
        <a:ext cx="6647092" cy="1532257"/>
      </dsp:txXfrm>
    </dsp:sp>
    <dsp:sp modelId="{9D5AED02-34AE-4A48-AB85-FBACAEA8F9D8}">
      <dsp:nvSpPr>
        <dsp:cNvPr id="0" name=""/>
        <dsp:cNvSpPr/>
      </dsp:nvSpPr>
      <dsp:spPr>
        <a:xfrm>
          <a:off x="0" y="2228732"/>
          <a:ext cx="3785616" cy="212255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i="1" kern="1200" dirty="0">
              <a:solidFill>
                <a:srgbClr val="FF0000"/>
              </a:solidFill>
            </a:rPr>
            <a:t>Verification:</a:t>
          </a:r>
          <a:r>
            <a:rPr lang="en-CA" sz="3200" kern="1200" dirty="0"/>
            <a:t> looks systematically at the set of all possible behaviors</a:t>
          </a:r>
          <a:endParaRPr lang="en-US" sz="3200" kern="1200" dirty="0"/>
        </a:p>
      </dsp:txBody>
      <dsp:txXfrm>
        <a:off x="103614" y="2332346"/>
        <a:ext cx="3578388"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AB2C6-F9BA-43F0-8B12-FBC5D5B4F2D3}">
      <dsp:nvSpPr>
        <dsp:cNvPr id="0" name=""/>
        <dsp:cNvSpPr/>
      </dsp:nvSpPr>
      <dsp:spPr>
        <a:xfrm rot="5400000">
          <a:off x="347989" y="1501897"/>
          <a:ext cx="1029118" cy="1712430"/>
        </a:xfrm>
        <a:prstGeom prst="corner">
          <a:avLst>
            <a:gd name="adj1" fmla="val 16120"/>
            <a:gd name="adj2" fmla="val 16110"/>
          </a:avLst>
        </a:prstGeom>
        <a:solidFill>
          <a:schemeClr val="accent4">
            <a:shade val="5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EFFFCC9-D36D-4B5F-8A23-844BF52B3773}">
      <dsp:nvSpPr>
        <dsp:cNvPr id="0" name=""/>
        <dsp:cNvSpPr/>
      </dsp:nvSpPr>
      <dsp:spPr>
        <a:xfrm>
          <a:off x="176203" y="2013545"/>
          <a:ext cx="1545992" cy="13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i="1" kern="1200" dirty="0"/>
            <a:t>Process-calculus models</a:t>
          </a:r>
          <a:endParaRPr lang="en-US" sz="1700" i="1" kern="1200" dirty="0"/>
        </a:p>
        <a:p>
          <a:pPr marL="114300" lvl="1" indent="-114300" algn="l" defTabSz="577850">
            <a:lnSpc>
              <a:spcPct val="90000"/>
            </a:lnSpc>
            <a:spcBef>
              <a:spcPct val="0"/>
            </a:spcBef>
            <a:spcAft>
              <a:spcPct val="15000"/>
            </a:spcAft>
            <a:buChar char="•"/>
          </a:pPr>
          <a:r>
            <a:rPr lang="en-CA" sz="1300" kern="1200" dirty="0"/>
            <a:t>Individual molecules</a:t>
          </a:r>
          <a:endParaRPr lang="en-US" sz="1300" kern="1200" dirty="0"/>
        </a:p>
      </dsp:txBody>
      <dsp:txXfrm>
        <a:off x="176203" y="2013545"/>
        <a:ext cx="1545992" cy="1355152"/>
      </dsp:txXfrm>
    </dsp:sp>
    <dsp:sp modelId="{62287427-ED0C-46C1-8F12-AA2E48C9437B}">
      <dsp:nvSpPr>
        <dsp:cNvPr id="0" name=""/>
        <dsp:cNvSpPr/>
      </dsp:nvSpPr>
      <dsp:spPr>
        <a:xfrm>
          <a:off x="1430499" y="1375826"/>
          <a:ext cx="291696" cy="291696"/>
        </a:xfrm>
        <a:prstGeom prst="triangle">
          <a:avLst>
            <a:gd name="adj" fmla="val 100000"/>
          </a:avLst>
        </a:prstGeom>
        <a:solidFill>
          <a:schemeClr val="accent4">
            <a:shade val="50000"/>
            <a:hueOff val="-169773"/>
            <a:satOff val="0"/>
            <a:lumOff val="13801"/>
            <a:alphaOff val="0"/>
          </a:schemeClr>
        </a:solidFill>
        <a:ln w="12700" cap="flat" cmpd="sng" algn="ctr">
          <a:solidFill>
            <a:schemeClr val="accent4">
              <a:shade val="50000"/>
              <a:hueOff val="-169773"/>
              <a:satOff val="0"/>
              <a:lumOff val="138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29BFD19-BC06-4C7E-A993-8DDB8E5E6CAC}">
      <dsp:nvSpPr>
        <dsp:cNvPr id="0" name=""/>
        <dsp:cNvSpPr/>
      </dsp:nvSpPr>
      <dsp:spPr>
        <a:xfrm rot="5400000">
          <a:off x="2240585" y="1033572"/>
          <a:ext cx="1029118" cy="1712430"/>
        </a:xfrm>
        <a:prstGeom prst="corner">
          <a:avLst>
            <a:gd name="adj1" fmla="val 16120"/>
            <a:gd name="adj2" fmla="val 16110"/>
          </a:avLst>
        </a:prstGeom>
        <a:solidFill>
          <a:schemeClr val="accent4">
            <a:shade val="50000"/>
            <a:hueOff val="-339545"/>
            <a:satOff val="0"/>
            <a:lumOff val="27602"/>
            <a:alphaOff val="0"/>
          </a:schemeClr>
        </a:solidFill>
        <a:ln w="12700" cap="flat" cmpd="sng" algn="ctr">
          <a:solidFill>
            <a:schemeClr val="accent4">
              <a:shade val="50000"/>
              <a:hueOff val="-339545"/>
              <a:satOff val="0"/>
              <a:lumOff val="276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AAD1031-F241-4C6F-B7D2-5EF4E23D5D5E}">
      <dsp:nvSpPr>
        <dsp:cNvPr id="0" name=""/>
        <dsp:cNvSpPr/>
      </dsp:nvSpPr>
      <dsp:spPr>
        <a:xfrm>
          <a:off x="2068800" y="1545220"/>
          <a:ext cx="1545992" cy="13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i="1" kern="1200" dirty="0"/>
            <a:t>Transition-class models</a:t>
          </a:r>
          <a:endParaRPr lang="en-US" sz="1700" kern="1200" dirty="0"/>
        </a:p>
        <a:p>
          <a:pPr marL="114300" lvl="1" indent="-114300" algn="l" defTabSz="577850">
            <a:lnSpc>
              <a:spcPct val="90000"/>
            </a:lnSpc>
            <a:spcBef>
              <a:spcPct val="0"/>
            </a:spcBef>
            <a:spcAft>
              <a:spcPct val="15000"/>
            </a:spcAft>
            <a:buChar char="•"/>
          </a:pPr>
          <a:r>
            <a:rPr lang="en-CA" sz="1300" kern="1200" dirty="0"/>
            <a:t>Group of molecules</a:t>
          </a:r>
          <a:endParaRPr lang="en-US" sz="1300" kern="1200" dirty="0"/>
        </a:p>
      </dsp:txBody>
      <dsp:txXfrm>
        <a:off x="2068800" y="1545220"/>
        <a:ext cx="1545992" cy="1355152"/>
      </dsp:txXfrm>
    </dsp:sp>
    <dsp:sp modelId="{5A40ACEC-9130-42C7-A303-0BCB8B430204}">
      <dsp:nvSpPr>
        <dsp:cNvPr id="0" name=""/>
        <dsp:cNvSpPr/>
      </dsp:nvSpPr>
      <dsp:spPr>
        <a:xfrm>
          <a:off x="3323095" y="907501"/>
          <a:ext cx="291696" cy="291696"/>
        </a:xfrm>
        <a:prstGeom prst="triangle">
          <a:avLst>
            <a:gd name="adj" fmla="val 100000"/>
          </a:avLst>
        </a:prstGeom>
        <a:solidFill>
          <a:schemeClr val="accent4">
            <a:shade val="50000"/>
            <a:hueOff val="-509318"/>
            <a:satOff val="0"/>
            <a:lumOff val="41403"/>
            <a:alphaOff val="0"/>
          </a:schemeClr>
        </a:solidFill>
        <a:ln w="12700" cap="flat" cmpd="sng" algn="ctr">
          <a:solidFill>
            <a:schemeClr val="accent4">
              <a:shade val="50000"/>
              <a:hueOff val="-509318"/>
              <a:satOff val="0"/>
              <a:lumOff val="414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C446183-6B3F-46AB-9E7F-333FAE1467BE}">
      <dsp:nvSpPr>
        <dsp:cNvPr id="0" name=""/>
        <dsp:cNvSpPr/>
      </dsp:nvSpPr>
      <dsp:spPr>
        <a:xfrm rot="5400000">
          <a:off x="4133181" y="565247"/>
          <a:ext cx="1029118" cy="1712430"/>
        </a:xfrm>
        <a:prstGeom prst="corner">
          <a:avLst>
            <a:gd name="adj1" fmla="val 16120"/>
            <a:gd name="adj2" fmla="val 16110"/>
          </a:avLst>
        </a:prstGeom>
        <a:solidFill>
          <a:schemeClr val="accent4">
            <a:shade val="50000"/>
            <a:hueOff val="-509318"/>
            <a:satOff val="0"/>
            <a:lumOff val="41403"/>
            <a:alphaOff val="0"/>
          </a:schemeClr>
        </a:solidFill>
        <a:ln w="12700" cap="flat" cmpd="sng" algn="ctr">
          <a:solidFill>
            <a:schemeClr val="accent4">
              <a:shade val="50000"/>
              <a:hueOff val="-509318"/>
              <a:satOff val="0"/>
              <a:lumOff val="414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6840B2-9773-427B-AC84-C2385DDDAD18}">
      <dsp:nvSpPr>
        <dsp:cNvPr id="0" name=""/>
        <dsp:cNvSpPr/>
      </dsp:nvSpPr>
      <dsp:spPr>
        <a:xfrm>
          <a:off x="3961396" y="1076895"/>
          <a:ext cx="1545992" cy="13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i="1" kern="1200" dirty="0"/>
            <a:t>Rule-based models</a:t>
          </a:r>
          <a:endParaRPr lang="en-US" sz="1700" kern="1200" dirty="0"/>
        </a:p>
        <a:p>
          <a:pPr marL="114300" lvl="1" indent="-114300" algn="l" defTabSz="577850">
            <a:lnSpc>
              <a:spcPct val="90000"/>
            </a:lnSpc>
            <a:spcBef>
              <a:spcPct val="0"/>
            </a:spcBef>
            <a:spcAft>
              <a:spcPct val="15000"/>
            </a:spcAft>
            <a:buChar char="•"/>
          </a:pPr>
          <a:r>
            <a:rPr lang="en-CA" sz="1300" kern="1200"/>
            <a:t>Term-rewrite </a:t>
          </a:r>
          <a:r>
            <a:rPr lang="en-CA" sz="1300" kern="1200" dirty="0"/>
            <a:t>systems</a:t>
          </a:r>
          <a:endParaRPr lang="en-US" sz="1300" kern="1200" dirty="0"/>
        </a:p>
      </dsp:txBody>
      <dsp:txXfrm>
        <a:off x="3961396" y="1076895"/>
        <a:ext cx="1545992" cy="1355152"/>
      </dsp:txXfrm>
    </dsp:sp>
    <dsp:sp modelId="{A8B2B966-2D26-4F11-8D3B-498C54F7DF9E}">
      <dsp:nvSpPr>
        <dsp:cNvPr id="0" name=""/>
        <dsp:cNvSpPr/>
      </dsp:nvSpPr>
      <dsp:spPr>
        <a:xfrm>
          <a:off x="5215691" y="439176"/>
          <a:ext cx="291696" cy="291696"/>
        </a:xfrm>
        <a:prstGeom prst="triangle">
          <a:avLst>
            <a:gd name="adj" fmla="val 100000"/>
          </a:avLst>
        </a:prstGeom>
        <a:solidFill>
          <a:schemeClr val="accent4">
            <a:shade val="50000"/>
            <a:hueOff val="-339545"/>
            <a:satOff val="0"/>
            <a:lumOff val="27602"/>
            <a:alphaOff val="0"/>
          </a:schemeClr>
        </a:solidFill>
        <a:ln w="12700" cap="flat" cmpd="sng" algn="ctr">
          <a:solidFill>
            <a:schemeClr val="accent4">
              <a:shade val="50000"/>
              <a:hueOff val="-339545"/>
              <a:satOff val="0"/>
              <a:lumOff val="276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08EF8A5-EB3E-4130-AC4A-E24AB8FD61EF}">
      <dsp:nvSpPr>
        <dsp:cNvPr id="0" name=""/>
        <dsp:cNvSpPr/>
      </dsp:nvSpPr>
      <dsp:spPr>
        <a:xfrm rot="5400000">
          <a:off x="6025778" y="96923"/>
          <a:ext cx="1029118" cy="1712430"/>
        </a:xfrm>
        <a:prstGeom prst="corner">
          <a:avLst>
            <a:gd name="adj1" fmla="val 16120"/>
            <a:gd name="adj2" fmla="val 16110"/>
          </a:avLst>
        </a:prstGeom>
        <a:solidFill>
          <a:schemeClr val="accent4">
            <a:shade val="50000"/>
            <a:hueOff val="-169773"/>
            <a:satOff val="0"/>
            <a:lumOff val="13801"/>
            <a:alphaOff val="0"/>
          </a:schemeClr>
        </a:solidFill>
        <a:ln w="12700" cap="flat" cmpd="sng" algn="ctr">
          <a:solidFill>
            <a:schemeClr val="accent4">
              <a:shade val="50000"/>
              <a:hueOff val="-169773"/>
              <a:satOff val="0"/>
              <a:lumOff val="138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8053082-BC18-42DB-8173-5F16CEB329CE}">
      <dsp:nvSpPr>
        <dsp:cNvPr id="0" name=""/>
        <dsp:cNvSpPr/>
      </dsp:nvSpPr>
      <dsp:spPr>
        <a:xfrm>
          <a:off x="5853992" y="608570"/>
          <a:ext cx="1545992" cy="13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i="1" kern="1200" dirty="0"/>
            <a:t>State-machine based models</a:t>
          </a:r>
          <a:endParaRPr lang="en-US" sz="1700" kern="1200" dirty="0"/>
        </a:p>
        <a:p>
          <a:pPr marL="114300" lvl="1" indent="-114300" algn="l" defTabSz="577850">
            <a:lnSpc>
              <a:spcPct val="90000"/>
            </a:lnSpc>
            <a:spcBef>
              <a:spcPct val="0"/>
            </a:spcBef>
            <a:spcAft>
              <a:spcPct val="15000"/>
            </a:spcAft>
            <a:buChar char="•"/>
          </a:pPr>
          <a:r>
            <a:rPr lang="en-CA" sz="1300" kern="1200" dirty="0"/>
            <a:t>Behavior of complex objects</a:t>
          </a:r>
          <a:endParaRPr lang="en-US" sz="1300" kern="1200" dirty="0"/>
        </a:p>
      </dsp:txBody>
      <dsp:txXfrm>
        <a:off x="5853992" y="608570"/>
        <a:ext cx="1545992" cy="13551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94B2C-78B5-426A-B2BF-7638C255D613}" type="datetimeFigureOut">
              <a:rPr lang="en-CA" smtClean="0"/>
              <a:t>2018-03-19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483EA-E5C4-46A5-A37D-451CF2DB36D6}" type="slidenum">
              <a:rPr lang="en-CA" smtClean="0"/>
              <a:t>‹#›</a:t>
            </a:fld>
            <a:endParaRPr lang="en-CA"/>
          </a:p>
        </p:txBody>
      </p:sp>
    </p:spTree>
    <p:extLst>
      <p:ext uri="{BB962C8B-B14F-4D97-AF65-F5344CB8AC3E}">
        <p14:creationId xmlns:p14="http://schemas.microsoft.com/office/powerpoint/2010/main" val="227542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 like to begin by first asking you to dust off and shake the cobwebs from your grade 9 science class and remember what cells looked like. If you can’t remember, its okay, I want you to try and imagine some things about it.</a:t>
            </a:r>
          </a:p>
          <a:p>
            <a:r>
              <a:rPr lang="en-CA" dirty="0"/>
              <a:t>Now, I’d like two volunteers to come up and draw what they imagine or recall of cells</a:t>
            </a:r>
          </a:p>
        </p:txBody>
      </p:sp>
      <p:sp>
        <p:nvSpPr>
          <p:cNvPr id="4" name="Slide Number Placeholder 3"/>
          <p:cNvSpPr>
            <a:spLocks noGrp="1"/>
          </p:cNvSpPr>
          <p:nvPr>
            <p:ph type="sldNum" sz="quarter" idx="10"/>
          </p:nvPr>
        </p:nvSpPr>
        <p:spPr/>
        <p:txBody>
          <a:bodyPr/>
          <a:lstStyle/>
          <a:p>
            <a:fld id="{F97483EA-E5C4-46A5-A37D-451CF2DB36D6}" type="slidenum">
              <a:rPr lang="en-CA" smtClean="0"/>
              <a:t>2</a:t>
            </a:fld>
            <a:endParaRPr lang="en-CA"/>
          </a:p>
        </p:txBody>
      </p:sp>
    </p:spTree>
    <p:extLst>
      <p:ext uri="{BB962C8B-B14F-4D97-AF65-F5344CB8AC3E}">
        <p14:creationId xmlns:p14="http://schemas.microsoft.com/office/powerpoint/2010/main" val="249432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artistic illustration of a specific protein channel called the sodium-potassium channel. This channel is one of the reasons why we are alive and yet its behavior is determined by the fundamental physics property of like charges repelling </a:t>
            </a:r>
            <a:r>
              <a:rPr lang="en-CA" dirty="0" err="1"/>
              <a:t>eachother</a:t>
            </a:r>
            <a:r>
              <a:rPr lang="en-CA" dirty="0"/>
              <a:t> and opposites attracting. Sodium and potassium are charged ions and the protein itself has areas that are also charged. Interaction between these regions and the ions results in a conformation change in the molecule (i.e. shape change) that allows two potassium ions to come in to the cell and 3 sodium ions leaving it.</a:t>
            </a:r>
          </a:p>
          <a:p>
            <a:r>
              <a:rPr lang="en-CA" dirty="0"/>
              <a:t>Inheritance – this same protein with slight modifications is used in other cells where it exchanges potassium for hydrogen ions instead – remember we only have a few thousand more proteins than the fruit fly?? So we modify a lot of our proteins. </a:t>
            </a:r>
          </a:p>
        </p:txBody>
      </p:sp>
      <p:sp>
        <p:nvSpPr>
          <p:cNvPr id="4" name="Slide Number Placeholder 3"/>
          <p:cNvSpPr>
            <a:spLocks noGrp="1"/>
          </p:cNvSpPr>
          <p:nvPr>
            <p:ph type="sldNum" sz="quarter" idx="10"/>
          </p:nvPr>
        </p:nvSpPr>
        <p:spPr/>
        <p:txBody>
          <a:bodyPr/>
          <a:lstStyle/>
          <a:p>
            <a:fld id="{F97483EA-E5C4-46A5-A37D-451CF2DB36D6}" type="slidenum">
              <a:rPr lang="en-CA" smtClean="0"/>
              <a:t>11</a:t>
            </a:fld>
            <a:endParaRPr lang="en-CA"/>
          </a:p>
        </p:txBody>
      </p:sp>
    </p:spTree>
    <p:extLst>
      <p:ext uri="{BB962C8B-B14F-4D97-AF65-F5344CB8AC3E}">
        <p14:creationId xmlns:p14="http://schemas.microsoft.com/office/powerpoint/2010/main" val="60960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an example of when Stochasticity in biological systems could work is in Meiosis or the process of producing reproductive cells.</a:t>
            </a:r>
          </a:p>
          <a:p>
            <a:endParaRPr lang="en-CA" dirty="0"/>
          </a:p>
          <a:p>
            <a:r>
              <a:rPr lang="en-CA" dirty="0"/>
              <a:t>http://csls-text3.c.u-tokyo.ac.jp/active/18_02.html</a:t>
            </a:r>
          </a:p>
        </p:txBody>
      </p:sp>
      <p:sp>
        <p:nvSpPr>
          <p:cNvPr id="4" name="Slide Number Placeholder 3"/>
          <p:cNvSpPr>
            <a:spLocks noGrp="1"/>
          </p:cNvSpPr>
          <p:nvPr>
            <p:ph type="sldNum" sz="quarter" idx="10"/>
          </p:nvPr>
        </p:nvSpPr>
        <p:spPr/>
        <p:txBody>
          <a:bodyPr/>
          <a:lstStyle/>
          <a:p>
            <a:fld id="{F97483EA-E5C4-46A5-A37D-451CF2DB36D6}" type="slidenum">
              <a:rPr lang="en-CA" smtClean="0"/>
              <a:t>12</a:t>
            </a:fld>
            <a:endParaRPr lang="en-CA"/>
          </a:p>
        </p:txBody>
      </p:sp>
    </p:spTree>
    <p:extLst>
      <p:ext uri="{BB962C8B-B14F-4D97-AF65-F5344CB8AC3E}">
        <p14:creationId xmlns:p14="http://schemas.microsoft.com/office/powerpoint/2010/main" val="155006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just one signaling molecule in one cell type and all the pathways it can potentially take at any given moment.</a:t>
            </a:r>
          </a:p>
          <a:p>
            <a:r>
              <a:rPr lang="en-CA" dirty="0"/>
              <a:t>https://www.qiagen.com/es/shop/genes-and-pathways/pathway-details/?pwid=76</a:t>
            </a:r>
          </a:p>
        </p:txBody>
      </p:sp>
      <p:sp>
        <p:nvSpPr>
          <p:cNvPr id="4" name="Slide Number Placeholder 3"/>
          <p:cNvSpPr>
            <a:spLocks noGrp="1"/>
          </p:cNvSpPr>
          <p:nvPr>
            <p:ph type="sldNum" sz="quarter" idx="10"/>
          </p:nvPr>
        </p:nvSpPr>
        <p:spPr/>
        <p:txBody>
          <a:bodyPr/>
          <a:lstStyle/>
          <a:p>
            <a:fld id="{F97483EA-E5C4-46A5-A37D-451CF2DB36D6}" type="slidenum">
              <a:rPr lang="en-CA" smtClean="0"/>
              <a:t>13</a:t>
            </a:fld>
            <a:endParaRPr lang="en-CA"/>
          </a:p>
        </p:txBody>
      </p:sp>
    </p:spTree>
    <p:extLst>
      <p:ext uri="{BB962C8B-B14F-4D97-AF65-F5344CB8AC3E}">
        <p14:creationId xmlns:p14="http://schemas.microsoft.com/office/powerpoint/2010/main" val="402934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http://www.bloodjournal.org/content/127/24/2947/tab-figures-only?sso-checked=true</a:t>
            </a:r>
          </a:p>
          <a:p>
            <a:r>
              <a:rPr lang="en-CA" dirty="0"/>
              <a:t>http://slideplayer.com/slide/10633468/</a:t>
            </a:r>
          </a:p>
        </p:txBody>
      </p:sp>
      <p:sp>
        <p:nvSpPr>
          <p:cNvPr id="4" name="Slide Number Placeholder 3"/>
          <p:cNvSpPr>
            <a:spLocks noGrp="1"/>
          </p:cNvSpPr>
          <p:nvPr>
            <p:ph type="sldNum" sz="quarter" idx="10"/>
          </p:nvPr>
        </p:nvSpPr>
        <p:spPr/>
        <p:txBody>
          <a:bodyPr/>
          <a:lstStyle/>
          <a:p>
            <a:fld id="{F97483EA-E5C4-46A5-A37D-451CF2DB36D6}" type="slidenum">
              <a:rPr lang="en-CA" smtClean="0"/>
              <a:t>15</a:t>
            </a:fld>
            <a:endParaRPr lang="en-CA"/>
          </a:p>
        </p:txBody>
      </p:sp>
    </p:spTree>
    <p:extLst>
      <p:ext uri="{BB962C8B-B14F-4D97-AF65-F5344CB8AC3E}">
        <p14:creationId xmlns:p14="http://schemas.microsoft.com/office/powerpoint/2010/main" val="32507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https://www.pinterest.ie/pin/336081190917918556/</a:t>
            </a:r>
          </a:p>
        </p:txBody>
      </p:sp>
      <p:sp>
        <p:nvSpPr>
          <p:cNvPr id="4" name="Slide Number Placeholder 3"/>
          <p:cNvSpPr>
            <a:spLocks noGrp="1"/>
          </p:cNvSpPr>
          <p:nvPr>
            <p:ph type="sldNum" sz="quarter" idx="10"/>
          </p:nvPr>
        </p:nvSpPr>
        <p:spPr/>
        <p:txBody>
          <a:bodyPr/>
          <a:lstStyle/>
          <a:p>
            <a:fld id="{F97483EA-E5C4-46A5-A37D-451CF2DB36D6}" type="slidenum">
              <a:rPr lang="en-CA" smtClean="0"/>
              <a:t>16</a:t>
            </a:fld>
            <a:endParaRPr lang="en-CA"/>
          </a:p>
        </p:txBody>
      </p:sp>
    </p:spTree>
    <p:extLst>
      <p:ext uri="{BB962C8B-B14F-4D97-AF65-F5344CB8AC3E}">
        <p14:creationId xmlns:p14="http://schemas.microsoft.com/office/powerpoint/2010/main" val="331028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Whole Organism model of </a:t>
            </a:r>
            <a:r>
              <a:rPr lang="en-CA" dirty="0" err="1"/>
              <a:t>C.Elegans</a:t>
            </a:r>
            <a:endParaRPr lang="en-CA" dirty="0"/>
          </a:p>
          <a:p>
            <a:endParaRPr lang="en-CA" dirty="0"/>
          </a:p>
          <a:p>
            <a:r>
              <a:rPr lang="en-CA" dirty="0"/>
              <a:t>https://www.researchgate.net/publication/235326413_Towards_a_virtual_C_Elegans_A_framework_for_simulation_and_visualization_of_the_neuromuscular_system_in_a_3D_physical_environment</a:t>
            </a:r>
          </a:p>
        </p:txBody>
      </p:sp>
      <p:sp>
        <p:nvSpPr>
          <p:cNvPr id="4" name="Slide Number Placeholder 3"/>
          <p:cNvSpPr>
            <a:spLocks noGrp="1"/>
          </p:cNvSpPr>
          <p:nvPr>
            <p:ph type="sldNum" sz="quarter" idx="10"/>
          </p:nvPr>
        </p:nvSpPr>
        <p:spPr/>
        <p:txBody>
          <a:bodyPr/>
          <a:lstStyle/>
          <a:p>
            <a:fld id="{F97483EA-E5C4-46A5-A37D-451CF2DB36D6}" type="slidenum">
              <a:rPr lang="en-CA" smtClean="0"/>
              <a:t>18</a:t>
            </a:fld>
            <a:endParaRPr lang="en-CA"/>
          </a:p>
        </p:txBody>
      </p:sp>
    </p:spTree>
    <p:extLst>
      <p:ext uri="{BB962C8B-B14F-4D97-AF65-F5344CB8AC3E}">
        <p14:creationId xmlns:p14="http://schemas.microsoft.com/office/powerpoint/2010/main" val="1144101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Pharmaceuticals </a:t>
            </a:r>
          </a:p>
          <a:p>
            <a:r>
              <a:rPr lang="en-CA" dirty="0"/>
              <a:t>No b/c will have to now how the various DNAs modify proteins and the functions of each protein before you could account for them in the models. There should be a critical point after which no additional information is needed to complete a model?</a:t>
            </a:r>
          </a:p>
        </p:txBody>
      </p:sp>
      <p:sp>
        <p:nvSpPr>
          <p:cNvPr id="4" name="Slide Number Placeholder 3"/>
          <p:cNvSpPr>
            <a:spLocks noGrp="1"/>
          </p:cNvSpPr>
          <p:nvPr>
            <p:ph type="sldNum" sz="quarter" idx="10"/>
          </p:nvPr>
        </p:nvSpPr>
        <p:spPr/>
        <p:txBody>
          <a:bodyPr/>
          <a:lstStyle/>
          <a:p>
            <a:fld id="{F97483EA-E5C4-46A5-A37D-451CF2DB36D6}" type="slidenum">
              <a:rPr lang="en-CA" smtClean="0"/>
              <a:t>19</a:t>
            </a:fld>
            <a:endParaRPr lang="en-CA"/>
          </a:p>
        </p:txBody>
      </p:sp>
    </p:spTree>
    <p:extLst>
      <p:ext uri="{BB962C8B-B14F-4D97-AF65-F5344CB8AC3E}">
        <p14:creationId xmlns:p14="http://schemas.microsoft.com/office/powerpoint/2010/main" val="10219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smallest unit of life is a cell. The word cell comes from the Latin word </a:t>
            </a:r>
            <a:r>
              <a:rPr lang="en-CA" i="1" dirty="0" err="1"/>
              <a:t>Cellula</a:t>
            </a:r>
            <a:r>
              <a:rPr lang="en-CA" i="1" dirty="0"/>
              <a:t> </a:t>
            </a:r>
            <a:r>
              <a:rPr lang="en-CA" i="0" dirty="0"/>
              <a:t>meaning a small room and it was coined in 1665 by Robert Hooke</a:t>
            </a:r>
          </a:p>
          <a:p>
            <a:r>
              <a:rPr lang="en-CA" i="0" dirty="0"/>
              <a:t>For something to be deemed alive, it has to survive and replicate on its own mechanisms once provided with nutrition. Animal and bacterial cells fulfil these criteria but viruses do not. </a:t>
            </a:r>
          </a:p>
          <a:p>
            <a:r>
              <a:rPr lang="en-CA" i="0" dirty="0"/>
              <a:t>What’s curious though is that viruses can stay alive for long periods of time without a host and come out of hibernation once they enter their suitable host. Can’t really then say they aren’t alive.</a:t>
            </a:r>
          </a:p>
          <a:p>
            <a:endParaRPr lang="en-CA" i="0" dirty="0"/>
          </a:p>
          <a:p>
            <a:r>
              <a:rPr lang="en-CA" i="0" dirty="0"/>
              <a:t>What’s more is that these cells come together to make up larger organisms and biological systems that while infinitely more complex, still function based on the same rules and principles of the cells that make them.</a:t>
            </a:r>
          </a:p>
          <a:p>
            <a:endParaRPr lang="en-CA" dirty="0"/>
          </a:p>
          <a:p>
            <a:r>
              <a:rPr lang="en-CA" dirty="0"/>
              <a:t>https://micro.magnet.fsu.edu/cells/viruses/influenzavirus.html</a:t>
            </a:r>
          </a:p>
          <a:p>
            <a:r>
              <a:rPr lang="en-CA" dirty="0"/>
              <a:t>https://sites.google.com/a/asu.edu/the-almighty-cell/the-source/animal-cell</a:t>
            </a:r>
          </a:p>
        </p:txBody>
      </p:sp>
      <p:sp>
        <p:nvSpPr>
          <p:cNvPr id="4" name="Slide Number Placeholder 3"/>
          <p:cNvSpPr>
            <a:spLocks noGrp="1"/>
          </p:cNvSpPr>
          <p:nvPr>
            <p:ph type="sldNum" sz="quarter" idx="10"/>
          </p:nvPr>
        </p:nvSpPr>
        <p:spPr/>
        <p:txBody>
          <a:bodyPr/>
          <a:lstStyle/>
          <a:p>
            <a:fld id="{F97483EA-E5C4-46A5-A37D-451CF2DB36D6}" type="slidenum">
              <a:rPr lang="en-CA" smtClean="0"/>
              <a:t>3</a:t>
            </a:fld>
            <a:endParaRPr lang="en-CA"/>
          </a:p>
        </p:txBody>
      </p:sp>
    </p:spTree>
    <p:extLst>
      <p:ext uri="{BB962C8B-B14F-4D97-AF65-F5344CB8AC3E}">
        <p14:creationId xmlns:p14="http://schemas.microsoft.com/office/powerpoint/2010/main" val="10002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What’s interesting is that we are a more complex organism (I hope) compared to the fruit fly and yet we only make a few thousand more proteins than they do. What makes us complex, is that the additional DNA that we have code for proteins that modify our similar proteins to work in different ways making us more “evolved”. </a:t>
            </a:r>
          </a:p>
          <a:p>
            <a:r>
              <a:rPr lang="en-CA" dirty="0"/>
              <a:t>In the paper, it refers to expressed genes and proteins constituting a “</a:t>
            </a:r>
            <a:r>
              <a:rPr lang="en-CA" i="1" dirty="0"/>
              <a:t>local control state</a:t>
            </a:r>
            <a:r>
              <a:rPr lang="en-CA" dirty="0"/>
              <a:t>” of the program that tells the cell what to do and what to execute in its current role.</a:t>
            </a:r>
          </a:p>
          <a:p>
            <a:endParaRPr lang="en-CA" dirty="0"/>
          </a:p>
          <a:p>
            <a:r>
              <a:rPr lang="en-CA" dirty="0"/>
              <a:t>https://www.theguardian.com/science/2016/sep/25/in-praise-of-the-humble-fruit-fly-genetics-research</a:t>
            </a:r>
          </a:p>
        </p:txBody>
      </p:sp>
      <p:sp>
        <p:nvSpPr>
          <p:cNvPr id="4" name="Slide Number Placeholder 3"/>
          <p:cNvSpPr>
            <a:spLocks noGrp="1"/>
          </p:cNvSpPr>
          <p:nvPr>
            <p:ph type="sldNum" sz="quarter" idx="10"/>
          </p:nvPr>
        </p:nvSpPr>
        <p:spPr/>
        <p:txBody>
          <a:bodyPr/>
          <a:lstStyle/>
          <a:p>
            <a:fld id="{F97483EA-E5C4-46A5-A37D-451CF2DB36D6}" type="slidenum">
              <a:rPr lang="en-CA" smtClean="0"/>
              <a:t>4</a:t>
            </a:fld>
            <a:endParaRPr lang="en-CA"/>
          </a:p>
        </p:txBody>
      </p:sp>
    </p:spTree>
    <p:extLst>
      <p:ext uri="{BB962C8B-B14F-4D97-AF65-F5344CB8AC3E}">
        <p14:creationId xmlns:p14="http://schemas.microsoft.com/office/powerpoint/2010/main" val="422039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Local because each cell is different (as it says in the paper) and I want to add that they are different at different stage of their life cycle and different during disease states.</a:t>
            </a:r>
          </a:p>
          <a:p>
            <a:r>
              <a:rPr lang="en-CA" dirty="0"/>
              <a:t>Data state prescribes the control flow in computers</a:t>
            </a:r>
          </a:p>
          <a:p>
            <a:r>
              <a:rPr lang="en-CA" dirty="0"/>
              <a:t>And these are all reactivity of organic systems as they respond to their environment and various stimuli or input signals if you will to achieve various things such as differentiation into various cells and eventually complete organisms </a:t>
            </a:r>
          </a:p>
          <a:p>
            <a:r>
              <a:rPr lang="en-CA" dirty="0"/>
              <a:t>These reactive systems can achieve complex tasks such as responding to an inflammatory state…</a:t>
            </a:r>
          </a:p>
        </p:txBody>
      </p:sp>
      <p:sp>
        <p:nvSpPr>
          <p:cNvPr id="4" name="Slide Number Placeholder 3"/>
          <p:cNvSpPr>
            <a:spLocks noGrp="1"/>
          </p:cNvSpPr>
          <p:nvPr>
            <p:ph type="sldNum" sz="quarter" idx="10"/>
          </p:nvPr>
        </p:nvSpPr>
        <p:spPr/>
        <p:txBody>
          <a:bodyPr/>
          <a:lstStyle/>
          <a:p>
            <a:fld id="{F97483EA-E5C4-46A5-A37D-451CF2DB36D6}" type="slidenum">
              <a:rPr lang="en-CA" smtClean="0"/>
              <a:t>5</a:t>
            </a:fld>
            <a:endParaRPr lang="en-CA"/>
          </a:p>
        </p:txBody>
      </p:sp>
    </p:spTree>
    <p:extLst>
      <p:ext uri="{BB962C8B-B14F-4D97-AF65-F5344CB8AC3E}">
        <p14:creationId xmlns:p14="http://schemas.microsoft.com/office/powerpoint/2010/main" val="417394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Which is the ultimate goal of the paper is capturing the various components that are key in reactive systems such as cells and living things and ultimately proposing their idea of making their own reactive system which is a model of an ameboma (</a:t>
            </a:r>
            <a:r>
              <a:rPr lang="en-CA" dirty="0" err="1"/>
              <a:t>C.Elegans</a:t>
            </a:r>
            <a:r>
              <a:rPr lang="en-CA" dirty="0"/>
              <a:t>)</a:t>
            </a:r>
          </a:p>
        </p:txBody>
      </p:sp>
      <p:sp>
        <p:nvSpPr>
          <p:cNvPr id="4" name="Slide Number Placeholder 3"/>
          <p:cNvSpPr>
            <a:spLocks noGrp="1"/>
          </p:cNvSpPr>
          <p:nvPr>
            <p:ph type="sldNum" sz="quarter" idx="10"/>
          </p:nvPr>
        </p:nvSpPr>
        <p:spPr/>
        <p:txBody>
          <a:bodyPr/>
          <a:lstStyle/>
          <a:p>
            <a:fld id="{F97483EA-E5C4-46A5-A37D-451CF2DB36D6}" type="slidenum">
              <a:rPr lang="en-CA" smtClean="0"/>
              <a:t>6</a:t>
            </a:fld>
            <a:endParaRPr lang="en-CA"/>
          </a:p>
        </p:txBody>
      </p:sp>
    </p:spTree>
    <p:extLst>
      <p:ext uri="{BB962C8B-B14F-4D97-AF65-F5344CB8AC3E}">
        <p14:creationId xmlns:p14="http://schemas.microsoft.com/office/powerpoint/2010/main" val="60635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Rendez-vous</a:t>
            </a:r>
            <a:r>
              <a:rPr lang="en-CA" dirty="0"/>
              <a:t>: stops the execution of two processes until simultaneously the sending process is ready to send and the receiving process is ready to receive a message to unbounded message buffers, which retain sent messages until they are received.</a:t>
            </a:r>
          </a:p>
        </p:txBody>
      </p:sp>
      <p:sp>
        <p:nvSpPr>
          <p:cNvPr id="4" name="Slide Number Placeholder 3"/>
          <p:cNvSpPr>
            <a:spLocks noGrp="1"/>
          </p:cNvSpPr>
          <p:nvPr>
            <p:ph type="sldNum" sz="quarter" idx="10"/>
          </p:nvPr>
        </p:nvSpPr>
        <p:spPr/>
        <p:txBody>
          <a:bodyPr/>
          <a:lstStyle/>
          <a:p>
            <a:fld id="{F97483EA-E5C4-46A5-A37D-451CF2DB36D6}" type="slidenum">
              <a:rPr lang="en-CA" smtClean="0"/>
              <a:t>7</a:t>
            </a:fld>
            <a:endParaRPr lang="en-CA"/>
          </a:p>
        </p:txBody>
      </p:sp>
    </p:spTree>
    <p:extLst>
      <p:ext uri="{BB962C8B-B14F-4D97-AF65-F5344CB8AC3E}">
        <p14:creationId xmlns:p14="http://schemas.microsoft.com/office/powerpoint/2010/main" val="171976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video captures the biology of this talk. Particularly the reactivity of biological systems and the concurrency and interaction principle which we just talked about.</a:t>
            </a:r>
          </a:p>
          <a:p>
            <a:r>
              <a:rPr lang="en-CA" dirty="0"/>
              <a:t>This is just a few things that have to happen just for WBC to recognize where it has to exist the circulation, bind itself to the endothelial membrane of the blood vessels and begin to move out of circulation by rolling along the vessel until its ready to come out from between two cells</a:t>
            </a:r>
          </a:p>
          <a:p>
            <a:r>
              <a:rPr lang="en-CA" dirty="0"/>
              <a:t>Keep in mind that the WBC has to come out the right spot (i.e. where you have a cut on your finger and not your toe); has to come out at the right time (i.e. when you have cut your finger and not a few days later); has to be the right amount of them coming out (i.e. not all your WBCs need to come out); and it has to come out without interrupting your blood vessels (i.e. it can’t tear it apart to cause bleeding as the cell is trying to come out)</a:t>
            </a:r>
          </a:p>
        </p:txBody>
      </p:sp>
      <p:sp>
        <p:nvSpPr>
          <p:cNvPr id="4" name="Slide Number Placeholder 3"/>
          <p:cNvSpPr>
            <a:spLocks noGrp="1"/>
          </p:cNvSpPr>
          <p:nvPr>
            <p:ph type="sldNum" sz="quarter" idx="10"/>
          </p:nvPr>
        </p:nvSpPr>
        <p:spPr/>
        <p:txBody>
          <a:bodyPr/>
          <a:lstStyle/>
          <a:p>
            <a:fld id="{F97483EA-E5C4-46A5-A37D-451CF2DB36D6}" type="slidenum">
              <a:rPr lang="en-CA" smtClean="0"/>
              <a:t>8</a:t>
            </a:fld>
            <a:endParaRPr lang="en-CA"/>
          </a:p>
        </p:txBody>
      </p:sp>
    </p:spTree>
    <p:extLst>
      <p:ext uri="{BB962C8B-B14F-4D97-AF65-F5344CB8AC3E}">
        <p14:creationId xmlns:p14="http://schemas.microsoft.com/office/powerpoint/2010/main" val="313719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0" dirty="0"/>
              <a:t>To being this process, the authors suggest that we model the biology at various levels of abstraction.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0" dirty="0"/>
              <a:t>In fact, when we look closer, we can see that the cell is fundamentally at a middle level of abstraction when consider how a living organism like you and I come together and function.</a:t>
            </a:r>
          </a:p>
        </p:txBody>
      </p:sp>
      <p:sp>
        <p:nvSpPr>
          <p:cNvPr id="4" name="Slide Number Placeholder 3"/>
          <p:cNvSpPr>
            <a:spLocks noGrp="1"/>
          </p:cNvSpPr>
          <p:nvPr>
            <p:ph type="sldNum" sz="quarter" idx="10"/>
          </p:nvPr>
        </p:nvSpPr>
        <p:spPr/>
        <p:txBody>
          <a:bodyPr/>
          <a:lstStyle/>
          <a:p>
            <a:fld id="{F97483EA-E5C4-46A5-A37D-451CF2DB36D6}" type="slidenum">
              <a:rPr lang="en-CA" smtClean="0"/>
              <a:t>9</a:t>
            </a:fld>
            <a:endParaRPr lang="en-CA"/>
          </a:p>
        </p:txBody>
      </p:sp>
    </p:spTree>
    <p:extLst>
      <p:ext uri="{BB962C8B-B14F-4D97-AF65-F5344CB8AC3E}">
        <p14:creationId xmlns:p14="http://schemas.microsoft.com/office/powerpoint/2010/main" val="162313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artistic illustration of a specific protein channel called the sodium-potassium channel. This channel is one of the reasons why we are alive and yet its behavior is determined by the fundamental physics property of like charges repelling </a:t>
            </a:r>
            <a:r>
              <a:rPr lang="en-CA" dirty="0" err="1"/>
              <a:t>eachother</a:t>
            </a:r>
            <a:r>
              <a:rPr lang="en-CA" dirty="0"/>
              <a:t> and opposites attracting. Sodium and potassium are charged ions and the protein itself has areas that are also charged. Interaction between these regions and the ions results in a conformation change in the molecule (i.e. shape change) that allows two potassium ions to come in to the cell and 3 sodium ions leaving it.</a:t>
            </a:r>
          </a:p>
          <a:p>
            <a:r>
              <a:rPr lang="en-CA" dirty="0"/>
              <a:t>Inheritance – this same protein with slight modifications is used in other cells where it exchanges potassium for hydrogen ions instead – remember we only have a few thousand more proteins than the fruit fly?? So we modify a lot of our proteins. </a:t>
            </a:r>
          </a:p>
        </p:txBody>
      </p:sp>
      <p:sp>
        <p:nvSpPr>
          <p:cNvPr id="4" name="Slide Number Placeholder 3"/>
          <p:cNvSpPr>
            <a:spLocks noGrp="1"/>
          </p:cNvSpPr>
          <p:nvPr>
            <p:ph type="sldNum" sz="quarter" idx="10"/>
          </p:nvPr>
        </p:nvSpPr>
        <p:spPr/>
        <p:txBody>
          <a:bodyPr/>
          <a:lstStyle/>
          <a:p>
            <a:fld id="{F97483EA-E5C4-46A5-A37D-451CF2DB36D6}" type="slidenum">
              <a:rPr lang="en-CA" smtClean="0"/>
              <a:t>10</a:t>
            </a:fld>
            <a:endParaRPr lang="en-CA"/>
          </a:p>
        </p:txBody>
      </p:sp>
    </p:spTree>
    <p:extLst>
      <p:ext uri="{BB962C8B-B14F-4D97-AF65-F5344CB8AC3E}">
        <p14:creationId xmlns:p14="http://schemas.microsoft.com/office/powerpoint/2010/main" val="104164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7A65-BC4F-4F72-B073-6B5B1C487C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0AE1562-B4B8-40EC-8D45-6497AE7A3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8462729-F06D-465D-BAF6-9BA210BBB413}"/>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5" name="Footer Placeholder 4">
            <a:extLst>
              <a:ext uri="{FF2B5EF4-FFF2-40B4-BE49-F238E27FC236}">
                <a16:creationId xmlns:a16="http://schemas.microsoft.com/office/drawing/2014/main" id="{40BCC4A0-E191-48B9-A9BF-25DB54FAD1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959EA5-C2DA-47AC-A26A-8949058DAAD2}"/>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31871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45DF-554D-44A5-A3AE-9DA2FA381E6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A8A2E50-40E9-480D-B7E2-D7F3DE2223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BA676D-B7B4-4A36-B89E-37246FFE5E67}"/>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5" name="Footer Placeholder 4">
            <a:extLst>
              <a:ext uri="{FF2B5EF4-FFF2-40B4-BE49-F238E27FC236}">
                <a16:creationId xmlns:a16="http://schemas.microsoft.com/office/drawing/2014/main" id="{74FDC607-E0BA-4CAD-BBA6-CE4D6F3BD7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33357D-E0CB-4533-A05C-4494D2D2EA3D}"/>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358792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C2EE6-3230-4D42-8A5A-95A8EABF41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AA01AC-F6CD-4699-8E82-A6C93A2A8B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89196F-88CA-4364-864A-487D1CB1B0E7}"/>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5" name="Footer Placeholder 4">
            <a:extLst>
              <a:ext uri="{FF2B5EF4-FFF2-40B4-BE49-F238E27FC236}">
                <a16:creationId xmlns:a16="http://schemas.microsoft.com/office/drawing/2014/main" id="{3FBD5365-BD21-451A-8D57-0D6D268B28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B2871F-275E-4DC0-8211-D94C66D7B717}"/>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68931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B518-C8F2-41D0-BBD5-D616E25C26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55BC7E0-AAE4-405C-B51A-7F864F6BAC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56EFD6-BACC-49B8-80B3-5328C0565E27}"/>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5" name="Footer Placeholder 4">
            <a:extLst>
              <a:ext uri="{FF2B5EF4-FFF2-40B4-BE49-F238E27FC236}">
                <a16:creationId xmlns:a16="http://schemas.microsoft.com/office/drawing/2014/main" id="{A3E28E25-18FB-44FC-97F5-7B2E59F6F6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28651C-1A8F-41E7-823A-962A21EE98DE}"/>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41862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1CB2-10A6-4F52-ADA0-93DBC8CC0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71C864B-BC75-4AA2-930F-D88CC21A2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E0D2EC-7209-4E4A-A039-15B041E70470}"/>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5" name="Footer Placeholder 4">
            <a:extLst>
              <a:ext uri="{FF2B5EF4-FFF2-40B4-BE49-F238E27FC236}">
                <a16:creationId xmlns:a16="http://schemas.microsoft.com/office/drawing/2014/main" id="{3925A777-3881-4BAC-8F5B-0679D955D8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08C155-0A68-4269-B8DB-D6F81F418EF8}"/>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211580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1DA9-36DD-4456-AAEA-55343552C63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1921E7-E629-40BF-A3E5-6BCBF24A8D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4CEAEF-468A-499A-81D8-52F6D4C719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6F4EE3D-0F00-44E8-B0F8-BACD49DA4EE2}"/>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6" name="Footer Placeholder 5">
            <a:extLst>
              <a:ext uri="{FF2B5EF4-FFF2-40B4-BE49-F238E27FC236}">
                <a16:creationId xmlns:a16="http://schemas.microsoft.com/office/drawing/2014/main" id="{607E3E50-0A7D-421F-B820-E28D9F8F14F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21A18B6-FC91-462F-A7D3-84A6596AA71D}"/>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59332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2A1F-855D-41EB-9F5F-65A322BBA58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291B5A4-A8D9-400E-BE8A-346E58E8A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C4F26C-5348-4C34-9A4C-CEDE1E883C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B40D606-66C4-4DB2-B0E2-26898294C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BA2776-2635-404E-AB85-DF66C250E4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773EEA9-93AD-45C8-91EC-F40827F1508B}"/>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8" name="Footer Placeholder 7">
            <a:extLst>
              <a:ext uri="{FF2B5EF4-FFF2-40B4-BE49-F238E27FC236}">
                <a16:creationId xmlns:a16="http://schemas.microsoft.com/office/drawing/2014/main" id="{6BF55361-2A35-4061-8C8B-1C539BCC54F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ED2F7D5-4F80-49A4-9F1B-E882E1FE8BFA}"/>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184139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E6D2-8998-4250-A88C-9895C72CC7B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591F37A-EDE4-4EE4-8D8E-D0974ADF7471}"/>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4" name="Footer Placeholder 3">
            <a:extLst>
              <a:ext uri="{FF2B5EF4-FFF2-40B4-BE49-F238E27FC236}">
                <a16:creationId xmlns:a16="http://schemas.microsoft.com/office/drawing/2014/main" id="{E29298EB-4A66-4B1B-BE2E-EF3FDFD61F8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E413232-4747-4D96-A340-EDE911173BF9}"/>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241712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3C2EA-A797-48ED-AC65-BDA5142B43AF}"/>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3" name="Footer Placeholder 2">
            <a:extLst>
              <a:ext uri="{FF2B5EF4-FFF2-40B4-BE49-F238E27FC236}">
                <a16:creationId xmlns:a16="http://schemas.microsoft.com/office/drawing/2014/main" id="{42275EC7-FEFB-4145-871F-46858416942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B2E454-08BE-41DF-80E7-65D823B8AF56}"/>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133198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442C-6AEC-4ABB-8FD0-846F0C00E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30D2CED-781D-4D6E-8B0F-15AB3A3A83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22AE6CF-1764-4EC7-A8A1-E0A093B1F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18079D-CB49-447C-992A-B2CD5AFB5189}"/>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6" name="Footer Placeholder 5">
            <a:extLst>
              <a:ext uri="{FF2B5EF4-FFF2-40B4-BE49-F238E27FC236}">
                <a16:creationId xmlns:a16="http://schemas.microsoft.com/office/drawing/2014/main" id="{F05BD223-40F1-49AF-ACB4-FF13FAB203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7D9BD8-3B05-485B-8DE5-49104E9DB4C9}"/>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55940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7076-462E-4FD6-9EB6-9E5B02B9A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518099C-3452-4D2B-B456-D44D74DD1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3342455-1E03-4FF5-8115-9AE4AC8E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204063-B997-4EAD-B941-7FD88A23EBAF}"/>
              </a:ext>
            </a:extLst>
          </p:cNvPr>
          <p:cNvSpPr>
            <a:spLocks noGrp="1"/>
          </p:cNvSpPr>
          <p:nvPr>
            <p:ph type="dt" sz="half" idx="10"/>
          </p:nvPr>
        </p:nvSpPr>
        <p:spPr/>
        <p:txBody>
          <a:bodyPr/>
          <a:lstStyle/>
          <a:p>
            <a:fld id="{A7A4D5A9-6660-4143-B521-AD62A9D50BE4}" type="datetimeFigureOut">
              <a:rPr lang="en-CA" smtClean="0"/>
              <a:t>2018-03-19</a:t>
            </a:fld>
            <a:endParaRPr lang="en-CA"/>
          </a:p>
        </p:txBody>
      </p:sp>
      <p:sp>
        <p:nvSpPr>
          <p:cNvPr id="6" name="Footer Placeholder 5">
            <a:extLst>
              <a:ext uri="{FF2B5EF4-FFF2-40B4-BE49-F238E27FC236}">
                <a16:creationId xmlns:a16="http://schemas.microsoft.com/office/drawing/2014/main" id="{25EEC279-F4DB-4902-94F9-B6AE9EDF4F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0F1CA7E-8DCD-4F74-ACFA-79AA725F7CD3}"/>
              </a:ext>
            </a:extLst>
          </p:cNvPr>
          <p:cNvSpPr>
            <a:spLocks noGrp="1"/>
          </p:cNvSpPr>
          <p:nvPr>
            <p:ph type="sldNum" sz="quarter" idx="12"/>
          </p:nvPr>
        </p:nvSpPr>
        <p:spPr/>
        <p:txBody>
          <a:bodyPr/>
          <a:lstStyle/>
          <a:p>
            <a:fld id="{4DEAACC0-AA61-451C-A213-5AFF9E6308E7}" type="slidenum">
              <a:rPr lang="en-CA" smtClean="0"/>
              <a:t>‹#›</a:t>
            </a:fld>
            <a:endParaRPr lang="en-CA"/>
          </a:p>
        </p:txBody>
      </p:sp>
    </p:spTree>
    <p:extLst>
      <p:ext uri="{BB962C8B-B14F-4D97-AF65-F5344CB8AC3E}">
        <p14:creationId xmlns:p14="http://schemas.microsoft.com/office/powerpoint/2010/main" val="297518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08C23-27BB-4B8D-9EFF-78B87E4BC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6DBEE50-F947-4996-911D-AB061C7BB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254A9B-D237-4664-AC17-57E8B90E2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4D5A9-6660-4143-B521-AD62A9D50BE4}" type="datetimeFigureOut">
              <a:rPr lang="en-CA" smtClean="0"/>
              <a:t>2018-03-19</a:t>
            </a:fld>
            <a:endParaRPr lang="en-CA"/>
          </a:p>
        </p:txBody>
      </p:sp>
      <p:sp>
        <p:nvSpPr>
          <p:cNvPr id="5" name="Footer Placeholder 4">
            <a:extLst>
              <a:ext uri="{FF2B5EF4-FFF2-40B4-BE49-F238E27FC236}">
                <a16:creationId xmlns:a16="http://schemas.microsoft.com/office/drawing/2014/main" id="{D9972F2F-BCF3-4796-85BC-B114BB93F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9674C3B-18D4-481D-919D-D805736D7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AACC0-AA61-451C-A213-5AFF9E6308E7}" type="slidenum">
              <a:rPr lang="en-CA" smtClean="0"/>
              <a:t>‹#›</a:t>
            </a:fld>
            <a:endParaRPr lang="en-CA"/>
          </a:p>
        </p:txBody>
      </p:sp>
    </p:spTree>
    <p:extLst>
      <p:ext uri="{BB962C8B-B14F-4D97-AF65-F5344CB8AC3E}">
        <p14:creationId xmlns:p14="http://schemas.microsoft.com/office/powerpoint/2010/main" val="2587823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3.png"/><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4.pn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wJyUtbn0O5Y"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D119B-6BFA-4C3F-90CE-97DAFD604E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C1572D0-F0FD-4D84-8F82-DC59140EB9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7061512-7C55-47C3-97F1-92BCFFFA03BE}"/>
              </a:ext>
            </a:extLst>
          </p:cNvPr>
          <p:cNvSpPr>
            <a:spLocks noGrp="1"/>
          </p:cNvSpPr>
          <p:nvPr>
            <p:ph type="ctrTitle"/>
          </p:nvPr>
        </p:nvSpPr>
        <p:spPr>
          <a:xfrm>
            <a:off x="4380588" y="965199"/>
            <a:ext cx="6766078" cy="4927601"/>
          </a:xfrm>
        </p:spPr>
        <p:txBody>
          <a:bodyPr anchor="ctr">
            <a:normAutofit/>
          </a:bodyPr>
          <a:lstStyle/>
          <a:p>
            <a:pPr algn="l"/>
            <a:r>
              <a:rPr lang="en-CA" sz="4800">
                <a:solidFill>
                  <a:schemeClr val="bg1"/>
                </a:solidFill>
              </a:rPr>
              <a:t>Biology as Reactivity</a:t>
            </a:r>
          </a:p>
        </p:txBody>
      </p:sp>
      <p:sp>
        <p:nvSpPr>
          <p:cNvPr id="3" name="Subtitle 2">
            <a:extLst>
              <a:ext uri="{FF2B5EF4-FFF2-40B4-BE49-F238E27FC236}">
                <a16:creationId xmlns:a16="http://schemas.microsoft.com/office/drawing/2014/main" id="{9E9CCFE9-9131-482A-8D2C-18B50D043E76}"/>
              </a:ext>
            </a:extLst>
          </p:cNvPr>
          <p:cNvSpPr>
            <a:spLocks noGrp="1"/>
          </p:cNvSpPr>
          <p:nvPr>
            <p:ph type="subTitle" idx="1"/>
          </p:nvPr>
        </p:nvSpPr>
        <p:spPr>
          <a:xfrm>
            <a:off x="1023257" y="965198"/>
            <a:ext cx="2707937" cy="4927602"/>
          </a:xfrm>
        </p:spPr>
        <p:txBody>
          <a:bodyPr anchor="ctr">
            <a:normAutofit/>
          </a:bodyPr>
          <a:lstStyle/>
          <a:p>
            <a:pPr algn="r"/>
            <a:r>
              <a:rPr lang="en-CA" sz="2000">
                <a:solidFill>
                  <a:schemeClr val="accent4"/>
                </a:solidFill>
              </a:rPr>
              <a:t>Written by: Jasmin Fisher, David Harel, and Thomas A. Henzinger</a:t>
            </a:r>
          </a:p>
          <a:p>
            <a:pPr algn="r"/>
            <a:r>
              <a:rPr lang="en-CA" sz="2000">
                <a:solidFill>
                  <a:schemeClr val="accent4"/>
                </a:solidFill>
              </a:rPr>
              <a:t>Presented by: Azadeh Assadi</a:t>
            </a:r>
          </a:p>
        </p:txBody>
      </p:sp>
    </p:spTree>
    <p:extLst>
      <p:ext uri="{BB962C8B-B14F-4D97-AF65-F5344CB8AC3E}">
        <p14:creationId xmlns:p14="http://schemas.microsoft.com/office/powerpoint/2010/main" val="234716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B6932276-A089-4FC7-9C71-914772A085EC}"/>
              </a:ext>
            </a:extLst>
          </p:cNvPr>
          <p:cNvGraphicFramePr>
            <a:graphicFrameLocks/>
          </p:cNvGraphicFramePr>
          <p:nvPr>
            <p:extLst>
              <p:ext uri="{D42A27DB-BD31-4B8C-83A1-F6EECF244321}">
                <p14:modId xmlns:p14="http://schemas.microsoft.com/office/powerpoint/2010/main" val="2333456476"/>
              </p:ext>
            </p:extLst>
          </p:nvPr>
        </p:nvGraphicFramePr>
        <p:xfrm>
          <a:off x="449179" y="4494691"/>
          <a:ext cx="10780296" cy="298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Freeform: Shape 15">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A screenshot of a cell phone&#10;&#10;Description generated with very high confidence">
            <a:extLst>
              <a:ext uri="{FF2B5EF4-FFF2-40B4-BE49-F238E27FC236}">
                <a16:creationId xmlns:a16="http://schemas.microsoft.com/office/drawing/2014/main" id="{894A3A98-32A9-4590-ACF9-FC201C1081E6}"/>
              </a:ext>
            </a:extLst>
          </p:cNvPr>
          <p:cNvPicPr>
            <a:picLocks noChangeAspect="1"/>
          </p:cNvPicPr>
          <p:nvPr/>
        </p:nvPicPr>
        <p:blipFill rotWithShape="1">
          <a:blip r:embed="rId8"/>
          <a:srcRect l="48" r="3718"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itle 5">
            <a:extLst>
              <a:ext uri="{FF2B5EF4-FFF2-40B4-BE49-F238E27FC236}">
                <a16:creationId xmlns:a16="http://schemas.microsoft.com/office/drawing/2014/main" id="{456F4924-7DBF-41AC-9D83-7438EEAA65BE}"/>
              </a:ext>
            </a:extLst>
          </p:cNvPr>
          <p:cNvSpPr>
            <a:spLocks noGrp="1"/>
          </p:cNvSpPr>
          <p:nvPr>
            <p:ph type="title"/>
          </p:nvPr>
        </p:nvSpPr>
        <p:spPr>
          <a:xfrm>
            <a:off x="762001" y="402275"/>
            <a:ext cx="5314536" cy="1325563"/>
          </a:xfrm>
        </p:spPr>
        <p:txBody>
          <a:bodyPr>
            <a:normAutofit/>
          </a:bodyPr>
          <a:lstStyle/>
          <a:p>
            <a:r>
              <a:rPr lang="en-CA" dirty="0"/>
              <a:t>Towers of Abstraction</a:t>
            </a:r>
          </a:p>
        </p:txBody>
      </p:sp>
      <p:sp>
        <p:nvSpPr>
          <p:cNvPr id="11" name="Content Placeholder 10">
            <a:extLst>
              <a:ext uri="{FF2B5EF4-FFF2-40B4-BE49-F238E27FC236}">
                <a16:creationId xmlns:a16="http://schemas.microsoft.com/office/drawing/2014/main" id="{27431D98-07FF-49B3-9342-243FC97A91BE}"/>
              </a:ext>
            </a:extLst>
          </p:cNvPr>
          <p:cNvSpPr>
            <a:spLocks noGrp="1"/>
          </p:cNvSpPr>
          <p:nvPr>
            <p:ph idx="1"/>
          </p:nvPr>
        </p:nvSpPr>
        <p:spPr>
          <a:xfrm>
            <a:off x="762000" y="1476918"/>
            <a:ext cx="5314543" cy="3375920"/>
          </a:xfrm>
        </p:spPr>
        <p:txBody>
          <a:bodyPr anchor="t">
            <a:normAutofit/>
          </a:bodyPr>
          <a:lstStyle/>
          <a:p>
            <a:r>
              <a:rPr lang="en-CA" sz="2400" dirty="0"/>
              <a:t>Precision vs Performance</a:t>
            </a:r>
          </a:p>
          <a:p>
            <a:r>
              <a:rPr lang="en-CA" sz="2400" dirty="0"/>
              <a:t>Preserve properties on the model to conclude that it holds for the real system</a:t>
            </a:r>
          </a:p>
          <a:p>
            <a:r>
              <a:rPr lang="en-CA" sz="2400" i="1" dirty="0">
                <a:solidFill>
                  <a:srgbClr val="FF0000"/>
                </a:solidFill>
              </a:rPr>
              <a:t>Emergence</a:t>
            </a:r>
            <a:r>
              <a:rPr lang="en-CA" sz="2400" i="1" dirty="0"/>
              <a:t> </a:t>
            </a:r>
            <a:r>
              <a:rPr lang="en-CA" sz="2400" dirty="0"/>
              <a:t>– behaviour of the system that isn’t easily expressed at a lower scale</a:t>
            </a:r>
          </a:p>
        </p:txBody>
      </p:sp>
    </p:spTree>
    <p:extLst>
      <p:ext uri="{BB962C8B-B14F-4D97-AF65-F5344CB8AC3E}">
        <p14:creationId xmlns:p14="http://schemas.microsoft.com/office/powerpoint/2010/main" val="392969336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B6932276-A089-4FC7-9C71-914772A085EC}"/>
              </a:ext>
            </a:extLst>
          </p:cNvPr>
          <p:cNvGraphicFramePr>
            <a:graphicFrameLocks/>
          </p:cNvGraphicFramePr>
          <p:nvPr>
            <p:extLst/>
          </p:nvPr>
        </p:nvGraphicFramePr>
        <p:xfrm>
          <a:off x="449179" y="4494691"/>
          <a:ext cx="10780296" cy="298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Freeform: Shape 15">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A screenshot of a cell phone&#10;&#10;Description generated with very high confidence">
            <a:extLst>
              <a:ext uri="{FF2B5EF4-FFF2-40B4-BE49-F238E27FC236}">
                <a16:creationId xmlns:a16="http://schemas.microsoft.com/office/drawing/2014/main" id="{894A3A98-32A9-4590-ACF9-FC201C1081E6}"/>
              </a:ext>
            </a:extLst>
          </p:cNvPr>
          <p:cNvPicPr>
            <a:picLocks noChangeAspect="1"/>
          </p:cNvPicPr>
          <p:nvPr/>
        </p:nvPicPr>
        <p:blipFill rotWithShape="1">
          <a:blip r:embed="rId8"/>
          <a:srcRect l="48" r="3718"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itle 5">
            <a:extLst>
              <a:ext uri="{FF2B5EF4-FFF2-40B4-BE49-F238E27FC236}">
                <a16:creationId xmlns:a16="http://schemas.microsoft.com/office/drawing/2014/main" id="{456F4924-7DBF-41AC-9D83-7438EEAA65BE}"/>
              </a:ext>
            </a:extLst>
          </p:cNvPr>
          <p:cNvSpPr>
            <a:spLocks noGrp="1"/>
          </p:cNvSpPr>
          <p:nvPr>
            <p:ph type="title"/>
          </p:nvPr>
        </p:nvSpPr>
        <p:spPr>
          <a:xfrm>
            <a:off x="762001" y="402275"/>
            <a:ext cx="5314536" cy="1325563"/>
          </a:xfrm>
        </p:spPr>
        <p:txBody>
          <a:bodyPr>
            <a:normAutofit/>
          </a:bodyPr>
          <a:lstStyle/>
          <a:p>
            <a:r>
              <a:rPr lang="en-CA" dirty="0"/>
              <a:t>Towers of Abstraction</a:t>
            </a:r>
          </a:p>
        </p:txBody>
      </p:sp>
      <p:sp>
        <p:nvSpPr>
          <p:cNvPr id="11" name="Content Placeholder 10">
            <a:extLst>
              <a:ext uri="{FF2B5EF4-FFF2-40B4-BE49-F238E27FC236}">
                <a16:creationId xmlns:a16="http://schemas.microsoft.com/office/drawing/2014/main" id="{27431D98-07FF-49B3-9342-243FC97A91BE}"/>
              </a:ext>
            </a:extLst>
          </p:cNvPr>
          <p:cNvSpPr>
            <a:spLocks noGrp="1"/>
          </p:cNvSpPr>
          <p:nvPr>
            <p:ph idx="1"/>
          </p:nvPr>
        </p:nvSpPr>
        <p:spPr>
          <a:xfrm>
            <a:off x="762000" y="1476918"/>
            <a:ext cx="5314543" cy="3375920"/>
          </a:xfrm>
        </p:spPr>
        <p:txBody>
          <a:bodyPr anchor="t">
            <a:normAutofit/>
          </a:bodyPr>
          <a:lstStyle/>
          <a:p>
            <a:r>
              <a:rPr lang="en-CA" sz="2400" i="1" dirty="0">
                <a:solidFill>
                  <a:srgbClr val="FF0000"/>
                </a:solidFill>
              </a:rPr>
              <a:t>Inheritance</a:t>
            </a:r>
            <a:r>
              <a:rPr lang="en-CA" sz="2400" i="1" dirty="0"/>
              <a:t> – </a:t>
            </a:r>
            <a:r>
              <a:rPr lang="en-CA" sz="2400" dirty="0"/>
              <a:t>an existing behaviour is taken and augmented with a few modifications</a:t>
            </a:r>
            <a:endParaRPr lang="en-CA" sz="2400" i="1" dirty="0"/>
          </a:p>
          <a:p>
            <a:r>
              <a:rPr lang="en-CA" sz="2400" dirty="0"/>
              <a:t>Need to navigate between multiple levels of abstraction</a:t>
            </a:r>
          </a:p>
        </p:txBody>
      </p:sp>
    </p:spTree>
    <p:extLst>
      <p:ext uri="{BB962C8B-B14F-4D97-AF65-F5344CB8AC3E}">
        <p14:creationId xmlns:p14="http://schemas.microsoft.com/office/powerpoint/2010/main" val="405408005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C505DDE-179D-4B62-B139-D95393FE7DAC}"/>
              </a:ext>
            </a:extLst>
          </p:cNvPr>
          <p:cNvPicPr>
            <a:picLocks noChangeAspect="1"/>
          </p:cNvPicPr>
          <p:nvPr/>
        </p:nvPicPr>
        <p:blipFill rotWithShape="1">
          <a:blip r:embed="rId3"/>
          <a:srcRect t="35039"/>
          <a:stretch/>
        </p:blipFill>
        <p:spPr>
          <a:xfrm>
            <a:off x="5791201" y="1319325"/>
            <a:ext cx="6112042" cy="3926424"/>
          </a:xfrm>
          <a:prstGeom prst="rect">
            <a:avLst/>
          </a:prstGeom>
        </p:spPr>
      </p:pic>
      <p:sp>
        <p:nvSpPr>
          <p:cNvPr id="2" name="Title 1">
            <a:extLst>
              <a:ext uri="{FF2B5EF4-FFF2-40B4-BE49-F238E27FC236}">
                <a16:creationId xmlns:a16="http://schemas.microsoft.com/office/drawing/2014/main" id="{144B4252-AB81-4E68-AAE8-6EC46E205C5C}"/>
              </a:ext>
            </a:extLst>
          </p:cNvPr>
          <p:cNvSpPr>
            <a:spLocks noGrp="1"/>
          </p:cNvSpPr>
          <p:nvPr>
            <p:ph type="title"/>
          </p:nvPr>
        </p:nvSpPr>
        <p:spPr>
          <a:xfrm>
            <a:off x="750242" y="632990"/>
            <a:ext cx="4062643" cy="1043409"/>
          </a:xfrm>
        </p:spPr>
        <p:txBody>
          <a:bodyPr>
            <a:normAutofit/>
          </a:bodyPr>
          <a:lstStyle/>
          <a:p>
            <a:r>
              <a:rPr lang="en-CA" sz="3600"/>
              <a:t>Noise and Choice</a:t>
            </a:r>
          </a:p>
        </p:txBody>
      </p:sp>
      <p:sp>
        <p:nvSpPr>
          <p:cNvPr id="3" name="Content Placeholder 2">
            <a:extLst>
              <a:ext uri="{FF2B5EF4-FFF2-40B4-BE49-F238E27FC236}">
                <a16:creationId xmlns:a16="http://schemas.microsoft.com/office/drawing/2014/main" id="{F4A8EB9C-FA36-4CE2-AC57-36974C1650E5}"/>
              </a:ext>
            </a:extLst>
          </p:cNvPr>
          <p:cNvSpPr>
            <a:spLocks noGrp="1"/>
          </p:cNvSpPr>
          <p:nvPr>
            <p:ph idx="1"/>
          </p:nvPr>
        </p:nvSpPr>
        <p:spPr>
          <a:xfrm>
            <a:off x="518474" y="1774372"/>
            <a:ext cx="4064409" cy="2754086"/>
          </a:xfrm>
        </p:spPr>
        <p:txBody>
          <a:bodyPr anchor="t">
            <a:noAutofit/>
          </a:bodyPr>
          <a:lstStyle/>
          <a:p>
            <a:r>
              <a:rPr lang="en-CA" sz="2000" dirty="0">
                <a:solidFill>
                  <a:srgbClr val="FF0000"/>
                </a:solidFill>
              </a:rPr>
              <a:t>Stochasticity</a:t>
            </a:r>
            <a:r>
              <a:rPr lang="en-CA" sz="2000" dirty="0"/>
              <a:t> in biological systems</a:t>
            </a:r>
          </a:p>
          <a:p>
            <a:pPr lvl="1"/>
            <a:r>
              <a:rPr lang="en-CA" sz="2000" dirty="0"/>
              <a:t>Probabilistic mechanisms in cellular processes</a:t>
            </a:r>
          </a:p>
          <a:p>
            <a:pPr lvl="1"/>
            <a:r>
              <a:rPr lang="en-CA" sz="2000" dirty="0"/>
              <a:t>Assume a well stirred and fixed volume and temperature molecular mixture</a:t>
            </a:r>
          </a:p>
          <a:p>
            <a:pPr lvl="1"/>
            <a:r>
              <a:rPr lang="en-CA" sz="2000" dirty="0"/>
              <a:t>Markov process to describe the temporal evolution of the system – system of ordinary differential equations “</a:t>
            </a:r>
            <a:r>
              <a:rPr lang="en-CA" sz="2000" i="1" dirty="0"/>
              <a:t>Chemical Master Equation”</a:t>
            </a:r>
            <a:endParaRPr lang="en-CA" sz="2000" dirty="0"/>
          </a:p>
        </p:txBody>
      </p:sp>
    </p:spTree>
    <p:extLst>
      <p:ext uri="{BB962C8B-B14F-4D97-AF65-F5344CB8AC3E}">
        <p14:creationId xmlns:p14="http://schemas.microsoft.com/office/powerpoint/2010/main" val="20288766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CA01258-2F4E-45F6-AD61-3672074EDF08}"/>
              </a:ext>
            </a:extLst>
          </p:cNvPr>
          <p:cNvPicPr>
            <a:picLocks noChangeAspect="1"/>
          </p:cNvPicPr>
          <p:nvPr/>
        </p:nvPicPr>
        <p:blipFill rotWithShape="1">
          <a:blip r:embed="rId3"/>
          <a:srcRect t="5324" b="5497"/>
          <a:stretch/>
        </p:blipFill>
        <p:spPr>
          <a:xfrm>
            <a:off x="17868" y="48126"/>
            <a:ext cx="4169122" cy="6759960"/>
          </a:xfrm>
          <a:prstGeom prst="rect">
            <a:avLst/>
          </a:prstGeom>
        </p:spPr>
      </p:pic>
      <p:sp>
        <p:nvSpPr>
          <p:cNvPr id="2" name="Title 1">
            <a:extLst>
              <a:ext uri="{FF2B5EF4-FFF2-40B4-BE49-F238E27FC236}">
                <a16:creationId xmlns:a16="http://schemas.microsoft.com/office/drawing/2014/main" id="{B7B37AF9-8DA1-46CD-AB18-C863EF7E7176}"/>
              </a:ext>
            </a:extLst>
          </p:cNvPr>
          <p:cNvSpPr>
            <a:spLocks noGrp="1"/>
          </p:cNvSpPr>
          <p:nvPr>
            <p:ph type="title"/>
          </p:nvPr>
        </p:nvSpPr>
        <p:spPr>
          <a:xfrm>
            <a:off x="4384039" y="365125"/>
            <a:ext cx="7164493" cy="1325563"/>
          </a:xfrm>
        </p:spPr>
        <p:txBody>
          <a:bodyPr>
            <a:normAutofit/>
          </a:bodyPr>
          <a:lstStyle/>
          <a:p>
            <a:r>
              <a:rPr lang="en-CA">
                <a:solidFill>
                  <a:schemeClr val="bg1"/>
                </a:solidFill>
              </a:rPr>
              <a:t>Noise and Choice</a:t>
            </a:r>
          </a:p>
        </p:txBody>
      </p:sp>
      <p:sp>
        <p:nvSpPr>
          <p:cNvPr id="3" name="Content Placeholder 2">
            <a:extLst>
              <a:ext uri="{FF2B5EF4-FFF2-40B4-BE49-F238E27FC236}">
                <a16:creationId xmlns:a16="http://schemas.microsoft.com/office/drawing/2014/main" id="{29B1EB4C-F5FC-43B5-8D0F-B8CB035F8785}"/>
              </a:ext>
            </a:extLst>
          </p:cNvPr>
          <p:cNvSpPr>
            <a:spLocks noGrp="1"/>
          </p:cNvSpPr>
          <p:nvPr>
            <p:ph idx="1"/>
          </p:nvPr>
        </p:nvSpPr>
        <p:spPr>
          <a:xfrm>
            <a:off x="4387515" y="2022601"/>
            <a:ext cx="7161017" cy="4154361"/>
          </a:xfrm>
        </p:spPr>
        <p:txBody>
          <a:bodyPr>
            <a:normAutofit/>
          </a:bodyPr>
          <a:lstStyle/>
          <a:p>
            <a:r>
              <a:rPr lang="en-CA" sz="2400" dirty="0">
                <a:solidFill>
                  <a:schemeClr val="bg1"/>
                </a:solidFill>
              </a:rPr>
              <a:t>BUT… can’t accurately predict behavior of biological systems when there isn’t sufficient accuracy to various rates of change. No way to abstract stochastic models either</a:t>
            </a:r>
          </a:p>
          <a:p>
            <a:r>
              <a:rPr lang="en-CA" sz="2400" dirty="0">
                <a:solidFill>
                  <a:srgbClr val="FF0000"/>
                </a:solidFill>
              </a:rPr>
              <a:t>Non-deterministic</a:t>
            </a:r>
            <a:r>
              <a:rPr lang="en-CA" sz="2400" dirty="0">
                <a:solidFill>
                  <a:schemeClr val="bg1"/>
                </a:solidFill>
              </a:rPr>
              <a:t> modeling:</a:t>
            </a:r>
          </a:p>
          <a:p>
            <a:pPr lvl="1"/>
            <a:r>
              <a:rPr lang="en-CA" dirty="0">
                <a:solidFill>
                  <a:schemeClr val="bg1"/>
                </a:solidFill>
              </a:rPr>
              <a:t>Provide possible behavioral alternatives without the quantitative probability </a:t>
            </a:r>
          </a:p>
        </p:txBody>
      </p:sp>
    </p:spTree>
    <p:extLst>
      <p:ext uri="{BB962C8B-B14F-4D97-AF65-F5344CB8AC3E}">
        <p14:creationId xmlns:p14="http://schemas.microsoft.com/office/powerpoint/2010/main" val="281897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EB15-E8B8-4EF9-BDF8-9A4397D8FFD8}"/>
              </a:ext>
            </a:extLst>
          </p:cNvPr>
          <p:cNvSpPr>
            <a:spLocks noGrp="1"/>
          </p:cNvSpPr>
          <p:nvPr>
            <p:ph type="title"/>
          </p:nvPr>
        </p:nvSpPr>
        <p:spPr>
          <a:xfrm>
            <a:off x="838200" y="365125"/>
            <a:ext cx="10515600" cy="1325563"/>
          </a:xfrm>
        </p:spPr>
        <p:txBody>
          <a:bodyPr>
            <a:normAutofit/>
          </a:bodyPr>
          <a:lstStyle/>
          <a:p>
            <a:r>
              <a:rPr lang="en-CA"/>
              <a:t>Simulation to Verification</a:t>
            </a:r>
            <a:endParaRPr lang="en-CA" dirty="0"/>
          </a:p>
        </p:txBody>
      </p:sp>
      <p:graphicFrame>
        <p:nvGraphicFramePr>
          <p:cNvPr id="5" name="Content Placeholder 2">
            <a:extLst>
              <a:ext uri="{FF2B5EF4-FFF2-40B4-BE49-F238E27FC236}">
                <a16:creationId xmlns:a16="http://schemas.microsoft.com/office/drawing/2014/main" id="{7F02E60A-BE2F-4B04-8610-7F69E62CB4FA}"/>
              </a:ext>
            </a:extLst>
          </p:cNvPr>
          <p:cNvGraphicFramePr>
            <a:graphicFrameLocks noGrp="1"/>
          </p:cNvGraphicFramePr>
          <p:nvPr>
            <p:ph idx="1"/>
            <p:extLst>
              <p:ext uri="{D42A27DB-BD31-4B8C-83A1-F6EECF244321}">
                <p14:modId xmlns:p14="http://schemas.microsoft.com/office/powerpoint/2010/main" val="30779220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60080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1445B8C-D724-4F73-AB77-3CCE4E822C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99905336-A7CD-4C75-9E77-C704674F404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text on a white background&#10;&#10;Description generated with high confidence">
            <a:extLst>
              <a:ext uri="{FF2B5EF4-FFF2-40B4-BE49-F238E27FC236}">
                <a16:creationId xmlns:a16="http://schemas.microsoft.com/office/drawing/2014/main" id="{876FBD7C-1D80-447C-930F-973E0B00221C}"/>
              </a:ext>
            </a:extLst>
          </p:cNvPr>
          <p:cNvPicPr>
            <a:picLocks noChangeAspect="1"/>
          </p:cNvPicPr>
          <p:nvPr/>
        </p:nvPicPr>
        <p:blipFill>
          <a:blip r:embed="rId3"/>
          <a:stretch>
            <a:fillRect/>
          </a:stretch>
        </p:blipFill>
        <p:spPr>
          <a:xfrm>
            <a:off x="7873882" y="713555"/>
            <a:ext cx="3996386" cy="2038156"/>
          </a:xfrm>
          <a:prstGeom prst="rect">
            <a:avLst/>
          </a:prstGeom>
        </p:spPr>
      </p:pic>
      <p:pic>
        <p:nvPicPr>
          <p:cNvPr id="17" name="Content Placeholder 3" descr="A picture containing text, map&#10;&#10;Description generated with very high confidence">
            <a:extLst>
              <a:ext uri="{FF2B5EF4-FFF2-40B4-BE49-F238E27FC236}">
                <a16:creationId xmlns:a16="http://schemas.microsoft.com/office/drawing/2014/main" id="{1F6EFF07-72A6-4D5A-BB80-A2A399D738EF}"/>
              </a:ext>
            </a:extLst>
          </p:cNvPr>
          <p:cNvPicPr>
            <a:picLocks noChangeAspect="1"/>
          </p:cNvPicPr>
          <p:nvPr/>
        </p:nvPicPr>
        <p:blipFill rotWithShape="1">
          <a:blip r:embed="rId4"/>
          <a:srcRect l="34737" t="14035" r="9825"/>
          <a:stretch/>
        </p:blipFill>
        <p:spPr>
          <a:xfrm>
            <a:off x="8676932" y="3735414"/>
            <a:ext cx="2390285" cy="2779874"/>
          </a:xfrm>
          <a:prstGeom prst="rect">
            <a:avLst/>
          </a:prstGeom>
        </p:spPr>
      </p:pic>
      <p:sp>
        <p:nvSpPr>
          <p:cNvPr id="2" name="Title 1">
            <a:extLst>
              <a:ext uri="{FF2B5EF4-FFF2-40B4-BE49-F238E27FC236}">
                <a16:creationId xmlns:a16="http://schemas.microsoft.com/office/drawing/2014/main" id="{18F365A8-5E9B-43B0-9CFE-93EECD636845}"/>
              </a:ext>
            </a:extLst>
          </p:cNvPr>
          <p:cNvSpPr>
            <a:spLocks noGrp="1"/>
          </p:cNvSpPr>
          <p:nvPr>
            <p:ph type="title"/>
          </p:nvPr>
        </p:nvSpPr>
        <p:spPr>
          <a:xfrm>
            <a:off x="801098" y="1396289"/>
            <a:ext cx="6387102" cy="1325563"/>
          </a:xfrm>
        </p:spPr>
        <p:txBody>
          <a:bodyPr vert="horz" lIns="91440" tIns="45720" rIns="91440" bIns="45720" rtlCol="0">
            <a:normAutofit/>
          </a:bodyPr>
          <a:lstStyle/>
          <a:p>
            <a:r>
              <a:rPr lang="en-US"/>
              <a:t>Reactive Models of Biological Systems</a:t>
            </a:r>
          </a:p>
        </p:txBody>
      </p:sp>
      <p:graphicFrame>
        <p:nvGraphicFramePr>
          <p:cNvPr id="18" name="Content Placeholder 2">
            <a:extLst>
              <a:ext uri="{FF2B5EF4-FFF2-40B4-BE49-F238E27FC236}">
                <a16:creationId xmlns:a16="http://schemas.microsoft.com/office/drawing/2014/main" id="{46574611-A2EE-496D-BD8E-5CDCF9684954}"/>
              </a:ext>
            </a:extLst>
          </p:cNvPr>
          <p:cNvGraphicFramePr>
            <a:graphicFrameLocks noGrp="1"/>
          </p:cNvGraphicFramePr>
          <p:nvPr>
            <p:ph idx="1"/>
            <p:extLst>
              <p:ext uri="{D42A27DB-BD31-4B8C-83A1-F6EECF244321}">
                <p14:modId xmlns:p14="http://schemas.microsoft.com/office/powerpoint/2010/main" val="1320231449"/>
              </p:ext>
            </p:extLst>
          </p:nvPr>
        </p:nvGraphicFramePr>
        <p:xfrm>
          <a:off x="128337" y="2721851"/>
          <a:ext cx="7406318" cy="3807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1442382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Content Placeholder 12">
            <a:extLst>
              <a:ext uri="{FF2B5EF4-FFF2-40B4-BE49-F238E27FC236}">
                <a16:creationId xmlns:a16="http://schemas.microsoft.com/office/drawing/2014/main" id="{6C91F338-3E6B-4F13-B01D-38E335F90E56}"/>
              </a:ext>
            </a:extLst>
          </p:cNvPr>
          <p:cNvPicPr>
            <a:picLocks noGrp="1" noChangeAspect="1"/>
          </p:cNvPicPr>
          <p:nvPr>
            <p:ph sz="half" idx="2"/>
          </p:nvPr>
        </p:nvPicPr>
        <p:blipFill>
          <a:blip r:embed="rId3"/>
          <a:stretch>
            <a:fillRect/>
          </a:stretch>
        </p:blipFill>
        <p:spPr>
          <a:xfrm>
            <a:off x="5601039" y="185749"/>
            <a:ext cx="5786288" cy="6465126"/>
          </a:xfrm>
          <a:prstGeom prst="rect">
            <a:avLst/>
          </a:prstGeom>
        </p:spPr>
      </p:pic>
      <p:sp>
        <p:nvSpPr>
          <p:cNvPr id="2" name="Title 1">
            <a:extLst>
              <a:ext uri="{FF2B5EF4-FFF2-40B4-BE49-F238E27FC236}">
                <a16:creationId xmlns:a16="http://schemas.microsoft.com/office/drawing/2014/main" id="{24FE028F-23C0-4818-998D-F4D803BEEF4A}"/>
              </a:ext>
            </a:extLst>
          </p:cNvPr>
          <p:cNvSpPr>
            <a:spLocks noGrp="1"/>
          </p:cNvSpPr>
          <p:nvPr>
            <p:ph type="title"/>
          </p:nvPr>
        </p:nvSpPr>
        <p:spPr>
          <a:xfrm>
            <a:off x="804673" y="891685"/>
            <a:ext cx="3348227" cy="2809875"/>
          </a:xfrm>
        </p:spPr>
        <p:txBody>
          <a:bodyPr vert="horz" lIns="91440" tIns="45720" rIns="91440" bIns="45720" rtlCol="0" anchor="b">
            <a:normAutofit/>
          </a:bodyPr>
          <a:lstStyle/>
          <a:p>
            <a:r>
              <a:rPr lang="en-US" sz="4000" kern="1200" dirty="0">
                <a:solidFill>
                  <a:schemeClr val="bg1">
                    <a:lumMod val="85000"/>
                    <a:lumOff val="15000"/>
                  </a:schemeClr>
                </a:solidFill>
                <a:latin typeface="+mj-lt"/>
                <a:ea typeface="+mj-ea"/>
                <a:cs typeface="+mj-cs"/>
              </a:rPr>
              <a:t>Scientific Method</a:t>
            </a:r>
          </a:p>
        </p:txBody>
      </p:sp>
      <p:sp>
        <p:nvSpPr>
          <p:cNvPr id="3" name="Content Placeholder 2">
            <a:extLst>
              <a:ext uri="{FF2B5EF4-FFF2-40B4-BE49-F238E27FC236}">
                <a16:creationId xmlns:a16="http://schemas.microsoft.com/office/drawing/2014/main" id="{07367107-FCE5-445C-8BA7-D024FEF76BAA}"/>
              </a:ext>
            </a:extLst>
          </p:cNvPr>
          <p:cNvSpPr>
            <a:spLocks noGrp="1"/>
          </p:cNvSpPr>
          <p:nvPr>
            <p:ph sz="half" idx="1"/>
          </p:nvPr>
        </p:nvSpPr>
        <p:spPr>
          <a:xfrm>
            <a:off x="804672" y="3930160"/>
            <a:ext cx="3348228" cy="928494"/>
          </a:xfrm>
        </p:spPr>
        <p:txBody>
          <a:bodyPr vert="horz" lIns="91440" tIns="45720" rIns="91440" bIns="45720" rtlCol="0" anchor="t">
            <a:noAutofit/>
          </a:bodyPr>
          <a:lstStyle/>
          <a:p>
            <a:pPr marL="0" indent="0">
              <a:buNone/>
            </a:pPr>
            <a:r>
              <a:rPr lang="en-US" kern="1200" dirty="0">
                <a:solidFill>
                  <a:schemeClr val="bg1">
                    <a:lumMod val="85000"/>
                    <a:lumOff val="15000"/>
                  </a:schemeClr>
                </a:solidFill>
                <a:latin typeface="+mn-lt"/>
                <a:ea typeface="+mn-ea"/>
                <a:cs typeface="+mn-cs"/>
              </a:rPr>
              <a:t>The “truth” is in the system while the model is in principle never fully correct</a:t>
            </a:r>
          </a:p>
        </p:txBody>
      </p:sp>
    </p:spTree>
    <p:extLst>
      <p:ext uri="{BB962C8B-B14F-4D97-AF65-F5344CB8AC3E}">
        <p14:creationId xmlns:p14="http://schemas.microsoft.com/office/powerpoint/2010/main" val="385594535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B4D3F42-4CEC-4E3E-8D2A-32C36E29364C}"/>
              </a:ext>
            </a:extLst>
          </p:cNvPr>
          <p:cNvPicPr>
            <a:picLocks noGrp="1" noChangeAspect="1"/>
          </p:cNvPicPr>
          <p:nvPr>
            <p:ph sz="half" idx="2"/>
          </p:nvPr>
        </p:nvPicPr>
        <p:blipFill rotWithShape="1">
          <a:blip r:embed="rId2"/>
          <a:srcRect t="8931" r="21212" b="16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739AEF19-BCEC-4743-8120-73581997071C}"/>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solidFill>
                <a:schemeClr val="bg1"/>
              </a:solidFill>
            </a:endParaRPr>
          </a:p>
        </p:txBody>
      </p:sp>
      <p:sp>
        <p:nvSpPr>
          <p:cNvPr id="2" name="Title 1">
            <a:extLst>
              <a:ext uri="{FF2B5EF4-FFF2-40B4-BE49-F238E27FC236}">
                <a16:creationId xmlns:a16="http://schemas.microsoft.com/office/drawing/2014/main" id="{3C0A21DE-547B-40CE-B12B-812B3CA2BB6D}"/>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600" kern="1200">
                <a:solidFill>
                  <a:schemeClr val="tx1"/>
                </a:solidFill>
                <a:latin typeface="+mj-lt"/>
                <a:ea typeface="+mj-ea"/>
                <a:cs typeface="+mj-cs"/>
              </a:rPr>
              <a:t>Engineering Method</a:t>
            </a:r>
            <a:endParaRPr lang="en-US" sz="3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978B035A-2FBF-4273-9F80-E8AB5EDB6FEE}"/>
              </a:ext>
            </a:extLst>
          </p:cNvPr>
          <p:cNvSpPr>
            <a:spLocks noGrp="1"/>
          </p:cNvSpPr>
          <p:nvPr>
            <p:ph sz="half" idx="1"/>
          </p:nvPr>
        </p:nvSpPr>
        <p:spPr>
          <a:xfrm>
            <a:off x="520242" y="1774372"/>
            <a:ext cx="4062642" cy="2754086"/>
          </a:xfrm>
        </p:spPr>
        <p:txBody>
          <a:bodyPr vert="horz" lIns="91440" tIns="45720" rIns="91440" bIns="45720" rtlCol="0" anchor="t">
            <a:normAutofit/>
          </a:bodyPr>
          <a:lstStyle/>
          <a:p>
            <a:r>
              <a:rPr lang="en-US" sz="3200"/>
              <a:t>The “truth” is in the model, while the system is in principle never fully correct</a:t>
            </a:r>
            <a:endParaRPr lang="en-US" sz="3200" dirty="0"/>
          </a:p>
        </p:txBody>
      </p:sp>
    </p:spTree>
    <p:extLst>
      <p:ext uri="{BB962C8B-B14F-4D97-AF65-F5344CB8AC3E}">
        <p14:creationId xmlns:p14="http://schemas.microsoft.com/office/powerpoint/2010/main" val="210588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map&#10;&#10;Description generated with high confidence">
            <a:extLst>
              <a:ext uri="{FF2B5EF4-FFF2-40B4-BE49-F238E27FC236}">
                <a16:creationId xmlns:a16="http://schemas.microsoft.com/office/drawing/2014/main" id="{BE955F14-B562-4CE1-AD34-560CCDC8A4E8}"/>
              </a:ext>
            </a:extLst>
          </p:cNvPr>
          <p:cNvPicPr>
            <a:picLocks noChangeAspect="1"/>
          </p:cNvPicPr>
          <p:nvPr/>
        </p:nvPicPr>
        <p:blipFill rotWithShape="1">
          <a:blip r:embed="rId3"/>
          <a:srcRect t="803" r="2" b="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2050" name="Picture 2" descr="Screenshot of C. elegans simulation representing its general view. ">
            <a:extLst>
              <a:ext uri="{FF2B5EF4-FFF2-40B4-BE49-F238E27FC236}">
                <a16:creationId xmlns:a16="http://schemas.microsoft.com/office/drawing/2014/main" id="{1135F52D-DB59-452C-959C-EE21B5EFD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7" r="-2" b="9038"/>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5E1C9F-BE69-49A8-9524-C7DA6197611A}"/>
              </a:ext>
            </a:extLst>
          </p:cNvPr>
          <p:cNvSpPr>
            <a:spLocks noGrp="1"/>
          </p:cNvSpPr>
          <p:nvPr>
            <p:ph type="title"/>
          </p:nvPr>
        </p:nvSpPr>
        <p:spPr>
          <a:xfrm>
            <a:off x="838200" y="365125"/>
            <a:ext cx="10515600" cy="1325563"/>
          </a:xfrm>
        </p:spPr>
        <p:txBody>
          <a:bodyPr>
            <a:normAutofit/>
          </a:bodyPr>
          <a:lstStyle/>
          <a:p>
            <a:r>
              <a:rPr lang="en-CA"/>
              <a:t>Scientific-Engineering Method</a:t>
            </a:r>
          </a:p>
        </p:txBody>
      </p:sp>
      <p:sp>
        <p:nvSpPr>
          <p:cNvPr id="3" name="Content Placeholder 2">
            <a:extLst>
              <a:ext uri="{FF2B5EF4-FFF2-40B4-BE49-F238E27FC236}">
                <a16:creationId xmlns:a16="http://schemas.microsoft.com/office/drawing/2014/main" id="{BF21BAA0-3515-4145-9940-9603D91035D9}"/>
              </a:ext>
            </a:extLst>
          </p:cNvPr>
          <p:cNvSpPr>
            <a:spLocks noGrp="1"/>
          </p:cNvSpPr>
          <p:nvPr>
            <p:ph idx="1"/>
          </p:nvPr>
        </p:nvSpPr>
        <p:spPr>
          <a:xfrm>
            <a:off x="838200" y="2015406"/>
            <a:ext cx="5097779" cy="4065986"/>
          </a:xfrm>
        </p:spPr>
        <p:txBody>
          <a:bodyPr anchor="t">
            <a:normAutofit/>
          </a:bodyPr>
          <a:lstStyle/>
          <a:p>
            <a:r>
              <a:rPr lang="en-CA" dirty="0">
                <a:solidFill>
                  <a:schemeClr val="bg1"/>
                </a:solidFill>
              </a:rPr>
              <a:t>Discovery can still be coupled with falsification and construction can still be coupled with verification but no starting point for the process</a:t>
            </a:r>
          </a:p>
        </p:txBody>
      </p:sp>
    </p:spTree>
    <p:extLst>
      <p:ext uri="{BB962C8B-B14F-4D97-AF65-F5344CB8AC3E}">
        <p14:creationId xmlns:p14="http://schemas.microsoft.com/office/powerpoint/2010/main" val="22644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A7F829-929C-49BF-9B0E-B6494DB0CC8E}"/>
              </a:ext>
            </a:extLst>
          </p:cNvPr>
          <p:cNvPicPr>
            <a:picLocks noChangeAspect="1"/>
          </p:cNvPicPr>
          <p:nvPr/>
        </p:nvPicPr>
        <p:blipFill rotWithShape="1">
          <a:blip r:embed="rId3"/>
          <a:srcRect t="9077" b="9402"/>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7" name="Straight Connector 16">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F7F124-2C1E-4926-B4DA-3231F009FAA5}"/>
              </a:ext>
            </a:extLst>
          </p:cNvPr>
          <p:cNvSpPr>
            <a:spLocks noGrp="1"/>
          </p:cNvSpPr>
          <p:nvPr>
            <p:ph type="title"/>
          </p:nvPr>
        </p:nvSpPr>
        <p:spPr>
          <a:xfrm>
            <a:off x="709448" y="1913950"/>
            <a:ext cx="4204137" cy="1342754"/>
          </a:xfrm>
        </p:spPr>
        <p:txBody>
          <a:bodyPr>
            <a:normAutofit/>
          </a:bodyPr>
          <a:lstStyle/>
          <a:p>
            <a:pPr algn="ctr"/>
            <a:r>
              <a:rPr lang="en-CA" sz="3600"/>
              <a:t>Questions?</a:t>
            </a:r>
          </a:p>
        </p:txBody>
      </p:sp>
      <p:sp>
        <p:nvSpPr>
          <p:cNvPr id="3" name="Content Placeholder 2">
            <a:extLst>
              <a:ext uri="{FF2B5EF4-FFF2-40B4-BE49-F238E27FC236}">
                <a16:creationId xmlns:a16="http://schemas.microsoft.com/office/drawing/2014/main" id="{B9AF837A-5865-4658-AC8E-1E4A3D4BB1E8}"/>
              </a:ext>
            </a:extLst>
          </p:cNvPr>
          <p:cNvSpPr>
            <a:spLocks noGrp="1"/>
          </p:cNvSpPr>
          <p:nvPr>
            <p:ph idx="1"/>
          </p:nvPr>
        </p:nvSpPr>
        <p:spPr>
          <a:xfrm>
            <a:off x="525516" y="3417573"/>
            <a:ext cx="4593021" cy="2619839"/>
          </a:xfrm>
        </p:spPr>
        <p:txBody>
          <a:bodyPr anchor="ctr">
            <a:normAutofit/>
          </a:bodyPr>
          <a:lstStyle/>
          <a:p>
            <a:r>
              <a:rPr lang="en-CA" sz="2400" dirty="0"/>
              <a:t>Is this engineering or biology?</a:t>
            </a:r>
          </a:p>
          <a:p>
            <a:r>
              <a:rPr lang="en-CA" sz="2400" dirty="0"/>
              <a:t>What can’t we assume?</a:t>
            </a:r>
          </a:p>
          <a:p>
            <a:r>
              <a:rPr lang="en-CA" sz="2400" dirty="0"/>
              <a:t>Where do you see these models being most impactful?</a:t>
            </a:r>
          </a:p>
          <a:p>
            <a:r>
              <a:rPr lang="en-CA" sz="2400" dirty="0"/>
              <a:t>Will this bring an end to bench research?</a:t>
            </a:r>
          </a:p>
        </p:txBody>
      </p:sp>
    </p:spTree>
    <p:extLst>
      <p:ext uri="{BB962C8B-B14F-4D97-AF65-F5344CB8AC3E}">
        <p14:creationId xmlns:p14="http://schemas.microsoft.com/office/powerpoint/2010/main" val="146139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C5CBEF-9E65-4B87-9C8D-7043DC0E8B7E}"/>
              </a:ext>
            </a:extLst>
          </p:cNvPr>
          <p:cNvPicPr>
            <a:picLocks noChangeAspect="1"/>
          </p:cNvPicPr>
          <p:nvPr/>
        </p:nvPicPr>
        <p:blipFill rotWithShape="1">
          <a:blip r:embed="rId3">
            <a:alphaModFix amt="50000"/>
            <a:extLst/>
          </a:blip>
          <a:srcRect b="2174"/>
          <a:stretch/>
        </p:blipFill>
        <p:spPr>
          <a:xfrm>
            <a:off x="20" y="1"/>
            <a:ext cx="12191980" cy="6857999"/>
          </a:xfrm>
          <a:prstGeom prst="rect">
            <a:avLst/>
          </a:prstGeom>
        </p:spPr>
      </p:pic>
      <p:sp>
        <p:nvSpPr>
          <p:cNvPr id="4" name="Title 3">
            <a:extLst>
              <a:ext uri="{FF2B5EF4-FFF2-40B4-BE49-F238E27FC236}">
                <a16:creationId xmlns:a16="http://schemas.microsoft.com/office/drawing/2014/main" id="{C58D098F-EBBA-45C6-A481-E2E577FCC37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Imagine a Cell …</a:t>
            </a:r>
          </a:p>
        </p:txBody>
      </p:sp>
    </p:spTree>
    <p:extLst>
      <p:ext uri="{BB962C8B-B14F-4D97-AF65-F5344CB8AC3E}">
        <p14:creationId xmlns:p14="http://schemas.microsoft.com/office/powerpoint/2010/main" val="40480267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table, sitting&#10;&#10;Description generated with high confidence">
            <a:extLst>
              <a:ext uri="{FF2B5EF4-FFF2-40B4-BE49-F238E27FC236}">
                <a16:creationId xmlns:a16="http://schemas.microsoft.com/office/drawing/2014/main" id="{56613E68-9D19-4F77-9D6F-A3CC8445D2DA}"/>
              </a:ext>
            </a:extLst>
          </p:cNvPr>
          <p:cNvPicPr>
            <a:picLocks noChangeAspect="1"/>
          </p:cNvPicPr>
          <p:nvPr/>
        </p:nvPicPr>
        <p:blipFill rotWithShape="1">
          <a:blip r:embed="rId2"/>
          <a:srcRect t="3006" r="2" b="5172"/>
          <a:stretch/>
        </p:blipFill>
        <p:spPr>
          <a:xfrm>
            <a:off x="20" y="10"/>
            <a:ext cx="6105635" cy="6857990"/>
          </a:xfrm>
          <a:prstGeom prst="rect">
            <a:avLst/>
          </a:prstGeom>
        </p:spPr>
      </p:pic>
      <p:sp>
        <p:nvSpPr>
          <p:cNvPr id="4" name="Title 3">
            <a:extLst>
              <a:ext uri="{FF2B5EF4-FFF2-40B4-BE49-F238E27FC236}">
                <a16:creationId xmlns:a16="http://schemas.microsoft.com/office/drawing/2014/main" id="{152208BB-74B6-4AA5-A455-BA3020D15430}"/>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000"/>
              <a:t>Thank You</a:t>
            </a:r>
          </a:p>
        </p:txBody>
      </p:sp>
    </p:spTree>
    <p:extLst>
      <p:ext uri="{BB962C8B-B14F-4D97-AF65-F5344CB8AC3E}">
        <p14:creationId xmlns:p14="http://schemas.microsoft.com/office/powerpoint/2010/main" val="134199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7AB924-1B87-43FC-B7C7-B112D5C51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DAD2B705-4A9B-408D-AA80-4F41045E09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AE2756-0FC4-4155-83E7-58AAAB63E75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C5412B9-2D14-4F63-92E3-CA9FB6E62A26}"/>
              </a:ext>
            </a:extLst>
          </p:cNvPr>
          <p:cNvPicPr>
            <a:picLocks noChangeAspect="1"/>
          </p:cNvPicPr>
          <p:nvPr/>
        </p:nvPicPr>
        <p:blipFill>
          <a:blip r:embed="rId3"/>
          <a:stretch>
            <a:fillRect/>
          </a:stretch>
        </p:blipFill>
        <p:spPr>
          <a:xfrm>
            <a:off x="4376322" y="1238826"/>
            <a:ext cx="3425609" cy="2286593"/>
          </a:xfrm>
          <a:prstGeom prst="rect">
            <a:avLst/>
          </a:prstGeom>
        </p:spPr>
      </p:pic>
      <p:pic>
        <p:nvPicPr>
          <p:cNvPr id="5" name="Picture 4">
            <a:extLst>
              <a:ext uri="{FF2B5EF4-FFF2-40B4-BE49-F238E27FC236}">
                <a16:creationId xmlns:a16="http://schemas.microsoft.com/office/drawing/2014/main" id="{75F4CAB7-BB4E-4A45-998C-7EEEF200D075}"/>
              </a:ext>
            </a:extLst>
          </p:cNvPr>
          <p:cNvPicPr>
            <a:picLocks noChangeAspect="1"/>
          </p:cNvPicPr>
          <p:nvPr/>
        </p:nvPicPr>
        <p:blipFill>
          <a:blip r:embed="rId4"/>
          <a:stretch>
            <a:fillRect/>
          </a:stretch>
        </p:blipFill>
        <p:spPr>
          <a:xfrm>
            <a:off x="8444657" y="1289427"/>
            <a:ext cx="3433324" cy="2034244"/>
          </a:xfrm>
          <a:prstGeom prst="rect">
            <a:avLst/>
          </a:prstGeom>
        </p:spPr>
      </p:pic>
      <p:cxnSp>
        <p:nvCxnSpPr>
          <p:cNvPr id="25" name="Straight Connector 24">
            <a:extLst>
              <a:ext uri="{FF2B5EF4-FFF2-40B4-BE49-F238E27FC236}">
                <a16:creationId xmlns:a16="http://schemas.microsoft.com/office/drawing/2014/main" id="{818DC98F-4057-4645-B948-F604F39A9CF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685"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25C7F1F-8BA8-415D-93BD-BA8B2BACBA6A}"/>
              </a:ext>
            </a:extLst>
          </p:cNvPr>
          <p:cNvPicPr>
            <a:picLocks noChangeAspect="1"/>
          </p:cNvPicPr>
          <p:nvPr/>
        </p:nvPicPr>
        <p:blipFill>
          <a:blip r:embed="rId5"/>
          <a:stretch>
            <a:fillRect/>
          </a:stretch>
        </p:blipFill>
        <p:spPr>
          <a:xfrm>
            <a:off x="314019" y="1051075"/>
            <a:ext cx="3423916" cy="2662094"/>
          </a:xfrm>
          <a:prstGeom prst="rect">
            <a:avLst/>
          </a:prstGeom>
        </p:spPr>
      </p:pic>
      <p:sp>
        <p:nvSpPr>
          <p:cNvPr id="2" name="Title 1">
            <a:extLst>
              <a:ext uri="{FF2B5EF4-FFF2-40B4-BE49-F238E27FC236}">
                <a16:creationId xmlns:a16="http://schemas.microsoft.com/office/drawing/2014/main" id="{7DC093B9-5A83-4DC4-8D61-8D59BCE0CA7E}"/>
              </a:ext>
            </a:extLst>
          </p:cNvPr>
          <p:cNvSpPr>
            <a:spLocks noGrp="1"/>
          </p:cNvSpPr>
          <p:nvPr>
            <p:ph type="title"/>
          </p:nvPr>
        </p:nvSpPr>
        <p:spPr>
          <a:xfrm>
            <a:off x="527538" y="4756638"/>
            <a:ext cx="11139854" cy="930447"/>
          </a:xfrm>
          <a:prstGeom prst="ellipse">
            <a:avLst/>
          </a:prstGeom>
        </p:spPr>
        <p:txBody>
          <a:bodyPr vert="horz" lIns="91440" tIns="45720" rIns="91440" bIns="45720" rtlCol="0" anchor="b">
            <a:normAutofit/>
          </a:bodyPr>
          <a:lstStyle/>
          <a:p>
            <a:pPr algn="ctr"/>
            <a:r>
              <a:rPr lang="en-US" sz="3800" dirty="0">
                <a:solidFill>
                  <a:schemeClr val="bg1"/>
                </a:solidFill>
              </a:rPr>
              <a:t>A Thought - What is life?</a:t>
            </a:r>
          </a:p>
        </p:txBody>
      </p:sp>
    </p:spTree>
    <p:extLst>
      <p:ext uri="{BB962C8B-B14F-4D97-AF65-F5344CB8AC3E}">
        <p14:creationId xmlns:p14="http://schemas.microsoft.com/office/powerpoint/2010/main" val="71041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Freeform: Shape 23">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a:extLst>
              <a:ext uri="{FF2B5EF4-FFF2-40B4-BE49-F238E27FC236}">
                <a16:creationId xmlns:a16="http://schemas.microsoft.com/office/drawing/2014/main" id="{C7B7A402-F460-4294-9C47-0F20CF2C2146}"/>
              </a:ext>
            </a:extLst>
          </p:cNvPr>
          <p:cNvPicPr>
            <a:picLocks noChangeAspect="1"/>
          </p:cNvPicPr>
          <p:nvPr/>
        </p:nvPicPr>
        <p:blipFill rotWithShape="1">
          <a:blip r:embed="rId3"/>
          <a:srcRect l="7065" r="18114"/>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a:extLst>
              <a:ext uri="{FF2B5EF4-FFF2-40B4-BE49-F238E27FC236}">
                <a16:creationId xmlns:a16="http://schemas.microsoft.com/office/drawing/2014/main" id="{9647B2F2-B0B2-498F-954F-031C226A5F4F}"/>
              </a:ext>
            </a:extLst>
          </p:cNvPr>
          <p:cNvSpPr>
            <a:spLocks noGrp="1"/>
          </p:cNvSpPr>
          <p:nvPr>
            <p:ph type="title"/>
          </p:nvPr>
        </p:nvSpPr>
        <p:spPr>
          <a:xfrm>
            <a:off x="762001" y="803325"/>
            <a:ext cx="5314536" cy="1325563"/>
          </a:xfrm>
        </p:spPr>
        <p:txBody>
          <a:bodyPr>
            <a:normAutofit/>
          </a:bodyPr>
          <a:lstStyle/>
          <a:p>
            <a:r>
              <a:rPr lang="en-CA"/>
              <a:t>A Collection of Cells…</a:t>
            </a:r>
          </a:p>
        </p:txBody>
      </p:sp>
      <p:sp>
        <p:nvSpPr>
          <p:cNvPr id="9" name="Content Placeholder 8">
            <a:extLst>
              <a:ext uri="{FF2B5EF4-FFF2-40B4-BE49-F238E27FC236}">
                <a16:creationId xmlns:a16="http://schemas.microsoft.com/office/drawing/2014/main" id="{D2C16D65-B481-4E6D-9E83-BEA550460698}"/>
              </a:ext>
            </a:extLst>
          </p:cNvPr>
          <p:cNvSpPr>
            <a:spLocks noGrp="1"/>
          </p:cNvSpPr>
          <p:nvPr>
            <p:ph idx="1"/>
          </p:nvPr>
        </p:nvSpPr>
        <p:spPr>
          <a:xfrm>
            <a:off x="762000" y="2279017"/>
            <a:ext cx="5609220" cy="3775657"/>
          </a:xfrm>
        </p:spPr>
        <p:txBody>
          <a:bodyPr anchor="t">
            <a:noAutofit/>
          </a:bodyPr>
          <a:lstStyle/>
          <a:p>
            <a:r>
              <a:rPr lang="en-US" sz="2400" i="1" dirty="0">
                <a:solidFill>
                  <a:srgbClr val="FF0000"/>
                </a:solidFill>
              </a:rPr>
              <a:t>Drosophila Melanogaster</a:t>
            </a:r>
            <a:r>
              <a:rPr lang="en-US" sz="2400" dirty="0">
                <a:solidFill>
                  <a:srgbClr val="FF0000"/>
                </a:solidFill>
              </a:rPr>
              <a:t> </a:t>
            </a:r>
            <a:r>
              <a:rPr lang="en-US" sz="2400" dirty="0"/>
              <a:t>(fruit fly):</a:t>
            </a:r>
          </a:p>
          <a:p>
            <a:pPr lvl="1"/>
            <a:r>
              <a:rPr lang="en-US" dirty="0"/>
              <a:t>165 million base-pairs </a:t>
            </a:r>
          </a:p>
          <a:p>
            <a:pPr lvl="1"/>
            <a:r>
              <a:rPr lang="en-US" dirty="0">
                <a:solidFill>
                  <a:srgbClr val="FFFF00"/>
                </a:solidFill>
              </a:rPr>
              <a:t>13K proteins</a:t>
            </a:r>
          </a:p>
          <a:p>
            <a:r>
              <a:rPr lang="en-US" sz="2400" i="1" dirty="0" err="1">
                <a:solidFill>
                  <a:srgbClr val="FF0000"/>
                </a:solidFill>
              </a:rPr>
              <a:t>Homosapien</a:t>
            </a:r>
            <a:r>
              <a:rPr lang="en-US" sz="2400" i="1" dirty="0"/>
              <a:t> </a:t>
            </a:r>
            <a:r>
              <a:rPr lang="en-US" sz="2400" dirty="0"/>
              <a:t>(Human):</a:t>
            </a:r>
          </a:p>
          <a:p>
            <a:pPr lvl="1"/>
            <a:r>
              <a:rPr lang="en-US" dirty="0"/>
              <a:t>3 billion base-pairs </a:t>
            </a:r>
          </a:p>
          <a:p>
            <a:pPr lvl="1"/>
            <a:r>
              <a:rPr lang="en-US" dirty="0">
                <a:solidFill>
                  <a:srgbClr val="FFFF00"/>
                </a:solidFill>
              </a:rPr>
              <a:t>19-20K proteins</a:t>
            </a:r>
          </a:p>
          <a:p>
            <a:r>
              <a:rPr lang="en-US" sz="2400" dirty="0"/>
              <a:t>We share 75% disease genes with the fruit fly!</a:t>
            </a:r>
          </a:p>
          <a:p>
            <a:r>
              <a:rPr lang="en-US" sz="2400" dirty="0"/>
              <a:t>Model of genetic studies since 1910</a:t>
            </a:r>
          </a:p>
        </p:txBody>
      </p:sp>
    </p:spTree>
    <p:extLst>
      <p:ext uri="{BB962C8B-B14F-4D97-AF65-F5344CB8AC3E}">
        <p14:creationId xmlns:p14="http://schemas.microsoft.com/office/powerpoint/2010/main" val="10118705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C99A8FB7-A79B-4BC9-9D56-B79587F6AA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B7592FE-10D1-4664-B623-353F47C8DF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Content Placeholder 5">
            <a:extLst>
              <a:ext uri="{FF2B5EF4-FFF2-40B4-BE49-F238E27FC236}">
                <a16:creationId xmlns:a16="http://schemas.microsoft.com/office/drawing/2014/main" id="{2F4EE21B-AB9F-4E4A-AD64-EF5FCDC97314}"/>
              </a:ext>
            </a:extLst>
          </p:cNvPr>
          <p:cNvPicPr>
            <a:picLocks noChangeAspect="1"/>
          </p:cNvPicPr>
          <p:nvPr/>
        </p:nvPicPr>
        <p:blipFill rotWithShape="1">
          <a:blip r:embed="rId3"/>
          <a:srcRect l="16959" r="18542"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Content Placeholder 3">
            <a:extLst>
              <a:ext uri="{FF2B5EF4-FFF2-40B4-BE49-F238E27FC236}">
                <a16:creationId xmlns:a16="http://schemas.microsoft.com/office/drawing/2014/main" id="{43D3D007-3475-4FBE-A06D-F637E7B5FEBB}"/>
              </a:ext>
            </a:extLst>
          </p:cNvPr>
          <p:cNvPicPr>
            <a:picLocks noChangeAspect="1"/>
          </p:cNvPicPr>
          <p:nvPr/>
        </p:nvPicPr>
        <p:blipFill rotWithShape="1">
          <a:blip r:embed="rId4"/>
          <a:srcRect l="3695" r="9806" b="-3"/>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5" name="Picture 4">
            <a:extLst>
              <a:ext uri="{FF2B5EF4-FFF2-40B4-BE49-F238E27FC236}">
                <a16:creationId xmlns:a16="http://schemas.microsoft.com/office/drawing/2014/main" id="{95B0AF2F-B996-466C-8BF5-F902A5D056A5}"/>
              </a:ext>
            </a:extLst>
          </p:cNvPr>
          <p:cNvPicPr>
            <a:picLocks noChangeAspect="1"/>
          </p:cNvPicPr>
          <p:nvPr/>
        </p:nvPicPr>
        <p:blipFill rotWithShape="1">
          <a:blip r:embed="rId5"/>
          <a:srcRect l="1092" r="10428" b="-4"/>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 name="Title 1">
            <a:extLst>
              <a:ext uri="{FF2B5EF4-FFF2-40B4-BE49-F238E27FC236}">
                <a16:creationId xmlns:a16="http://schemas.microsoft.com/office/drawing/2014/main" id="{B07BA1BA-74C3-411D-B905-0BD0829A1EFD}"/>
              </a:ext>
            </a:extLst>
          </p:cNvPr>
          <p:cNvSpPr>
            <a:spLocks noGrp="1"/>
          </p:cNvSpPr>
          <p:nvPr>
            <p:ph type="title"/>
          </p:nvPr>
        </p:nvSpPr>
        <p:spPr>
          <a:xfrm>
            <a:off x="801098" y="1396289"/>
            <a:ext cx="5712824" cy="1325563"/>
          </a:xfrm>
        </p:spPr>
        <p:txBody>
          <a:bodyPr>
            <a:normAutofit/>
          </a:bodyPr>
          <a:lstStyle/>
          <a:p>
            <a:r>
              <a:rPr lang="en-CA" b="1" i="1" dirty="0"/>
              <a:t>Local State </a:t>
            </a:r>
            <a:r>
              <a:rPr lang="en-CA" dirty="0"/>
              <a:t>Because Each Cell is Different…</a:t>
            </a:r>
            <a:endParaRPr lang="en-CA" i="1" dirty="0"/>
          </a:p>
        </p:txBody>
      </p:sp>
      <p:sp>
        <p:nvSpPr>
          <p:cNvPr id="20" name="Content Placeholder 19">
            <a:extLst>
              <a:ext uri="{FF2B5EF4-FFF2-40B4-BE49-F238E27FC236}">
                <a16:creationId xmlns:a16="http://schemas.microsoft.com/office/drawing/2014/main" id="{A92B85F8-E3D1-4B66-8204-F5FDC417DED7}"/>
              </a:ext>
            </a:extLst>
          </p:cNvPr>
          <p:cNvSpPr>
            <a:spLocks noGrp="1"/>
          </p:cNvSpPr>
          <p:nvPr>
            <p:ph idx="1"/>
          </p:nvPr>
        </p:nvSpPr>
        <p:spPr>
          <a:xfrm>
            <a:off x="805543" y="2871982"/>
            <a:ext cx="4558309" cy="3181684"/>
          </a:xfrm>
        </p:spPr>
        <p:txBody>
          <a:bodyPr anchor="t">
            <a:noAutofit/>
          </a:bodyPr>
          <a:lstStyle/>
          <a:p>
            <a:r>
              <a:rPr lang="en-US" sz="2400" b="1" i="1" dirty="0">
                <a:solidFill>
                  <a:srgbClr val="FFFF00"/>
                </a:solidFill>
              </a:rPr>
              <a:t>Control State</a:t>
            </a:r>
          </a:p>
          <a:p>
            <a:pPr lvl="1"/>
            <a:r>
              <a:rPr lang="en-US" dirty="0"/>
              <a:t>Proteins determine which genes are expressed</a:t>
            </a:r>
          </a:p>
          <a:p>
            <a:pPr lvl="1"/>
            <a:r>
              <a:rPr lang="en-US" i="1" dirty="0"/>
              <a:t>Morphogen gradient or inductive signaling</a:t>
            </a:r>
            <a:endParaRPr lang="en-US" dirty="0"/>
          </a:p>
          <a:p>
            <a:r>
              <a:rPr lang="en-US" sz="2400" b="1" i="1" dirty="0">
                <a:solidFill>
                  <a:srgbClr val="FFFF00"/>
                </a:solidFill>
              </a:rPr>
              <a:t>Data State </a:t>
            </a:r>
          </a:p>
          <a:p>
            <a:pPr lvl="1"/>
            <a:r>
              <a:rPr lang="en-US" dirty="0"/>
              <a:t>Concentration of proteins determine gene expression</a:t>
            </a:r>
          </a:p>
          <a:p>
            <a:pPr lvl="1"/>
            <a:r>
              <a:rPr lang="en-US" i="1" dirty="0"/>
              <a:t>Asymmetric segregation</a:t>
            </a:r>
            <a:endParaRPr lang="en-US" dirty="0"/>
          </a:p>
        </p:txBody>
      </p:sp>
    </p:spTree>
    <p:extLst>
      <p:ext uri="{BB962C8B-B14F-4D97-AF65-F5344CB8AC3E}">
        <p14:creationId xmlns:p14="http://schemas.microsoft.com/office/powerpoint/2010/main" val="4252646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069D1A7-D259-41B5-83D0-3B5A0C6F86FE}"/>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3600" kern="1200" dirty="0">
                <a:solidFill>
                  <a:schemeClr val="tx1"/>
                </a:solidFill>
                <a:latin typeface="+mj-lt"/>
                <a:ea typeface="+mj-ea"/>
                <a:cs typeface="+mj-cs"/>
              </a:rPr>
              <a:t>“The essence of a reactive system is that different parts of the system are simultaneously active (alive) and interact with </a:t>
            </a:r>
            <a:r>
              <a:rPr lang="en-US" sz="3600" kern="1200" dirty="0" err="1">
                <a:solidFill>
                  <a:schemeClr val="tx1"/>
                </a:solidFill>
                <a:latin typeface="+mj-lt"/>
                <a:ea typeface="+mj-ea"/>
                <a:cs typeface="+mj-cs"/>
              </a:rPr>
              <a:t>eachother</a:t>
            </a:r>
            <a:r>
              <a:rPr lang="en-US" sz="3600" kern="1200" dirty="0">
                <a:solidFill>
                  <a:schemeClr val="tx1"/>
                </a:solidFill>
                <a:latin typeface="+mj-lt"/>
                <a:ea typeface="+mj-ea"/>
                <a:cs typeface="+mj-cs"/>
              </a:rPr>
              <a:t>”</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spTree>
    <p:extLst>
      <p:ext uri="{BB962C8B-B14F-4D97-AF65-F5344CB8AC3E}">
        <p14:creationId xmlns:p14="http://schemas.microsoft.com/office/powerpoint/2010/main" val="17431166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166B-C5E8-48B6-AFD0-E9EE5AE9F17E}"/>
              </a:ext>
            </a:extLst>
          </p:cNvPr>
          <p:cNvSpPr>
            <a:spLocks noGrp="1"/>
          </p:cNvSpPr>
          <p:nvPr>
            <p:ph type="title"/>
          </p:nvPr>
        </p:nvSpPr>
        <p:spPr>
          <a:xfrm>
            <a:off x="838200" y="365125"/>
            <a:ext cx="10515600" cy="1325563"/>
          </a:xfrm>
        </p:spPr>
        <p:txBody>
          <a:bodyPr>
            <a:normAutofit/>
          </a:bodyPr>
          <a:lstStyle/>
          <a:p>
            <a:r>
              <a:rPr lang="en-CA" dirty="0"/>
              <a:t>Concurrency and Interaction</a:t>
            </a:r>
          </a:p>
        </p:txBody>
      </p:sp>
      <p:graphicFrame>
        <p:nvGraphicFramePr>
          <p:cNvPr id="5" name="Content Placeholder 2">
            <a:extLst>
              <a:ext uri="{FF2B5EF4-FFF2-40B4-BE49-F238E27FC236}">
                <a16:creationId xmlns:a16="http://schemas.microsoft.com/office/drawing/2014/main" id="{6A6CFAE7-56E3-494A-8345-8D439FA6D380}"/>
              </a:ext>
            </a:extLst>
          </p:cNvPr>
          <p:cNvGraphicFramePr>
            <a:graphicFrameLocks noGrp="1"/>
          </p:cNvGraphicFramePr>
          <p:nvPr>
            <p:ph idx="1"/>
            <p:extLst>
              <p:ext uri="{D42A27DB-BD31-4B8C-83A1-F6EECF244321}">
                <p14:modId xmlns:p14="http://schemas.microsoft.com/office/powerpoint/2010/main" val="5952700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1308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3D289305-7FEA-49B6-A643-D8C63812FE85}"/>
              </a:ext>
            </a:extLst>
          </p:cNvPr>
          <p:cNvPicPr>
            <a:picLocks noGrp="1" noRot="1" noChangeAspect="1"/>
          </p:cNvPicPr>
          <p:nvPr>
            <p:ph idx="4294967295"/>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5056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81BC32-FF58-4898-A6B5-7B3D059BCE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D614406-135F-4875-9C87-53822CB19A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A47020BD-3785-4628-8C5E-A4011B43EF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BEACF7-FCFE-43DE-83D2-CC53D503EED1}"/>
              </a:ext>
            </a:extLst>
          </p:cNvPr>
          <p:cNvSpPr>
            <a:spLocks noGrp="1"/>
          </p:cNvSpPr>
          <p:nvPr>
            <p:ph type="title"/>
          </p:nvPr>
        </p:nvSpPr>
        <p:spPr>
          <a:xfrm>
            <a:off x="960120" y="434101"/>
            <a:ext cx="10279971" cy="1362042"/>
          </a:xfrm>
        </p:spPr>
        <p:txBody>
          <a:bodyPr anchor="b">
            <a:normAutofit/>
          </a:bodyPr>
          <a:lstStyle/>
          <a:p>
            <a:r>
              <a:rPr lang="en-CA" sz="4800" dirty="0">
                <a:solidFill>
                  <a:schemeClr val="bg1"/>
                </a:solidFill>
              </a:rPr>
              <a:t>Towers of Abstraction…</a:t>
            </a:r>
          </a:p>
        </p:txBody>
      </p:sp>
      <p:graphicFrame>
        <p:nvGraphicFramePr>
          <p:cNvPr id="5" name="Content Placeholder 2">
            <a:extLst>
              <a:ext uri="{FF2B5EF4-FFF2-40B4-BE49-F238E27FC236}">
                <a16:creationId xmlns:a16="http://schemas.microsoft.com/office/drawing/2014/main" id="{C14B2B4F-1F60-4EE4-AC7D-6EC3C995A280}"/>
              </a:ext>
            </a:extLst>
          </p:cNvPr>
          <p:cNvGraphicFramePr>
            <a:graphicFrameLocks noGrp="1"/>
          </p:cNvGraphicFramePr>
          <p:nvPr>
            <p:ph idx="1"/>
            <p:extLst>
              <p:ext uri="{D42A27DB-BD31-4B8C-83A1-F6EECF244321}">
                <p14:modId xmlns:p14="http://schemas.microsoft.com/office/powerpoint/2010/main" val="318704121"/>
              </p:ext>
            </p:extLst>
          </p:nvPr>
        </p:nvGraphicFramePr>
        <p:xfrm>
          <a:off x="960120" y="2931983"/>
          <a:ext cx="10279971" cy="298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170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1896</Words>
  <Application>Microsoft Office PowerPoint</Application>
  <PresentationFormat>Widescreen</PresentationFormat>
  <Paragraphs>150</Paragraphs>
  <Slides>20</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Biology as Reactivity</vt:lpstr>
      <vt:lpstr>Imagine a Cell …</vt:lpstr>
      <vt:lpstr>A Thought - What is life?</vt:lpstr>
      <vt:lpstr>A Collection of Cells…</vt:lpstr>
      <vt:lpstr>Local State Because Each Cell is Different…</vt:lpstr>
      <vt:lpstr>“The essence of a reactive system is that different parts of the system are simultaneously active (alive) and interact with eachother” </vt:lpstr>
      <vt:lpstr>Concurrency and Interaction</vt:lpstr>
      <vt:lpstr>PowerPoint Presentation</vt:lpstr>
      <vt:lpstr>Towers of Abstraction…</vt:lpstr>
      <vt:lpstr>Towers of Abstraction</vt:lpstr>
      <vt:lpstr>Towers of Abstraction</vt:lpstr>
      <vt:lpstr>Noise and Choice</vt:lpstr>
      <vt:lpstr>Noise and Choice</vt:lpstr>
      <vt:lpstr>Simulation to Verification</vt:lpstr>
      <vt:lpstr>Reactive Models of Biological Systems</vt:lpstr>
      <vt:lpstr>Scientific Method</vt:lpstr>
      <vt:lpstr>Engineering Method</vt:lpstr>
      <vt:lpstr>Scientific-Engineering Method</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as Reactivity</dc:title>
  <dc:creator>Azadeh Assadi</dc:creator>
  <cp:lastModifiedBy>Azadeh Assadi</cp:lastModifiedBy>
  <cp:revision>42</cp:revision>
  <dcterms:created xsi:type="dcterms:W3CDTF">2018-03-17T20:18:08Z</dcterms:created>
  <dcterms:modified xsi:type="dcterms:W3CDTF">2018-03-19T14:20:27Z</dcterms:modified>
</cp:coreProperties>
</file>