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embeddedFontLst>
    <p:embeddedFont>
      <p:font typeface="Raleway"/>
      <p:regular r:id="rId29"/>
      <p:bold r:id="rId30"/>
      <p:italic r:id="rId31"/>
      <p:boldItalic r:id="rId32"/>
    </p:embeddedFont>
    <p:embeddedFont>
      <p:font typeface="Lato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italic.fntdata"/><Relationship Id="rId30" Type="http://schemas.openxmlformats.org/officeDocument/2006/relationships/font" Target="fonts/Raleway-bold.fntdata"/><Relationship Id="rId11" Type="http://schemas.openxmlformats.org/officeDocument/2006/relationships/slide" Target="slides/slide6.xml"/><Relationship Id="rId33" Type="http://schemas.openxmlformats.org/officeDocument/2006/relationships/font" Target="fonts/Lato-regular.fntdata"/><Relationship Id="rId10" Type="http://schemas.openxmlformats.org/officeDocument/2006/relationships/slide" Target="slides/slide5.xml"/><Relationship Id="rId32" Type="http://schemas.openxmlformats.org/officeDocument/2006/relationships/font" Target="fonts/Raleway-boldItalic.fntdata"/><Relationship Id="rId13" Type="http://schemas.openxmlformats.org/officeDocument/2006/relationships/slide" Target="slides/slide8.xml"/><Relationship Id="rId35" Type="http://schemas.openxmlformats.org/officeDocument/2006/relationships/font" Target="fonts/Lato-italic.fntdata"/><Relationship Id="rId12" Type="http://schemas.openxmlformats.org/officeDocument/2006/relationships/slide" Target="slides/slide7.xml"/><Relationship Id="rId34" Type="http://schemas.openxmlformats.org/officeDocument/2006/relationships/font" Target="fonts/Lato-bold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Lato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43dc042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43dc042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2b086701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2b086701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2b086701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2b086701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2b086701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2b086701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4c41ec73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4c41ec73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557580a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557580a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2b086701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52b086701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557580aa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557580aa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2b086701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2b086701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557580aa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557580aa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22ae11338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22ae11338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43dc042f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543dc042f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557580aa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557580aa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4c41ec733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4c41ec733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54c41ec733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54c41ec733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22ae11338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22ae11338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5e2c5c30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5e2c5c30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45068d5c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45068d5c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2a8789d5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2a8789d5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2a8789d5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2a8789d5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2b086701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2b086701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2b086701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52b086701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www.snort.org/products#rule_subscriptions" TargetMode="External"/><Relationship Id="rId4" Type="http://schemas.openxmlformats.org/officeDocument/2006/relationships/hyperlink" Target="https://github.com/eldondev/Snort/tree/master/rules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Snort</a:t>
            </a:r>
            <a:endParaRPr sz="50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Ahmed El Shafie and Mohammad Ali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  <p:sp>
        <p:nvSpPr>
          <p:cNvPr id="144" name="Google Shape;144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9400" y="1318650"/>
            <a:ext cx="4877576" cy="265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Intrusion Detection System (IDS) Mode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729450" y="2078875"/>
            <a:ext cx="7688700" cy="30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a file that contains rules which are used to analyze packets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running snort, packets that match rules will have actions described in rules taken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have multiple rules in file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rule conditions must be satisfied for rule to be triggered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type="title"/>
          </p:nvPr>
        </p:nvSpPr>
        <p:spPr>
          <a:xfrm>
            <a:off x="661625" y="5838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Rule Syntax - Overview</a:t>
            </a:r>
            <a:endParaRPr/>
          </a:p>
        </p:txBody>
      </p:sp>
      <p:sp>
        <p:nvSpPr>
          <p:cNvPr id="157" name="Google Shape;157;p24"/>
          <p:cNvSpPr txBox="1"/>
          <p:nvPr>
            <p:ph idx="1" type="body"/>
          </p:nvPr>
        </p:nvSpPr>
        <p:spPr>
          <a:xfrm>
            <a:off x="729450" y="2078875"/>
            <a:ext cx="7688700" cy="29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 header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contains the rule's action, protocol, source and destination IP addresses and netmasks, and the source and destination ports information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Action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take (option) The first item in a rule is the rule action. The rule action tells Snort what to do when it finds a packet that matches the rule criteria (usually alert).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next field in a rule is the </a:t>
            </a: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protocol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There are four protocols that Snort currently analyzes for suspicious behavior - TCP, UDP, ICMP, and IP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339300"/>
            <a:ext cx="7688700" cy="7253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Actions</a:t>
            </a:r>
            <a:endParaRPr/>
          </a:p>
        </p:txBody>
      </p:sp>
      <p:sp>
        <p:nvSpPr>
          <p:cNvPr id="164" name="Google Shape;164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alert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output a warning and info on console about suspicious packet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log the packet (</a:t>
            </a:r>
            <a:r>
              <a:rPr i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 ~/logfile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pass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do nothing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drop the packet but log it in </a:t>
            </a:r>
            <a:r>
              <a:rPr i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logfile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sdrop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drop but don’t log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reject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drop, log, and terminate or decline connection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 Options</a:t>
            </a:r>
            <a:endParaRPr/>
          </a:p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729450" y="2078875"/>
            <a:ext cx="7688700" cy="29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msg - “msg”: The message printed to console when rule is triggered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content: “String” - Search for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string in packet payload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detection_filter: track &lt;by_src|by_dst&gt;, count &lt;c&gt;, seconds &lt;s&gt;;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source ip address is a network instead of a single host, track by_src triggers when number of packets sent by a single host in network exceeds &lt;c&gt; in &lt;s&gt; seconds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Similar for track by_dst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flags: </a:t>
            </a:r>
            <a:r>
              <a:rPr i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flag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Checks for certain bits that are set on TCP packet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E.g S = SYN bit, A = ACK bit, F = FIN bit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Stateful Rules</a:t>
            </a:r>
            <a:endParaRPr/>
          </a:p>
        </p:txBody>
      </p:sp>
      <p:sp>
        <p:nvSpPr>
          <p:cNvPr id="176" name="Google Shape;176;p2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that rely on previously obtained information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example: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detection_filter relies on previous triggers of the rule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flow: Can be used to detect the state of a TCP connection when packet is received from host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i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flow: established.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 will trigger only if TCP connection established with sender is established when packet is received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IPS/Inline Mode</a:t>
            </a:r>
            <a:endParaRPr/>
          </a:p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729450" y="2078875"/>
            <a:ext cx="7688700" cy="30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Unless this mode is enabled, Snort won’t drop packets, it will only warn (IDS)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enable: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snort -Q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 policy_mode:inline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act like a second firewall, dropping packets that trigger rules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Rule</a:t>
            </a:r>
            <a:endParaRPr/>
          </a:p>
        </p:txBody>
      </p:sp>
      <p:sp>
        <p:nvSpPr>
          <p:cNvPr id="188" name="Google Shape;188;p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alert icmp any any -&gt; $HOME_NET any (msg: “ICMP packet detected”)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Alert if ICMP packet received from any source ip and port to home network on any port and output “ICMP packet detected”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Attack Detection</a:t>
            </a:r>
            <a:endParaRPr/>
          </a:p>
        </p:txBody>
      </p:sp>
      <p:sp>
        <p:nvSpPr>
          <p:cNvPr id="194" name="Google Shape;194;p30"/>
          <p:cNvSpPr txBox="1"/>
          <p:nvPr>
            <p:ph idx="1" type="body"/>
          </p:nvPr>
        </p:nvSpPr>
        <p:spPr>
          <a:xfrm>
            <a:off x="729450" y="2078875"/>
            <a:ext cx="7688700" cy="270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for malicious activity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 - SYN Flood - Stateful Rule: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2427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alert tcp any any -&gt; $HOME_NET 80 (flags: S; msg:"Possible T</a:t>
            </a:r>
            <a:r>
              <a:rPr lang="en" sz="1800">
                <a:solidFill>
                  <a:srgbClr val="2427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CP</a:t>
            </a:r>
            <a:r>
              <a:rPr lang="en" sz="1800">
                <a:solidFill>
                  <a:srgbClr val="2427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DoS"; flow: stateless; detection_filter: track by_dst, count 70, seconds 10;)</a:t>
            </a:r>
            <a:endParaRPr sz="1800">
              <a:solidFill>
                <a:srgbClr val="2427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242729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2427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a host on home network receives more than 70 SYN requests in 10 seconds, start alerting</a:t>
            </a:r>
            <a:endParaRPr sz="2400">
              <a:solidFill>
                <a:srgbClr val="2427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Attack Detection - Cont.</a:t>
            </a:r>
            <a:endParaRPr/>
          </a:p>
        </p:txBody>
      </p:sp>
      <p:sp>
        <p:nvSpPr>
          <p:cNvPr id="200" name="Google Shape;200;p31"/>
          <p:cNvSpPr txBox="1"/>
          <p:nvPr>
            <p:ph idx="1" type="body"/>
          </p:nvPr>
        </p:nvSpPr>
        <p:spPr>
          <a:xfrm>
            <a:off x="729450" y="2078875"/>
            <a:ext cx="7688700" cy="26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The following rule will alert in case of a ping of flood attack: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alert icmp any any -&gt; 127.0.0.1 any (msg:"Ping of Death Detected"; dsize:&gt;1000; itype:8; icode:0; detection_filter:track by_src, count 5, seconds 10; sid:2000004; classtype:denial-of-service; rev:1;)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Dsize: size of data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Detection_filter track by_src: count based on source address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Seconds: sampling period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Count: number of packets that should match rule during sampling period before alerting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Classtype: classifies the attack. (helpful for sysadmin to know what is </a:t>
            </a:r>
            <a:r>
              <a:rPr lang="en">
                <a:solidFill>
                  <a:srgbClr val="000000"/>
                </a:solidFill>
              </a:rPr>
              <a:t>happening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">
                <a:solidFill>
                  <a:srgbClr val="000000"/>
                </a:solidFill>
              </a:rPr>
              <a:t>Itype and icode: specifying type of ICMP packet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Snort?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Open source network intrusion detection system (NIDS) created by Cisco</a:t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Analyzes network packets to detect suspicious input and/or behaviour</a:t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Snort can be used as a straight packet sniffer like tcpdump, a packet logger (useful for network traffic debugging), or as a full-blown network intrusion prevention system</a:t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4575" y="571749"/>
            <a:ext cx="2956526" cy="161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  <p:sp>
        <p:nvSpPr>
          <p:cNvPr id="206" name="Google Shape;206;p3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7" name="Google Shape;20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9400" y="1318650"/>
            <a:ext cx="4877576" cy="265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 Subscription</a:t>
            </a:r>
            <a:endParaRPr/>
          </a:p>
        </p:txBody>
      </p:sp>
      <p:sp>
        <p:nvSpPr>
          <p:cNvPr id="213" name="Google Shape;213;p33"/>
          <p:cNvSpPr txBox="1"/>
          <p:nvPr>
            <p:ph idx="1" type="body"/>
          </p:nvPr>
        </p:nvSpPr>
        <p:spPr>
          <a:xfrm>
            <a:off x="729450" y="2078875"/>
            <a:ext cx="7688700" cy="30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https://www.snort.org/products#rule_subscriptions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Subscribing allows you to access new rules immediately, 30 days sooner than non-subscribers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Allows you to contribute to Snort by submitting false positive/negative reports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Personal Subscription: $30/yr/person. For use in home network or personal education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Business Subscription: $400/yr/sensor. For use in businesses, universities, etc.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https://github.com/eldondev/Snort/tree/master/rules</a:t>
            </a: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contains free basic rules for all kinds of attacks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Strengths</a:t>
            </a:r>
            <a:endParaRPr/>
          </a:p>
        </p:txBody>
      </p:sp>
      <p:sp>
        <p:nvSpPr>
          <p:cNvPr id="219" name="Google Shape;219;p3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 Source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help to automate defenses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aren’t too verbose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make custom rules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lot of rules posted by community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Weaknesses</a:t>
            </a:r>
            <a:endParaRPr/>
          </a:p>
        </p:txBody>
      </p:sp>
      <p:sp>
        <p:nvSpPr>
          <p:cNvPr id="225" name="Google Shape;225;p35"/>
          <p:cNvSpPr txBox="1"/>
          <p:nvPr>
            <p:ph idx="1" type="body"/>
          </p:nvPr>
        </p:nvSpPr>
        <p:spPr>
          <a:xfrm>
            <a:off x="729450" y="2078875"/>
            <a:ext cx="7688700" cy="279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Dropping packets, instead of alerting, is risky because of false positives. Therefore, alerting followed by manual inspection is generally the best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Being open source, attackers can look at code and learn to bypass some of Snort’s built-in rules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it work?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2078875"/>
            <a:ext cx="7688700" cy="30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Monitors incoming packets on a specific host or even your entire network.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 of rules that are pattern matched with observed network activity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be placed outside your firewall for more external traffic to </a:t>
            </a: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analyze, or inside firewall for internal traffic or on router using Openwrt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can snort be installed?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Snort can be installed anywhere inside your network ,outside your network along with a firewall, or installed on your firewall (openwrt)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Snort can watch for traffic between your servers inside the network i.e sniff traffic between SQL server and Web server.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Snort can also work in </a:t>
            </a:r>
            <a:r>
              <a:rPr lang="en" sz="1800">
                <a:solidFill>
                  <a:srgbClr val="000000"/>
                </a:solidFill>
              </a:rPr>
              <a:t>conjunction</a:t>
            </a:r>
            <a:r>
              <a:rPr lang="en" sz="1800">
                <a:solidFill>
                  <a:srgbClr val="000000"/>
                </a:solidFill>
              </a:rPr>
              <a:t> with a firewall. The firewall filters out unimportant traffic i.e: from other countries. Snort does further packet analysis using stateful rules.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3" name="Google Shape;11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00" y="949625"/>
            <a:ext cx="3938925" cy="295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5225" y="1367825"/>
            <a:ext cx="4630225" cy="24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Snort vs Wireshark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Very similar except Wireshark requires more manual inspection, even after filtering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Snort relies more on preset rules that trigger automatically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Snort has IDS/IPS mode which allows for more complex packet filtering/analysis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Snort modes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Snort can be runned in 4 modes:</a:t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S</a:t>
            </a:r>
            <a:r>
              <a:rPr b="1" lang="en" sz="1800"/>
              <a:t>niffer mode</a:t>
            </a:r>
            <a:r>
              <a:rPr lang="en" sz="1800"/>
              <a:t>: snort will read the network traffic and print them to the screen.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Packet logger mode</a:t>
            </a:r>
            <a:r>
              <a:rPr lang="en" sz="1800"/>
              <a:t>: snort will record the network traffic on a file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IDS mode</a:t>
            </a:r>
            <a:r>
              <a:rPr lang="en" sz="1800"/>
              <a:t>: network traffic matching security rules will be recorded.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IPS mode</a:t>
            </a:r>
            <a:r>
              <a:rPr lang="en" sz="1800"/>
              <a:t>: also known as snort-inline (IPS = Intrusion prevention system)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Sniffer Mode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729450" y="2078875"/>
            <a:ext cx="7688700" cy="26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./snort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-v for printing out the IP packet info to the console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-d for printing the application layer payload in bytes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-e to print the link layer header as well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Packet Logger Mode</a:t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Like sniffer mode but logs packets to a specified directory.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-l flag, then specify existing file path on disk, otherwise error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./snort d -l ~/logfile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