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2" r:id="rId2"/>
    <p:sldId id="284" r:id="rId3"/>
    <p:sldId id="287" r:id="rId4"/>
    <p:sldId id="285" r:id="rId5"/>
    <p:sldId id="288" r:id="rId6"/>
    <p:sldId id="290" r:id="rId7"/>
    <p:sldId id="289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305109-B3F6-42AE-8273-D959B0D18315}" v="48" dt="2019-03-12T15:33:07.089"/>
  </p1510:revLst>
</p1510:revInfo>
</file>

<file path=ppt/tableStyles.xml><?xml version="1.0" encoding="utf-8"?>
<a:tblStyleLst xmlns:a="http://schemas.openxmlformats.org/drawingml/2006/main" def="{0660B408-B3CF-4A94-85FC-2B1E0A45F4A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050" autoAdjust="0"/>
  </p:normalViewPr>
  <p:slideViewPr>
    <p:cSldViewPr snapToGrid="0">
      <p:cViewPr varScale="1">
        <p:scale>
          <a:sx n="69" d="100"/>
          <a:sy n="69" d="100"/>
        </p:scale>
        <p:origin x="1234" y="58"/>
      </p:cViewPr>
      <p:guideLst/>
    </p:cSldViewPr>
  </p:slideViewPr>
  <p:outlineViewPr>
    <p:cViewPr>
      <p:scale>
        <a:sx n="33" d="100"/>
        <a:sy n="33" d="100"/>
      </p:scale>
      <p:origin x="0" y="-2134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3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4F2345-EC98-4DA1-BEDE-E955624755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3E638-B8D4-466B-AD53-47551EDA16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51EFA-6533-45C3-8394-23FFC04F750D}" type="datetimeFigureOut">
              <a:rPr lang="en-ZA" smtClean="0"/>
              <a:t>2019/03/12</a:t>
            </a:fld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89FA8-6777-4B9D-A1A9-C7DBF5FEA9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C72C3-43D9-4379-9293-03F53C8488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E2DD4-2E30-4434-A427-2EC50491079F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10373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4C180-10CF-422C-B717-65F1B78C7EB7}" type="datetimeFigureOut">
              <a:rPr lang="en-ZA" smtClean="0"/>
              <a:t>2019/03/12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375C1-7C5C-42A2-80F2-05631BB3764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72554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https://security.stackexchange.com/questions/204876/what-is-the-difference-between-ghidra-and-ida</a:t>
            </a:r>
          </a:p>
          <a:p>
            <a:r>
              <a:rPr lang="en-CA" dirty="0"/>
              <a:t>https://news.ycombinator.com/item?id=19315273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375C1-7C5C-42A2-80F2-05631BB3764E}" type="slidenum">
              <a:rPr lang="en-ZA" smtClean="0"/>
              <a:t>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16238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6977C32-6781-4E43-B083-CC319C1A2B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786563"/>
          </a:xfrm>
          <a:solidFill>
            <a:schemeClr val="tx1">
              <a:lumMod val="75000"/>
              <a:lumOff val="25000"/>
            </a:schemeClr>
          </a:solidFill>
        </p:spPr>
        <p:txBody>
          <a:bodyPr rIns="1044000" anchor="ctr"/>
          <a:lstStyle>
            <a:lvl1pPr marL="0" indent="0" algn="r">
              <a:buNone/>
              <a:defRPr sz="1100" i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Photo Here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433A2F-8949-4AAC-AE96-175254493AF4}"/>
              </a:ext>
            </a:extLst>
          </p:cNvPr>
          <p:cNvSpPr/>
          <p:nvPr userDrawn="1"/>
        </p:nvSpPr>
        <p:spPr>
          <a:xfrm>
            <a:off x="0" y="0"/>
            <a:ext cx="6336000" cy="6786563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B1DD-2DBA-49BF-BF09-5B70713A4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2377000"/>
            <a:ext cx="5472000" cy="2387600"/>
          </a:xfrm>
        </p:spPr>
        <p:txBody>
          <a:bodyPr anchor="b"/>
          <a:lstStyle>
            <a:lvl1pPr algn="l">
              <a:defRPr sz="4200" spc="-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60831-AA5D-4359-AACC-37D7271F2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4962525"/>
            <a:ext cx="5472000" cy="12192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8EA9D3-63E1-4170-B9FF-2F1AF08CCA45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AE9C85-4EEF-40CA-AA18-4DC9F703F4FD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3770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Numbers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4908609-0EC4-4718-AC46-A50BB2DA333E}"/>
              </a:ext>
            </a:extLst>
          </p:cNvPr>
          <p:cNvSpPr>
            <a:spLocks noGrp="1"/>
          </p:cNvSpPr>
          <p:nvPr>
            <p:ph sz="half" idx="29"/>
          </p:nvPr>
        </p:nvSpPr>
        <p:spPr>
          <a:xfrm>
            <a:off x="1790100" y="2701131"/>
            <a:ext cx="4113900" cy="28281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C61EBC7C-80CF-489F-86B3-589490818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58100" y="2701131"/>
            <a:ext cx="4113900" cy="28281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F5069B8-93E6-456E-B02B-1FD5F3B8D72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93079" y="1728000"/>
            <a:ext cx="4122920" cy="735800"/>
          </a:xfrm>
          <a:noFill/>
        </p:spPr>
        <p:txBody>
          <a:bodyPr anchor="t"/>
          <a:lstStyle>
            <a:lvl1pPr marL="0" indent="0" algn="l">
              <a:buNone/>
              <a:defRPr sz="54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  <a:endParaRPr lang="en-Z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7F0EAC-0FF4-447C-8EE4-2B107165DF3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655762" y="1722438"/>
            <a:ext cx="4104437" cy="735749"/>
          </a:xfrm>
        </p:spPr>
        <p:txBody>
          <a:bodyPr anchor="t"/>
          <a:lstStyle>
            <a:lvl1pPr marL="0" indent="0">
              <a:buNone/>
              <a:defRPr sz="54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  <a:endParaRPr lang="en-ZA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DED90C13-8D49-4652-B68A-A0B5084BB4D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7595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Numbers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F5069B8-93E6-456E-B02B-1FD5F3B8D72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90706" y="1593150"/>
            <a:ext cx="4348065" cy="4348065"/>
          </a:xfrm>
          <a:prstGeom prst="ellipse">
            <a:avLst/>
          </a:prstGeom>
          <a:solidFill>
            <a:schemeClr val="tx1">
              <a:alpha val="1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ZA" dirty="0"/>
              <a:t>Section Header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C15F42E2-EE95-4479-80E9-94A75E9D6E9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39330" y="1767887"/>
            <a:ext cx="3998591" cy="3998591"/>
          </a:xfrm>
          <a:prstGeom prst="ellipse">
            <a:avLst/>
          </a:prstGeom>
          <a:solidFill>
            <a:schemeClr val="tx1">
              <a:alpha val="10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266700" lvl="0" indent="-266700" algn="ctr"/>
            <a:r>
              <a:rPr lang="en-ZA" dirty="0"/>
              <a:t>Section Header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4059823C-F505-4D2A-854E-5144BD58A76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38481" y="2207063"/>
            <a:ext cx="3120238" cy="3120238"/>
          </a:xfrm>
          <a:prstGeom prst="ellipse">
            <a:avLst/>
          </a:prstGeom>
          <a:solidFill>
            <a:schemeClr val="tx1">
              <a:alpha val="10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266700" lvl="0" indent="-266700" algn="ctr"/>
            <a:r>
              <a:rPr lang="en-ZA" dirty="0"/>
              <a:t>Section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30FA196-A035-4908-BA51-B769293255A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658929" y="2205688"/>
            <a:ext cx="2811618" cy="1440000"/>
          </a:xfrm>
          <a:prstGeom prst="rect">
            <a:avLst/>
          </a:prstGeom>
          <a:noFill/>
        </p:spPr>
        <p:txBody>
          <a:bodyPr anchor="b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66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  <a:endParaRPr lang="en-ZA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38F1EEC3-A74E-4124-95F3-D8A27EA3DDF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32816" y="2205688"/>
            <a:ext cx="2811618" cy="1440000"/>
          </a:xfrm>
          <a:prstGeom prst="rect">
            <a:avLst/>
          </a:prstGeom>
          <a:noFill/>
        </p:spPr>
        <p:txBody>
          <a:bodyPr vert="horz" lIns="0" tIns="0" rIns="0" bIns="0" rtlCol="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ZA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266700" lvl="0" indent="-266700" algn="ctr"/>
            <a:r>
              <a:rPr lang="en-US" dirty="0"/>
              <a:t>2</a:t>
            </a:r>
            <a:endParaRPr lang="en-ZA" dirty="0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744F95B1-3E5D-46C4-846F-01E3035D1A7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547101" y="2205688"/>
            <a:ext cx="2597043" cy="1440000"/>
          </a:xfrm>
          <a:prstGeom prst="rect">
            <a:avLst/>
          </a:prstGeom>
          <a:noFill/>
        </p:spPr>
        <p:txBody>
          <a:bodyPr vert="horz" lIns="0" tIns="0" rIns="0" bIns="0" rtlCol="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ZA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266700" lvl="0" indent="-266700" algn="ctr"/>
            <a:r>
              <a:rPr lang="en-US" dirty="0"/>
              <a:t>3</a:t>
            </a:r>
            <a:endParaRPr lang="en-ZA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39CDA933-12B5-44CD-BD16-C9589DE755E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074738" y="4243333"/>
            <a:ext cx="1980000" cy="72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  <a:endParaRPr lang="en-ZA" dirty="0"/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9751FCE0-5FA8-4E25-A4E7-8B2901F694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48625" y="4243333"/>
            <a:ext cx="1980000" cy="72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0D97BC04-5B6C-4CFD-8184-7637C9A8F8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08600" y="4243333"/>
            <a:ext cx="1980000" cy="72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E7A8CB18-EF35-4644-9DDB-02D8B65EA55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97170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436FA5D-088F-4BDE-ABD2-A640A8610900}"/>
              </a:ext>
            </a:extLst>
          </p:cNvPr>
          <p:cNvCxnSpPr/>
          <p:nvPr userDrawn="1"/>
        </p:nvCxnSpPr>
        <p:spPr>
          <a:xfrm>
            <a:off x="6096000" y="1319756"/>
            <a:ext cx="0" cy="46101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EF5211B-014A-4E6E-98C7-FDAF78553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6FC21-A32D-44DC-BED7-08CEBB3B90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C6D2B-0FF5-4A5F-A062-480FFA6DA0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C2BCB80-6997-4274-AAFE-65C2CCFFFD10}"/>
              </a:ext>
            </a:extLst>
          </p:cNvPr>
          <p:cNvCxnSpPr>
            <a:cxnSpLocks/>
          </p:cNvCxnSpPr>
          <p:nvPr userDrawn="1"/>
        </p:nvCxnSpPr>
        <p:spPr>
          <a:xfrm flipH="1">
            <a:off x="432000" y="3624806"/>
            <a:ext cx="11340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9A1FC84B-8A06-4879-86ED-47E43AAC98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12000" y="951013"/>
            <a:ext cx="1980000" cy="252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4B975678-3DFA-4D26-9CF6-01294F7259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6000" y="6046600"/>
            <a:ext cx="1980000" cy="252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8B55997C-0304-482F-A7C3-8E50C8ED55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3260393"/>
            <a:ext cx="1980000" cy="252000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E26AB0A6-DA7A-4EA3-9528-68FDBA8BF3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792001" y="3260393"/>
            <a:ext cx="1980000" cy="252000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</p:spTree>
    <p:extLst>
      <p:ext uri="{BB962C8B-B14F-4D97-AF65-F5344CB8AC3E}">
        <p14:creationId xmlns:p14="http://schemas.microsoft.com/office/powerpoint/2010/main" val="966920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6229A-0702-4CD6-B5F1-0DC746CC4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0211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51FED-0A73-4769-96A2-4C362E5D9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5B16D-31A1-4D28-ADC4-0BDEF4E07D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728000"/>
            <a:ext cx="54720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D4C6E-0D63-44CE-B0B4-BAA8F101E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0000" y="1728000"/>
            <a:ext cx="54720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C0B96F-9D35-4001-9F9C-1A7004D61F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C915CA-DB91-4B68-8DB8-2745ADA585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50061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15908-D8D7-48AF-8B8F-21B88B87D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B617A5-FA6C-44C9-ABCB-DCA5D4615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210852"/>
            <a:ext cx="5472000" cy="38684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122ACD-5C8B-4CDA-89C5-565C88865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0000" y="2210852"/>
            <a:ext cx="5472000" cy="38684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3614A35-31E3-40DA-85DD-07B2076907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71800C-9F25-4694-879B-16A1F7BBAA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12" name="Straight Connector 11" title="Divider Line">
            <a:extLst>
              <a:ext uri="{FF2B5EF4-FFF2-40B4-BE49-F238E27FC236}">
                <a16:creationId xmlns:a16="http://schemas.microsoft.com/office/drawing/2014/main" id="{03063CBE-E62B-44CB-9B45-D39B595FE2AF}"/>
              </a:ext>
            </a:extLst>
          </p:cNvPr>
          <p:cNvCxnSpPr>
            <a:cxnSpLocks/>
          </p:cNvCxnSpPr>
          <p:nvPr userDrawn="1"/>
        </p:nvCxnSpPr>
        <p:spPr>
          <a:xfrm>
            <a:off x="449349" y="2159999"/>
            <a:ext cx="42141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Divider Line">
            <a:extLst>
              <a:ext uri="{FF2B5EF4-FFF2-40B4-BE49-F238E27FC236}">
                <a16:creationId xmlns:a16="http://schemas.microsoft.com/office/drawing/2014/main" id="{0EA58CA1-D7A1-4089-B687-193C35202523}"/>
              </a:ext>
            </a:extLst>
          </p:cNvPr>
          <p:cNvCxnSpPr>
            <a:cxnSpLocks/>
          </p:cNvCxnSpPr>
          <p:nvPr userDrawn="1"/>
        </p:nvCxnSpPr>
        <p:spPr>
          <a:xfrm>
            <a:off x="6312700" y="2159999"/>
            <a:ext cx="42141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A1844C96-F6D4-4E32-8A11-B1815109D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654025"/>
            <a:ext cx="5472000" cy="45512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EA0BCCC6-F846-426B-B421-41B835224F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2700" y="1654025"/>
            <a:ext cx="5459300" cy="45512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3097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 Bo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F5B2679-5029-4692-A1C7-099E7A58362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32000" y="2448000"/>
            <a:ext cx="3600000" cy="3631338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136800" tIns="252000" rIns="136800"/>
          <a:lstStyle>
            <a:lvl1pPr marL="266700" indent="-2667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  <a:lvl4pPr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B5AA133-C824-4B4A-96F4-D48A58E222D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302000" y="2448000"/>
            <a:ext cx="3600000" cy="3631338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136800" tIns="252000" rIns="136800"/>
          <a:lstStyle>
            <a:lvl1pPr marL="266700" indent="-2667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  <a:lvl4pPr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88A40C4-1887-4DBA-90FF-4CF89932DA5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72000" y="2448000"/>
            <a:ext cx="3600000" cy="3631338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136800" tIns="252000" rIns="136800"/>
          <a:lstStyle>
            <a:lvl1pPr marL="266700" indent="-2667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  <a:lvl4pPr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6229A-0702-4CD6-B5F1-0DC746CC4F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728000"/>
            <a:ext cx="3600000" cy="720000"/>
          </a:xfrm>
          <a:solidFill>
            <a:schemeClr val="tx1">
              <a:lumMod val="75000"/>
              <a:lumOff val="25000"/>
            </a:schemeClr>
          </a:solidFill>
          <a:ln w="28575">
            <a:solidFill>
              <a:schemeClr val="accent1"/>
            </a:solidFill>
          </a:ln>
        </p:spPr>
        <p:txBody>
          <a:bodyPr lIns="108000" tIns="36000" rIns="108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1 Title</a:t>
            </a:r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3CF4B74-3202-48D6-B573-AA3882B039F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302000" y="1728000"/>
            <a:ext cx="3600000" cy="720000"/>
          </a:xfrm>
          <a:solidFill>
            <a:schemeClr val="tx1">
              <a:lumMod val="75000"/>
              <a:lumOff val="25000"/>
            </a:schemeClr>
          </a:solidFill>
          <a:ln w="28575">
            <a:solidFill>
              <a:schemeClr val="accent2"/>
            </a:solidFill>
          </a:ln>
        </p:spPr>
        <p:txBody>
          <a:bodyPr lIns="108000" tIns="36000" rIns="108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2 Title</a:t>
            </a:r>
            <a:endParaRPr lang="en-ZA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BA6D519-EE14-4D3E-B15F-70C4423A398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172000" y="1728000"/>
            <a:ext cx="3600000" cy="720000"/>
          </a:xfrm>
          <a:solidFill>
            <a:schemeClr val="tx1">
              <a:lumMod val="75000"/>
              <a:lumOff val="25000"/>
            </a:schemeClr>
          </a:solidFill>
          <a:ln w="28575">
            <a:solidFill>
              <a:schemeClr val="accent3"/>
            </a:solidFill>
          </a:ln>
        </p:spPr>
        <p:txBody>
          <a:bodyPr lIns="108000" tIns="36000" rIns="108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3 Title</a:t>
            </a:r>
            <a:endParaRPr lang="en-ZA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4DA29CFB-3C73-4618-B2D9-70E396D1EBA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01538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5211B-014A-4E6E-98C7-FDAF78553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6FC21-A32D-44DC-BED7-08CEBB3B90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C6D2B-0FF5-4A5F-A062-480FFA6DA0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91612B32-057C-422E-8B4A-7B464DE04A7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66BE87F-A588-41BE-A251-8940FFF7BDB0}"/>
              </a:ext>
            </a:extLst>
          </p:cNvPr>
          <p:cNvCxnSpPr/>
          <p:nvPr userDrawn="1"/>
        </p:nvCxnSpPr>
        <p:spPr>
          <a:xfrm>
            <a:off x="431800" y="3866682"/>
            <a:ext cx="11339513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EE87B275-BCEB-48C5-BD58-39E2B9AB906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08" y="3973125"/>
            <a:ext cx="415608" cy="201776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5FEF587-0930-42DA-AF85-54F9A14870D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1799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B00876-F334-4F19-ACB9-5A52E300C62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3816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5160FB-C621-4014-AF15-7C31EBF9463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375833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3D37E5E1-DD5A-4C77-849F-40C0D2AE3F71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847850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164CA25-5B7F-4EDD-8B42-0D567DED179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077108" y="3973125"/>
            <a:ext cx="415608" cy="201776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15876039-3F56-4587-900E-4FCE60BCA50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319867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515FCEBD-9007-4B9D-AE69-7F8068A14B21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91884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8856F7F9-97EB-4612-BB5C-DDB9D90C9CD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263901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B0C577BC-AD44-4FF0-8F34-D7ABD44B100A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679952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12E19F39-39CE-43A3-912F-3D8656DA5E76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735918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64F2C543-C785-4078-9811-96F28F1BF21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07935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022F0FFE-8538-47C2-9227-B4DE41186CE8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51969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75D12B21-B498-4E00-B817-457BAED99A33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623986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A60F8F4D-F654-4555-BC21-7137D98E027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095999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0B633DEF-CDC6-4A75-A05B-0C875E2B8F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568012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23A67F56-440C-4AE2-B52E-F6ECF3E31F8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40029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E8F5BF8F-8918-4E36-8AAF-45E994E46B2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512046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1A2F56E4-C780-42A2-BA54-B1EAB7CA2197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984063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7405E86B-3690-4EBE-8353-7ABE76F1081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456080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DB54048B-A035-47F0-B54D-1B9676EE8931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8928097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12F6976C-DDBF-4808-9B45-2C78E0FC6AA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344148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66103D17-8EEC-45BF-B909-8F6DB8575A35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400114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57F6EB7B-A4AE-4147-A94B-9C2860A158F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872131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95673032-36DB-4772-82D8-46E21D810A56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0816165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CDE9935C-FEBD-421A-A63B-8A87A2D4A4D9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1288182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42C672-1222-4C21-9E3D-F365D9665E1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360988" y="2190750"/>
            <a:ext cx="1793875" cy="561975"/>
          </a:xfrm>
          <a:solidFill>
            <a:schemeClr val="bg1">
              <a:lumMod val="95000"/>
            </a:schemeClr>
          </a:solidFill>
        </p:spPr>
        <p:txBody>
          <a:bodyPr tIns="36000"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2F97A7E3-509A-417D-9818-EDDA3B539E4F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412717" y="2505005"/>
            <a:ext cx="1690417" cy="224670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29110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3 Me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977821B-617D-47E4-AAA2-FADADD15EBC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1799" y="2319681"/>
            <a:ext cx="1352367" cy="1352367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ZA" dirty="0"/>
              <a:t>Insert or Drag and Drop Image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99551C8-D5B2-495A-97BB-0711CD8C67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74854" y="2485913"/>
            <a:ext cx="2124000" cy="701538"/>
          </a:xfrm>
        </p:spPr>
        <p:txBody>
          <a:bodyPr anchor="b"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Name</a:t>
            </a:r>
            <a:endParaRPr lang="en-ZA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3739758-B746-428A-A18B-3989DA89A8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74854" y="3904988"/>
            <a:ext cx="2124000" cy="180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Short Bio</a:t>
            </a:r>
            <a:endParaRPr lang="en-Z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509F9E9-0483-4A79-B997-B23DAC1644C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B502D142-31B4-4BFF-A18F-9FB36E0F400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974854" y="3461032"/>
            <a:ext cx="2124000" cy="245885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en-ZA" dirty="0"/>
          </a:p>
        </p:txBody>
      </p:sp>
      <p:sp>
        <p:nvSpPr>
          <p:cNvPr id="41" name="Picture Placeholder 4">
            <a:extLst>
              <a:ext uri="{FF2B5EF4-FFF2-40B4-BE49-F238E27FC236}">
                <a16:creationId xmlns:a16="http://schemas.microsoft.com/office/drawing/2014/main" id="{ED382BE6-73A2-49C4-9284-7996310FE85F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4268028" y="2319681"/>
            <a:ext cx="1352367" cy="1352367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ZA" dirty="0"/>
              <a:t>Insert or Drag and Drop Image Here</a:t>
            </a:r>
          </a:p>
        </p:txBody>
      </p:sp>
      <p:sp>
        <p:nvSpPr>
          <p:cNvPr id="42" name="Text Placeholder 8">
            <a:extLst>
              <a:ext uri="{FF2B5EF4-FFF2-40B4-BE49-F238E27FC236}">
                <a16:creationId xmlns:a16="http://schemas.microsoft.com/office/drawing/2014/main" id="{5E81FDE4-AA9D-42F8-BEAF-C710A81DC8A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811083" y="2485913"/>
            <a:ext cx="2124000" cy="701538"/>
          </a:xfrm>
        </p:spPr>
        <p:txBody>
          <a:bodyPr anchor="b"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Name</a:t>
            </a:r>
            <a:endParaRPr lang="en-ZA" dirty="0"/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9D6585E1-D051-4611-811C-C8101B0D2F0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811083" y="3904988"/>
            <a:ext cx="2124000" cy="180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Short Bio</a:t>
            </a:r>
            <a:endParaRPr lang="en-ZA" dirty="0"/>
          </a:p>
        </p:txBody>
      </p:sp>
      <p:sp>
        <p:nvSpPr>
          <p:cNvPr id="44" name="Text Placeholder 8">
            <a:extLst>
              <a:ext uri="{FF2B5EF4-FFF2-40B4-BE49-F238E27FC236}">
                <a16:creationId xmlns:a16="http://schemas.microsoft.com/office/drawing/2014/main" id="{6C195A32-24CC-4109-9C00-31757D0A0A3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811083" y="3461032"/>
            <a:ext cx="2124000" cy="245885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en-ZA" dirty="0"/>
          </a:p>
        </p:txBody>
      </p:sp>
      <p:sp>
        <p:nvSpPr>
          <p:cNvPr id="45" name="Picture Placeholder 4">
            <a:extLst>
              <a:ext uri="{FF2B5EF4-FFF2-40B4-BE49-F238E27FC236}">
                <a16:creationId xmlns:a16="http://schemas.microsoft.com/office/drawing/2014/main" id="{B318C64F-C963-4A3C-BB8F-999A7F7F5F88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112825" y="2319681"/>
            <a:ext cx="1352367" cy="1352367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ZA" dirty="0"/>
              <a:t>Insert or Drag and Drop Image Here</a:t>
            </a:r>
          </a:p>
        </p:txBody>
      </p:sp>
      <p:sp>
        <p:nvSpPr>
          <p:cNvPr id="46" name="Text Placeholder 8">
            <a:extLst>
              <a:ext uri="{FF2B5EF4-FFF2-40B4-BE49-F238E27FC236}">
                <a16:creationId xmlns:a16="http://schemas.microsoft.com/office/drawing/2014/main" id="{B8B9BC49-5937-4C0A-9AA6-7A7DA7F18CA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647313" y="2485913"/>
            <a:ext cx="2124000" cy="701538"/>
          </a:xfrm>
        </p:spPr>
        <p:txBody>
          <a:bodyPr anchor="b"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Name</a:t>
            </a:r>
            <a:endParaRPr lang="en-ZA" dirty="0"/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8020B4D6-002F-4FA9-BF1D-FC56D9A06F2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647313" y="3904988"/>
            <a:ext cx="2124000" cy="180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Short Bio</a:t>
            </a:r>
            <a:endParaRPr lang="en-ZA" dirty="0"/>
          </a:p>
        </p:txBody>
      </p:sp>
      <p:sp>
        <p:nvSpPr>
          <p:cNvPr id="48" name="Text Placeholder 8">
            <a:extLst>
              <a:ext uri="{FF2B5EF4-FFF2-40B4-BE49-F238E27FC236}">
                <a16:creationId xmlns:a16="http://schemas.microsoft.com/office/drawing/2014/main" id="{93C1946C-7118-4BF3-8EE8-B0944465F49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647313" y="3461032"/>
            <a:ext cx="2124000" cy="245885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38949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6 Me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509F9E9-0483-4A79-B997-B23DAC1644C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49" name="Text Placeholder 8">
            <a:extLst>
              <a:ext uri="{FF2B5EF4-FFF2-40B4-BE49-F238E27FC236}">
                <a16:creationId xmlns:a16="http://schemas.microsoft.com/office/drawing/2014/main" id="{305CEEFA-58BB-4AFA-AD31-BEE38B013E0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4113808"/>
            <a:ext cx="1620000" cy="7835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Full Name</a:t>
            </a:r>
            <a:endParaRPr lang="en-ZA" dirty="0"/>
          </a:p>
        </p:txBody>
      </p:sp>
      <p:sp>
        <p:nvSpPr>
          <p:cNvPr id="50" name="Text Placeholder 10">
            <a:extLst>
              <a:ext uri="{FF2B5EF4-FFF2-40B4-BE49-F238E27FC236}">
                <a16:creationId xmlns:a16="http://schemas.microsoft.com/office/drawing/2014/main" id="{BEEE40C3-341F-4063-8D33-B1328863FB3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1800" y="5258975"/>
            <a:ext cx="1620000" cy="72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1" name="Text Placeholder 8">
            <a:extLst>
              <a:ext uri="{FF2B5EF4-FFF2-40B4-BE49-F238E27FC236}">
                <a16:creationId xmlns:a16="http://schemas.microsoft.com/office/drawing/2014/main" id="{D09CE291-B951-4300-9D67-154E4BB557E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375703" y="4113808"/>
            <a:ext cx="1620000" cy="7835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52" name="Text Placeholder 10">
            <a:extLst>
              <a:ext uri="{FF2B5EF4-FFF2-40B4-BE49-F238E27FC236}">
                <a16:creationId xmlns:a16="http://schemas.microsoft.com/office/drawing/2014/main" id="{0D3A393C-4D8C-49BC-934D-B57BE1B2840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375703" y="5258975"/>
            <a:ext cx="1620000" cy="72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3" name="Text Placeholder 8">
            <a:extLst>
              <a:ext uri="{FF2B5EF4-FFF2-40B4-BE49-F238E27FC236}">
                <a16:creationId xmlns:a16="http://schemas.microsoft.com/office/drawing/2014/main" id="{08906184-3520-4606-AF8B-59ECFFA6D75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319606" y="4113808"/>
            <a:ext cx="1620000" cy="7835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54" name="Text Placeholder 10">
            <a:extLst>
              <a:ext uri="{FF2B5EF4-FFF2-40B4-BE49-F238E27FC236}">
                <a16:creationId xmlns:a16="http://schemas.microsoft.com/office/drawing/2014/main" id="{8A64BEB9-7FB0-4DF9-BFE9-62016E83E89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319606" y="5258975"/>
            <a:ext cx="1620000" cy="72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5" name="Text Placeholder 8">
            <a:extLst>
              <a:ext uri="{FF2B5EF4-FFF2-40B4-BE49-F238E27FC236}">
                <a16:creationId xmlns:a16="http://schemas.microsoft.com/office/drawing/2014/main" id="{4CCC1C98-37FD-4404-8383-72ED535FE578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263509" y="4113808"/>
            <a:ext cx="1620000" cy="7835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56" name="Text Placeholder 10">
            <a:extLst>
              <a:ext uri="{FF2B5EF4-FFF2-40B4-BE49-F238E27FC236}">
                <a16:creationId xmlns:a16="http://schemas.microsoft.com/office/drawing/2014/main" id="{B24BD1AE-AB0E-40FA-AEA8-8D687D84B56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263509" y="5258975"/>
            <a:ext cx="1620000" cy="72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7" name="Text Placeholder 8">
            <a:extLst>
              <a:ext uri="{FF2B5EF4-FFF2-40B4-BE49-F238E27FC236}">
                <a16:creationId xmlns:a16="http://schemas.microsoft.com/office/drawing/2014/main" id="{CA2F0EA7-F3F7-443F-BA0D-4916B618C56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207412" y="4113808"/>
            <a:ext cx="1620000" cy="7835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58" name="Text Placeholder 10">
            <a:extLst>
              <a:ext uri="{FF2B5EF4-FFF2-40B4-BE49-F238E27FC236}">
                <a16:creationId xmlns:a16="http://schemas.microsoft.com/office/drawing/2014/main" id="{2BB6E6C3-1F6A-41B6-8EE0-6FDCBA34413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207412" y="5258975"/>
            <a:ext cx="1620000" cy="72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B2738624-9DAA-4152-9A77-80BBB71AD5F1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431800" y="2246681"/>
            <a:ext cx="1620000" cy="16200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59" name="Picture Placeholder 15">
            <a:extLst>
              <a:ext uri="{FF2B5EF4-FFF2-40B4-BE49-F238E27FC236}">
                <a16:creationId xmlns:a16="http://schemas.microsoft.com/office/drawing/2014/main" id="{522AE46C-0845-4BB0-9861-06071BCF56F6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2375703" y="2246681"/>
            <a:ext cx="1620000" cy="16200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60" name="Picture Placeholder 15">
            <a:extLst>
              <a:ext uri="{FF2B5EF4-FFF2-40B4-BE49-F238E27FC236}">
                <a16:creationId xmlns:a16="http://schemas.microsoft.com/office/drawing/2014/main" id="{D791A6AF-478F-443B-A785-F82A8DBA9F30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319606" y="2246681"/>
            <a:ext cx="1620000" cy="16200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61" name="Picture Placeholder 15">
            <a:extLst>
              <a:ext uri="{FF2B5EF4-FFF2-40B4-BE49-F238E27FC236}">
                <a16:creationId xmlns:a16="http://schemas.microsoft.com/office/drawing/2014/main" id="{1A65AFE9-2875-44A5-BF13-6E8438892669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263509" y="2246681"/>
            <a:ext cx="1620000" cy="16200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62" name="Picture Placeholder 15">
            <a:extLst>
              <a:ext uri="{FF2B5EF4-FFF2-40B4-BE49-F238E27FC236}">
                <a16:creationId xmlns:a16="http://schemas.microsoft.com/office/drawing/2014/main" id="{069B9167-077F-4123-82C5-01EB62AFB3E6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8207412" y="2246681"/>
            <a:ext cx="1620000" cy="16200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F9EF21D5-1862-4F5B-86BF-B76AF2A72B3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151313" y="4113808"/>
            <a:ext cx="1620000" cy="7835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80EC8DA4-EC6B-4362-949F-968E973A545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0151313" y="5258975"/>
            <a:ext cx="1620000" cy="72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23" name="Picture Placeholder 15">
            <a:extLst>
              <a:ext uri="{FF2B5EF4-FFF2-40B4-BE49-F238E27FC236}">
                <a16:creationId xmlns:a16="http://schemas.microsoft.com/office/drawing/2014/main" id="{FC64B5FD-0E87-4FAB-AFEA-D10DFED9F653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10151313" y="2246681"/>
            <a:ext cx="1620000" cy="16200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6205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8BA39708-26C4-4C58-AAF1-7DDBAAFACC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786563"/>
          </a:xfrm>
          <a:solidFill>
            <a:schemeClr val="tx1">
              <a:lumMod val="75000"/>
              <a:lumOff val="25000"/>
            </a:schemeClr>
          </a:solidFill>
        </p:spPr>
        <p:txBody>
          <a:bodyPr lIns="1044000" rIns="0" anchor="ctr"/>
          <a:lstStyle>
            <a:lvl1pPr marL="0" indent="0" algn="l">
              <a:buNone/>
              <a:defRPr sz="1100" i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Photo Here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9FEC1A-545F-4D58-B291-028B7D695567}"/>
              </a:ext>
            </a:extLst>
          </p:cNvPr>
          <p:cNvSpPr/>
          <p:nvPr userDrawn="1"/>
        </p:nvSpPr>
        <p:spPr>
          <a:xfrm>
            <a:off x="6336000" y="0"/>
            <a:ext cx="3979575" cy="6786563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B1DD-2DBA-49BF-BF09-5B70713A4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9896" y="2377000"/>
            <a:ext cx="3571782" cy="2387600"/>
          </a:xfrm>
        </p:spPr>
        <p:txBody>
          <a:bodyPr anchor="b"/>
          <a:lstStyle>
            <a:lvl1pPr algn="l">
              <a:defRPr sz="3600" spc="-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60831-AA5D-4359-AACC-37D7271F2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9896" y="4962525"/>
            <a:ext cx="3571782" cy="12192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7B6BB1-24C3-48A6-913C-94F7EA8127A1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C9CBFF-5639-480A-82C7-50DAD54E2E48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012861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5211B-014A-4E6E-98C7-FDAF78553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6FC21-A32D-44DC-BED7-08CEBB3B90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C6D2B-0FF5-4A5F-A062-480FFA6DA0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91612B32-057C-422E-8B4A-7B464DE04A7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34267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9284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4E56-DEE9-4FB2-89FF-0F12DB08A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525B7-4C8D-4482-98E3-A68789AAB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602381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FF978957-D101-43B4-A717-19B1820B4F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786563"/>
          </a:xfrm>
          <a:solidFill>
            <a:schemeClr val="tx1">
              <a:lumMod val="75000"/>
              <a:lumOff val="25000"/>
            </a:schemeClr>
          </a:solidFill>
        </p:spPr>
        <p:txBody>
          <a:bodyPr lIns="1044000" rIns="0" anchor="ctr"/>
          <a:lstStyle>
            <a:lvl1pPr marL="0" indent="0" algn="l">
              <a:buNone/>
              <a:defRPr sz="1100" i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Photo Here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DD3616-4E40-4CE5-88C8-2AF6E47D2086}"/>
              </a:ext>
            </a:extLst>
          </p:cNvPr>
          <p:cNvSpPr/>
          <p:nvPr userDrawn="1"/>
        </p:nvSpPr>
        <p:spPr>
          <a:xfrm>
            <a:off x="6336000" y="0"/>
            <a:ext cx="3979575" cy="6786563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A3B184-0AF0-4DF5-B2BD-E6D1806BE1BF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FC9062-5711-4550-8470-F1324E804FFF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433A2F-8949-4AAC-AE96-175254493AF4}"/>
              </a:ext>
            </a:extLst>
          </p:cNvPr>
          <p:cNvSpPr/>
          <p:nvPr userDrawn="1"/>
        </p:nvSpPr>
        <p:spPr>
          <a:xfrm>
            <a:off x="6336000" y="0"/>
            <a:ext cx="3979575" cy="68580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B1DD-2DBA-49BF-BF09-5B70713A4C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39896" y="2377000"/>
            <a:ext cx="3571782" cy="2387600"/>
          </a:xfrm>
        </p:spPr>
        <p:txBody>
          <a:bodyPr anchor="b"/>
          <a:lstStyle>
            <a:lvl1pPr algn="l">
              <a:defRPr sz="5400" spc="-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60831-AA5D-4359-AACC-37D7271F2BF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05624" y="5057775"/>
            <a:ext cx="3206053" cy="24765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Full Name</a:t>
            </a:r>
            <a:endParaRPr lang="en-Z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EABB85-2AAF-4939-BDF4-E3CF2F31B3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05625" y="5400675"/>
            <a:ext cx="3206750" cy="247650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/>
                </a:solidFill>
              </a:defRPr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ZA" sz="1600" dirty="0"/>
            </a:lvl5pPr>
          </a:lstStyle>
          <a:p>
            <a:pPr marL="266700" lvl="0" indent="-266700"/>
            <a:r>
              <a:rPr lang="en-US" dirty="0"/>
              <a:t>Contact Number</a:t>
            </a:r>
            <a:endParaRPr lang="en-ZA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4E7DF27-55E9-4F17-91D3-29228A4020F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05625" y="5751513"/>
            <a:ext cx="3206750" cy="247650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1400" smtClean="0">
                <a:solidFill>
                  <a:schemeClr val="bg1"/>
                </a:solidFill>
              </a:defRPr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ZA" sz="1600"/>
            </a:lvl5pPr>
          </a:lstStyle>
          <a:p>
            <a:pPr marL="266700" lvl="0" indent="-266700"/>
            <a:r>
              <a:rPr lang="en-US" dirty="0"/>
              <a:t>Email or Social Media Handle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008153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App Previe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of a cell phone&#10;&#10;Description generated with high confidence">
            <a:extLst>
              <a:ext uri="{FF2B5EF4-FFF2-40B4-BE49-F238E27FC236}">
                <a16:creationId xmlns:a16="http://schemas.microsoft.com/office/drawing/2014/main" id="{68055F11-596F-47BF-A832-A501EC346C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307" y="915497"/>
            <a:ext cx="4666142" cy="4684105"/>
          </a:xfrm>
          <a:prstGeom prst="rect">
            <a:avLst/>
          </a:prstGeom>
        </p:spPr>
      </p:pic>
      <p:pic>
        <p:nvPicPr>
          <p:cNvPr id="9" name="Picture 8" descr="Screen of a cell phone&#10;&#10;Description generated with high confidence">
            <a:extLst>
              <a:ext uri="{FF2B5EF4-FFF2-40B4-BE49-F238E27FC236}">
                <a16:creationId xmlns:a16="http://schemas.microsoft.com/office/drawing/2014/main" id="{80EBF765-2A5E-4BDA-B092-25691E4791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2929" y="915497"/>
            <a:ext cx="4666142" cy="4684105"/>
          </a:xfrm>
          <a:prstGeom prst="rect">
            <a:avLst/>
          </a:prstGeom>
        </p:spPr>
      </p:pic>
      <p:pic>
        <p:nvPicPr>
          <p:cNvPr id="10" name="Picture 9" descr="Screen of a cell phone&#10;&#10;Description generated with high confidence">
            <a:extLst>
              <a:ext uri="{FF2B5EF4-FFF2-40B4-BE49-F238E27FC236}">
                <a16:creationId xmlns:a16="http://schemas.microsoft.com/office/drawing/2014/main" id="{E97A6530-14B5-4A05-B7A3-7BA661FCD5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2551" y="915497"/>
            <a:ext cx="4666142" cy="46841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F5211B-014A-4E6E-98C7-FDAF78553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6FC21-A32D-44DC-BED7-08CEBB3B90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C6D2B-0FF5-4A5F-A062-480FFA6DA0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47EC9494-5A42-419D-AADF-96EF1EFD7B6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615505" y="5752808"/>
            <a:ext cx="1980000" cy="54894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Mockup Details</a:t>
            </a:r>
            <a:endParaRPr lang="en-ZA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E2D3309-00A3-42D9-8706-6F2A6AD3BB0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15505" y="5291099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Mockup Name</a:t>
            </a:r>
            <a:endParaRPr lang="en-ZA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4E4C70C-AC1E-4EDE-B2C1-23A54123479F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5177148" y="5752808"/>
            <a:ext cx="1980000" cy="54894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Mockup Details</a:t>
            </a:r>
            <a:endParaRPr lang="en-ZA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14B1BB7D-C6D3-4D9C-A235-6CBB5A13EEC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77148" y="5291099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Mockup Name</a:t>
            </a:r>
            <a:endParaRPr lang="en-ZA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718515F4-6451-4FB7-ACE4-5D9C2CD207A4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8699878" y="5752808"/>
            <a:ext cx="1980000" cy="54894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Mockup Details</a:t>
            </a:r>
            <a:endParaRPr lang="en-ZA" dirty="0"/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B362C889-34FC-4EB1-967B-DC98349082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99878" y="5291099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Mockup Name</a:t>
            </a:r>
            <a:endParaRPr lang="en-ZA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C4EB921-BD58-4C2E-BDD5-FC8D2629829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751679" y="1450182"/>
            <a:ext cx="1772571" cy="3183732"/>
          </a:xfrm>
          <a:solidFill>
            <a:schemeClr val="bg1">
              <a:lumMod val="95000"/>
              <a:alpha val="70000"/>
            </a:schemeClr>
          </a:solidFill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3CB44DE3-C599-4EA7-BFDA-4E39AE89FC0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281301" y="1450182"/>
            <a:ext cx="1772571" cy="3183732"/>
          </a:xfrm>
          <a:solidFill>
            <a:schemeClr val="bg1">
              <a:lumMod val="95000"/>
              <a:alpha val="70000"/>
            </a:schemeClr>
          </a:solidFill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A4392E45-2A0B-49BF-9952-79C42AF8DE9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810923" y="1450182"/>
            <a:ext cx="1772571" cy="3183732"/>
          </a:xfrm>
          <a:solidFill>
            <a:schemeClr val="bg1">
              <a:lumMod val="95000"/>
              <a:alpha val="70000"/>
            </a:schemeClr>
          </a:solidFill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301276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509F9E9-0483-4A79-B997-B23DAC1644C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CC2AE-E299-42B4-A2C4-357708A0054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1800" y="1836744"/>
            <a:ext cx="3541655" cy="2224950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 anchor="ctr"/>
          <a:lstStyle>
            <a:lvl1pPr marL="0" indent="0" algn="ctr">
              <a:buNone/>
              <a:defRPr i="0"/>
            </a:lvl1pPr>
          </a:lstStyle>
          <a:p>
            <a:pPr lvl="0"/>
            <a:r>
              <a:rPr lang="en-US" dirty="0"/>
              <a:t>Testimonial goes here</a:t>
            </a:r>
            <a:endParaRPr lang="en-ZA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99551C8-D5B2-495A-97BB-0711CD8C67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2556" y="3693626"/>
            <a:ext cx="3251132" cy="231102"/>
          </a:xfrm>
        </p:spPr>
        <p:txBody>
          <a:bodyPr anchor="t"/>
          <a:lstStyle>
            <a:lvl1pPr marL="0" indent="0" algn="r"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Name and Title</a:t>
            </a:r>
            <a:endParaRPr lang="en-ZA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3139A49-E537-4395-967A-08C99782070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325172" y="3591659"/>
            <a:ext cx="3541655" cy="2224950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 anchor="ctr"/>
          <a:lstStyle>
            <a:lvl1pPr marL="0" indent="0" algn="ctr">
              <a:buNone/>
              <a:defRPr i="0"/>
            </a:lvl1pPr>
          </a:lstStyle>
          <a:p>
            <a:pPr lvl="0"/>
            <a:r>
              <a:rPr lang="en-US" dirty="0"/>
              <a:t>Testimonial goes here</a:t>
            </a:r>
            <a:endParaRPr lang="en-ZA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3EE1C8A1-F171-46D2-A92F-1B0E9C52B1A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468052" y="5448541"/>
            <a:ext cx="3251132" cy="231102"/>
          </a:xfrm>
        </p:spPr>
        <p:txBody>
          <a:bodyPr anchor="t"/>
          <a:lstStyle>
            <a:lvl1pPr marL="0" indent="0" algn="r"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Name and Title</a:t>
            </a:r>
            <a:endParaRPr lang="en-ZA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E3E7FB48-98BE-4677-A80F-969F9F30720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218545" y="1836744"/>
            <a:ext cx="3541655" cy="2224950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 anchor="ctr"/>
          <a:lstStyle>
            <a:lvl1pPr marL="0" indent="0" algn="ctr">
              <a:buNone/>
              <a:defRPr i="0"/>
            </a:lvl1pPr>
          </a:lstStyle>
          <a:p>
            <a:pPr lvl="0"/>
            <a:r>
              <a:rPr lang="en-US" dirty="0"/>
              <a:t>Testimonial goes here</a:t>
            </a:r>
            <a:endParaRPr lang="en-ZA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0146F28A-70F5-4E8B-8A3A-ADB1B6A080D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369301" y="3693626"/>
            <a:ext cx="3251132" cy="231102"/>
          </a:xfrm>
        </p:spPr>
        <p:txBody>
          <a:bodyPr anchor="t"/>
          <a:lstStyle>
            <a:lvl1pPr marL="0" indent="0" algn="r"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Name and Title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627155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C433A2F-8949-4AAC-AE96-175254493AF4}"/>
              </a:ext>
            </a:extLst>
          </p:cNvPr>
          <p:cNvSpPr/>
          <p:nvPr userDrawn="1"/>
        </p:nvSpPr>
        <p:spPr>
          <a:xfrm>
            <a:off x="0" y="0"/>
            <a:ext cx="6336000" cy="6786563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B1DD-2DBA-49BF-BF09-5B70713A4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2377000"/>
            <a:ext cx="5472000" cy="2387600"/>
          </a:xfrm>
        </p:spPr>
        <p:txBody>
          <a:bodyPr anchor="b"/>
          <a:lstStyle>
            <a:lvl1pPr algn="l">
              <a:defRPr sz="4200" spc="-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60831-AA5D-4359-AACC-37D7271F2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4962525"/>
            <a:ext cx="5472000" cy="12192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8EA9D3-63E1-4170-B9FF-2F1AF08CCA45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AE9C85-4EEF-40CA-AA18-4DC9F703F4FD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83102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805D700-F00E-4505-8483-501219FB8BD2}"/>
              </a:ext>
            </a:extLst>
          </p:cNvPr>
          <p:cNvSpPr/>
          <p:nvPr userDrawn="1"/>
        </p:nvSpPr>
        <p:spPr>
          <a:xfrm>
            <a:off x="0" y="0"/>
            <a:ext cx="12192000" cy="63653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433A2F-8949-4AAC-AE96-175254493AF4}"/>
              </a:ext>
            </a:extLst>
          </p:cNvPr>
          <p:cNvSpPr/>
          <p:nvPr userDrawn="1"/>
        </p:nvSpPr>
        <p:spPr>
          <a:xfrm>
            <a:off x="432000" y="1"/>
            <a:ext cx="11760000" cy="6365362"/>
          </a:xfrm>
          <a:prstGeom prst="rect">
            <a:avLst/>
          </a:prstGeom>
          <a:gradFill>
            <a:gsLst>
              <a:gs pos="36000">
                <a:schemeClr val="tx1">
                  <a:alpha val="60000"/>
                </a:schemeClr>
              </a:gs>
              <a:gs pos="100000">
                <a:schemeClr val="tx1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B1DD-2DBA-49BF-BF09-5B70713A4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728" y="2377000"/>
            <a:ext cx="6299682" cy="2387600"/>
          </a:xfrm>
        </p:spPr>
        <p:txBody>
          <a:bodyPr anchor="b"/>
          <a:lstStyle>
            <a:lvl1pPr algn="l">
              <a:defRPr sz="4200" spc="-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60831-AA5D-4359-AACC-37D7271F2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728" y="4962525"/>
            <a:ext cx="6299682" cy="12192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384471-818E-4B2E-BA19-852421944514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BA5E93-E4C5-4917-B92A-53FC468CFEBD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09B30-9CC9-4BE8-AB10-1BA398CA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F77174B-114F-48DF-AFBF-1AA3416ACD4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41868349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428A921-D1FB-449F-8402-7C032AAABB1C}"/>
              </a:ext>
            </a:extLst>
          </p:cNvPr>
          <p:cNvSpPr/>
          <p:nvPr userDrawn="1"/>
        </p:nvSpPr>
        <p:spPr>
          <a:xfrm>
            <a:off x="5353050" y="1"/>
            <a:ext cx="6406950" cy="6857998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1EC63334-B325-4256-8AA0-6F5A11030DE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32000" y="6365363"/>
            <a:ext cx="4416225" cy="412431"/>
          </a:xfrm>
        </p:spPr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F80631D-0113-45B5-9716-6AED2430C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81AC65F5-382D-4CF6-95CF-DD3FC6D96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554488-3F7D-4F3A-9AAF-73FB0977D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5962" y="457200"/>
            <a:ext cx="5501126" cy="5411787"/>
          </a:xfrm>
        </p:spPr>
        <p:txBody>
          <a:bodyPr/>
          <a:lstStyle>
            <a:lvl1pPr>
              <a:buClr>
                <a:schemeClr val="bg1"/>
              </a:buCl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6757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428A921-D1FB-449F-8402-7C032AAABB1C}"/>
              </a:ext>
            </a:extLst>
          </p:cNvPr>
          <p:cNvSpPr/>
          <p:nvPr userDrawn="1"/>
        </p:nvSpPr>
        <p:spPr>
          <a:xfrm>
            <a:off x="5353050" y="1"/>
            <a:ext cx="6406950" cy="6857998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1EC63334-B325-4256-8AA0-6F5A11030DE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32000" y="6365363"/>
            <a:ext cx="4416225" cy="412431"/>
          </a:xfrm>
        </p:spPr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F80631D-0113-45B5-9716-6AED2430C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81AC65F5-382D-4CF6-95CF-DD3FC6D96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56321125-B861-4CD5-8023-6E40351765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04181" y="457201"/>
            <a:ext cx="5504688" cy="540385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18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6FAD7B97-1B74-414B-B585-45E33908CBE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365363"/>
          </a:xfrm>
          <a:solidFill>
            <a:schemeClr val="tx1">
              <a:lumMod val="75000"/>
              <a:lumOff val="25000"/>
            </a:schemeClr>
          </a:solidFill>
        </p:spPr>
        <p:txBody>
          <a:bodyPr vert="vert270" lIns="144000" tIns="0" rIns="0" anchor="t"/>
          <a:lstStyle>
            <a:lvl1pPr marL="0" indent="0" algn="ctr">
              <a:buNone/>
              <a:defRPr sz="1100" i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Photo Here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433A2F-8949-4AAC-AE96-175254493AF4}"/>
              </a:ext>
            </a:extLst>
          </p:cNvPr>
          <p:cNvSpPr/>
          <p:nvPr userDrawn="1"/>
        </p:nvSpPr>
        <p:spPr>
          <a:xfrm>
            <a:off x="432000" y="1"/>
            <a:ext cx="11760000" cy="6365362"/>
          </a:xfrm>
          <a:prstGeom prst="rect">
            <a:avLst/>
          </a:prstGeom>
          <a:gradFill>
            <a:gsLst>
              <a:gs pos="36000">
                <a:schemeClr val="tx1">
                  <a:alpha val="60000"/>
                </a:schemeClr>
              </a:gs>
              <a:gs pos="100000">
                <a:schemeClr val="tx1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B1DD-2DBA-49BF-BF09-5B70713A4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728" y="2377000"/>
            <a:ext cx="6299682" cy="2387600"/>
          </a:xfrm>
        </p:spPr>
        <p:txBody>
          <a:bodyPr anchor="b"/>
          <a:lstStyle>
            <a:lvl1pPr algn="l">
              <a:defRPr sz="4200" spc="-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60831-AA5D-4359-AACC-37D7271F2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728" y="4962525"/>
            <a:ext cx="6299682" cy="12192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384471-818E-4B2E-BA19-852421944514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BA5E93-E4C5-4917-B92A-53FC468CFEBD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09B30-9CC9-4BE8-AB10-1BA398CA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F77174B-114F-48DF-AFBF-1AA3416ACD4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4956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,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428A921-D1FB-449F-8402-7C032AAABB1C}"/>
              </a:ext>
            </a:extLst>
          </p:cNvPr>
          <p:cNvSpPr/>
          <p:nvPr userDrawn="1"/>
        </p:nvSpPr>
        <p:spPr>
          <a:xfrm>
            <a:off x="5353050" y="3714749"/>
            <a:ext cx="6406950" cy="3143249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6229A-0702-4CD6-B5F1-0DC746CC4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999" y="3714746"/>
            <a:ext cx="4416225" cy="2364591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8103" y="3981451"/>
            <a:ext cx="5749483" cy="1343026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28B6E3D-9C01-45EA-9E2B-711EC1B84F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353050" y="0"/>
            <a:ext cx="6406950" cy="3714747"/>
          </a:xfr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en-ZA" sz="1100" i="1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algn="ctr"/>
            <a:r>
              <a:rPr lang="en-ZA" dirty="0"/>
              <a:t>Insert or Drag &amp; Drop your photo here</a:t>
            </a:r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1EC63334-B325-4256-8AA0-6F5A11030DE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32000" y="6365363"/>
            <a:ext cx="4416225" cy="412431"/>
          </a:xfrm>
        </p:spPr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C8965A7-6363-464F-998B-64E00F4F49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58442" y="5657850"/>
            <a:ext cx="5749334" cy="1119943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Subtitle, tagline or blurb can go here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2066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509F9E9-0483-4A79-B997-B23DAC1644C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49" name="Text Placeholder 8">
            <a:extLst>
              <a:ext uri="{FF2B5EF4-FFF2-40B4-BE49-F238E27FC236}">
                <a16:creationId xmlns:a16="http://schemas.microsoft.com/office/drawing/2014/main" id="{305CEEFA-58BB-4AFA-AD31-BEE38B013E0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3971432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50" name="Text Placeholder 10">
            <a:extLst>
              <a:ext uri="{FF2B5EF4-FFF2-40B4-BE49-F238E27FC236}">
                <a16:creationId xmlns:a16="http://schemas.microsoft.com/office/drawing/2014/main" id="{BEEE40C3-341F-4063-8D33-B1328863FB3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1800" y="4605832"/>
            <a:ext cx="198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1" name="Text Placeholder 8">
            <a:extLst>
              <a:ext uri="{FF2B5EF4-FFF2-40B4-BE49-F238E27FC236}">
                <a16:creationId xmlns:a16="http://schemas.microsoft.com/office/drawing/2014/main" id="{D09CE291-B951-4300-9D67-154E4BB557E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771850" y="3971432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52" name="Text Placeholder 10">
            <a:extLst>
              <a:ext uri="{FF2B5EF4-FFF2-40B4-BE49-F238E27FC236}">
                <a16:creationId xmlns:a16="http://schemas.microsoft.com/office/drawing/2014/main" id="{0D3A393C-4D8C-49BC-934D-B57BE1B2840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771850" y="4605832"/>
            <a:ext cx="198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3" name="Text Placeholder 8">
            <a:extLst>
              <a:ext uri="{FF2B5EF4-FFF2-40B4-BE49-F238E27FC236}">
                <a16:creationId xmlns:a16="http://schemas.microsoft.com/office/drawing/2014/main" id="{08906184-3520-4606-AF8B-59ECFFA6D75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11900" y="3971432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54" name="Text Placeholder 10">
            <a:extLst>
              <a:ext uri="{FF2B5EF4-FFF2-40B4-BE49-F238E27FC236}">
                <a16:creationId xmlns:a16="http://schemas.microsoft.com/office/drawing/2014/main" id="{8A64BEB9-7FB0-4DF9-BFE9-62016E83E89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111900" y="4605832"/>
            <a:ext cx="198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5" name="Text Placeholder 8">
            <a:extLst>
              <a:ext uri="{FF2B5EF4-FFF2-40B4-BE49-F238E27FC236}">
                <a16:creationId xmlns:a16="http://schemas.microsoft.com/office/drawing/2014/main" id="{4CCC1C98-37FD-4404-8383-72ED535FE578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451950" y="3971432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56" name="Text Placeholder 10">
            <a:extLst>
              <a:ext uri="{FF2B5EF4-FFF2-40B4-BE49-F238E27FC236}">
                <a16:creationId xmlns:a16="http://schemas.microsoft.com/office/drawing/2014/main" id="{B24BD1AE-AB0E-40FA-AEA8-8D687D84B56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451950" y="4605832"/>
            <a:ext cx="198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7" name="Text Placeholder 8">
            <a:extLst>
              <a:ext uri="{FF2B5EF4-FFF2-40B4-BE49-F238E27FC236}">
                <a16:creationId xmlns:a16="http://schemas.microsoft.com/office/drawing/2014/main" id="{CA2F0EA7-F3F7-443F-BA0D-4916B618C56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792000" y="3971432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58" name="Text Placeholder 10">
            <a:extLst>
              <a:ext uri="{FF2B5EF4-FFF2-40B4-BE49-F238E27FC236}">
                <a16:creationId xmlns:a16="http://schemas.microsoft.com/office/drawing/2014/main" id="{2BB6E6C3-1F6A-41B6-8EE0-6FDCBA34413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792000" y="4605832"/>
            <a:ext cx="198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B2738624-9DAA-4152-9A77-80BBB71AD5F1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431800" y="1735138"/>
            <a:ext cx="1979613" cy="19812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59" name="Picture Placeholder 15">
            <a:extLst>
              <a:ext uri="{FF2B5EF4-FFF2-40B4-BE49-F238E27FC236}">
                <a16:creationId xmlns:a16="http://schemas.microsoft.com/office/drawing/2014/main" id="{522AE46C-0845-4BB0-9861-06071BCF56F6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2771850" y="1735138"/>
            <a:ext cx="1979613" cy="19812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60" name="Picture Placeholder 15">
            <a:extLst>
              <a:ext uri="{FF2B5EF4-FFF2-40B4-BE49-F238E27FC236}">
                <a16:creationId xmlns:a16="http://schemas.microsoft.com/office/drawing/2014/main" id="{D791A6AF-478F-443B-A785-F82A8DBA9F30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5112287" y="1735138"/>
            <a:ext cx="1979613" cy="19812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61" name="Picture Placeholder 15">
            <a:extLst>
              <a:ext uri="{FF2B5EF4-FFF2-40B4-BE49-F238E27FC236}">
                <a16:creationId xmlns:a16="http://schemas.microsoft.com/office/drawing/2014/main" id="{1A65AFE9-2875-44A5-BF13-6E8438892669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451950" y="1735138"/>
            <a:ext cx="1979613" cy="19812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62" name="Picture Placeholder 15">
            <a:extLst>
              <a:ext uri="{FF2B5EF4-FFF2-40B4-BE49-F238E27FC236}">
                <a16:creationId xmlns:a16="http://schemas.microsoft.com/office/drawing/2014/main" id="{069B9167-077F-4123-82C5-01EB62AFB3E6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9780587" y="1735138"/>
            <a:ext cx="1979613" cy="19812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6483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EFA8C4C-FE50-44C1-8434-6C7BB898173F}"/>
              </a:ext>
            </a:extLst>
          </p:cNvPr>
          <p:cNvSpPr/>
          <p:nvPr userDrawn="1"/>
        </p:nvSpPr>
        <p:spPr>
          <a:xfrm>
            <a:off x="432000" y="0"/>
            <a:ext cx="5472000" cy="68580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6229A-0702-4CD6-B5F1-0DC746CC4F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0728" y="5657850"/>
            <a:ext cx="4974545" cy="707513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Subtitle, tagline or blurb can go here</a:t>
            </a:r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32000" y="6365363"/>
            <a:ext cx="5472000" cy="412431"/>
          </a:xfrm>
        </p:spPr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704BE0A1-F26A-4947-971D-055860FFC91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2000" y="0"/>
            <a:ext cx="5472000" cy="3714747"/>
          </a:xfr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en-ZA" sz="1100" i="1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algn="ctr"/>
            <a:r>
              <a:rPr lang="en-ZA" dirty="0"/>
              <a:t>Insert or Drag &amp;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728" y="3981450"/>
            <a:ext cx="4974545" cy="1343025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sz="36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B51A342D-6638-406F-A54B-59B56F36AD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8002" y="4130531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C32169FB-F8BF-46FF-8BDE-E27C751C1C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8002" y="4764931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051BC42F-45BF-462B-A15F-54639A5DA4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02527" y="4130531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2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08A990CD-AF1D-4FBE-B3FF-4BC5BE2BFD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2527" y="4764931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C595063C-F901-4E60-A714-6454F42F0D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117052" y="4130531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3</a:t>
            </a:r>
            <a:endParaRPr lang="en-ZA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7672B0A-0079-40F6-8B93-A5F1DB5882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117052" y="4764931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46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co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EFA8C4C-FE50-44C1-8434-6C7BB898173F}"/>
              </a:ext>
            </a:extLst>
          </p:cNvPr>
          <p:cNvSpPr/>
          <p:nvPr userDrawn="1"/>
        </p:nvSpPr>
        <p:spPr>
          <a:xfrm>
            <a:off x="432000" y="0"/>
            <a:ext cx="5472000" cy="68580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6229A-0702-4CD6-B5F1-0DC746CC4F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0728" y="5657850"/>
            <a:ext cx="4974545" cy="707513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Subtitle, tagline or blurb can go here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704BE0A1-F26A-4947-971D-055860FFC91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2000" y="0"/>
            <a:ext cx="5472000" cy="3714747"/>
          </a:xfr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en-ZA" sz="1100" i="1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algn="ctr"/>
            <a:r>
              <a:rPr lang="en-ZA" dirty="0"/>
              <a:t>Insert or Drag &amp;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728" y="3981450"/>
            <a:ext cx="4974545" cy="1343025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sz="36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B51A342D-6638-406F-A54B-59B56F36AD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078577" y="5010963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3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C32169FB-F8BF-46FF-8BDE-E27C751C1C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78577" y="5645363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051BC42F-45BF-462B-A15F-54639A5DA4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02677" y="5010963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4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08A990CD-AF1D-4FBE-B3FF-4BC5BE2BFD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402677" y="5645363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B71CBA76-3CE4-4FA7-8940-41ECC9129C5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78577" y="2360347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ADC8FCF6-5E2F-4976-8979-F493766C38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078577" y="2994747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F111F3D7-9557-4D01-B2FB-38A2FFA105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02677" y="2360347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2</a:t>
            </a:r>
            <a:endParaRPr lang="en-ZA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FE89EBCC-101B-4979-93C1-08579B03199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402677" y="2994747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4084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gital Produc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CE857ED-B36A-4B8A-81C4-94389617E2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3465" y="1007667"/>
            <a:ext cx="11528535" cy="56453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6229A-0702-4CD6-B5F1-0DC746CC4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3613424"/>
            <a:ext cx="3974900" cy="24659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77496E8-E637-4081-A0D0-AB167EE459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582738"/>
            <a:ext cx="3975100" cy="1744662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Emphasized Text</a:t>
            </a:r>
            <a:endParaRPr lang="en-ZA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E221C2C-B20F-4F90-A44F-08EE879BA9C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217319" y="1450975"/>
            <a:ext cx="6974680" cy="3935414"/>
          </a:xfrm>
          <a:solidFill>
            <a:schemeClr val="bg1">
              <a:lumMod val="95000"/>
              <a:alpha val="70000"/>
            </a:schemeClr>
          </a:solidFill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ZA" dirty="0"/>
              <a:t>Insert or Drag and Drop your Screen Design here</a:t>
            </a:r>
          </a:p>
        </p:txBody>
      </p:sp>
    </p:spTree>
    <p:extLst>
      <p:ext uri="{BB962C8B-B14F-4D97-AF65-F5344CB8AC3E}">
        <p14:creationId xmlns:p14="http://schemas.microsoft.com/office/powerpoint/2010/main" val="77450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51FED-0A73-4769-96A2-4C362E5D9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5B16D-31A1-4D28-ADC4-0BDEF4E07DF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008000"/>
            <a:ext cx="11340000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Single line of text</a:t>
            </a:r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D4C6E-0D63-44CE-B0B4-BAA8F101EAF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231749" y="4637931"/>
            <a:ext cx="1980000" cy="72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  <a:endParaRPr lang="en-Z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C0B96F-9D35-4001-9F9C-1A7004D61F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C915CA-DB91-4B68-8DB8-2745ADA585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BF46361-E4F6-47BA-9660-22CF6C0669C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11498" y="4637931"/>
            <a:ext cx="1980000" cy="72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BB15A8A-91AC-4F5D-A727-1D120F5D43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91247" y="4637931"/>
            <a:ext cx="1980000" cy="72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A87D1D6-A833-418D-948C-DDF79372310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31749" y="4003531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1</a:t>
            </a:r>
            <a:endParaRPr lang="en-ZA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29FC9F6-9736-4DA2-A807-7430389A47F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11498" y="4003531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2</a:t>
            </a:r>
            <a:endParaRPr lang="en-ZA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FD41719-B17D-4C65-8905-CFB25698E45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91247" y="4003531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3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06804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6A7F847-7F52-4026-B418-55C25C28C4CB}"/>
              </a:ext>
            </a:extLst>
          </p:cNvPr>
          <p:cNvSpPr/>
          <p:nvPr userDrawn="1"/>
        </p:nvSpPr>
        <p:spPr>
          <a:xfrm>
            <a:off x="0" y="6334169"/>
            <a:ext cx="12192000" cy="421200"/>
          </a:xfrm>
          <a:prstGeom prst="rect">
            <a:avLst/>
          </a:prstGeom>
          <a:gradFill>
            <a:gsLst>
              <a:gs pos="53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47D8FD-2235-485B-95E1-2EBD5AB47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4A233-446A-4EDA-9622-BBF0631DF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728000"/>
            <a:ext cx="113400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A2955-0629-484D-8B16-D4500802A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72000" y="6365363"/>
            <a:ext cx="420000" cy="421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txBody>
          <a:bodyPr vert="horz" lIns="0" tIns="0" rIns="0" bIns="0" rtlCol="0" anchor="ctr"/>
          <a:lstStyle>
            <a:lvl1pPr algn="ctr">
              <a:defRPr sz="1200" b="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BD150CE-DC66-461D-A66C-7CF330704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65363"/>
            <a:ext cx="5472000" cy="4124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ED0A63-77FF-4992-99DD-A09E96E22ACC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6335A3F-070E-4B0E-A4FA-9B3279A2897C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7EB16B-9FE5-4954-8D9A-47381E739BF5}"/>
              </a:ext>
            </a:extLst>
          </p:cNvPr>
          <p:cNvSpPr txBox="1"/>
          <p:nvPr userDrawn="1"/>
        </p:nvSpPr>
        <p:spPr>
          <a:xfrm>
            <a:off x="9258300" y="6365363"/>
            <a:ext cx="2318886" cy="4299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200" b="0" dirty="0" err="1">
                <a:solidFill>
                  <a:schemeClr val="bg1">
                    <a:lumMod val="65000"/>
                  </a:schemeClr>
                </a:solidFill>
                <a:latin typeface="+mn-lt"/>
              </a:rPr>
              <a:t>Ghidra</a:t>
            </a:r>
            <a:r>
              <a:rPr lang="en-ZA" sz="1200" b="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 Demo by Zuhair and Bryan</a:t>
            </a:r>
          </a:p>
          <a:p>
            <a:pPr algn="r"/>
            <a:endParaRPr lang="en-ZA" sz="1200" b="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8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2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4" r:id="rId9"/>
    <p:sldLayoutId id="2147483665" r:id="rId10"/>
    <p:sldLayoutId id="2147483666" r:id="rId11"/>
    <p:sldLayoutId id="2147483667" r:id="rId12"/>
    <p:sldLayoutId id="2147483650" r:id="rId13"/>
    <p:sldLayoutId id="2147483652" r:id="rId14"/>
    <p:sldLayoutId id="2147483653" r:id="rId15"/>
    <p:sldLayoutId id="2147483668" r:id="rId16"/>
    <p:sldLayoutId id="2147483669" r:id="rId17"/>
    <p:sldLayoutId id="2147483671" r:id="rId18"/>
    <p:sldLayoutId id="2147483672" r:id="rId19"/>
    <p:sldLayoutId id="2147483654" r:id="rId20"/>
    <p:sldLayoutId id="2147483678" r:id="rId21"/>
    <p:sldLayoutId id="2147483655" r:id="rId22"/>
    <p:sldLayoutId id="2147483673" r:id="rId23"/>
    <p:sldLayoutId id="2147483674" r:id="rId24"/>
    <p:sldLayoutId id="2147483675" r:id="rId25"/>
    <p:sldLayoutId id="2147483676" r:id="rId26"/>
    <p:sldLayoutId id="2147483677" r:id="rId27"/>
    <p:sldLayoutId id="2147483679" r:id="rId28"/>
    <p:sldLayoutId id="2147483680" r:id="rId2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1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000"/>
        </a:spcBef>
        <a:spcAft>
          <a:spcPts val="500"/>
        </a:spcAft>
        <a:buClr>
          <a:schemeClr val="accent1"/>
        </a:buClr>
        <a:buFont typeface="Arial" panose="020B0604020202020204" pitchFamily="34" charset="0"/>
        <a:buChar char="○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10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10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10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10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sa.gov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CB0D02F-649F-4C51-A2CB-07C72E66E8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" t="1602" r="204" b="809"/>
          <a:stretch/>
        </p:blipFill>
        <p:spPr>
          <a:xfrm>
            <a:off x="1924049" y="254675"/>
            <a:ext cx="8382001" cy="5597485"/>
          </a:xfrm>
          <a:prstGeom prst="rect">
            <a:avLst/>
          </a:prstGeom>
          <a:ln w="0">
            <a:noFill/>
          </a:ln>
        </p:spPr>
      </p:pic>
      <p:sp>
        <p:nvSpPr>
          <p:cNvPr id="10" name="Subtitle 9">
            <a:extLst>
              <a:ext uri="{FF2B5EF4-FFF2-40B4-BE49-F238E27FC236}">
                <a16:creationId xmlns:a16="http://schemas.microsoft.com/office/drawing/2014/main" id="{9AB9DBFB-D93A-477E-8EE2-9E2A83A89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6153150"/>
            <a:ext cx="9144000" cy="450174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rgbClr val="FFFFFF"/>
                </a:solidFill>
              </a:rPr>
              <a:t>Zuhair and Bryan</a:t>
            </a:r>
          </a:p>
        </p:txBody>
      </p:sp>
    </p:spTree>
    <p:extLst>
      <p:ext uri="{BB962C8B-B14F-4D97-AF65-F5344CB8AC3E}">
        <p14:creationId xmlns:p14="http://schemas.microsoft.com/office/powerpoint/2010/main" val="29419582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E497FC90-5F1B-4F6D-9AD6-F96789BE9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is </a:t>
            </a:r>
            <a:r>
              <a:rPr lang="en-US" sz="4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Ghidra</a:t>
            </a: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1D0B0D61-7F67-44C8-ABCB-7DF0AA120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Ghidra</a:t>
            </a:r>
            <a:r>
              <a:rPr lang="en-US" dirty="0">
                <a:solidFill>
                  <a:schemeClr val="tx1"/>
                </a:solidFill>
              </a:rPr>
              <a:t> is a software reverse engineering (SRE) framework created and maintained by the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National Security Agency</a:t>
            </a:r>
            <a:r>
              <a:rPr lang="en-US" dirty="0">
                <a:solidFill>
                  <a:schemeClr val="tx1"/>
                </a:solidFill>
              </a:rPr>
              <a:t> Research Directorate.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Suite of full-featured, high-end software analysis tools that enable users to analyze compiled code on a variety of platforms including Windows, macOS, and Linux.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FREE AND OPEN SOURCE</a:t>
            </a:r>
          </a:p>
        </p:txBody>
      </p:sp>
    </p:spTree>
    <p:extLst>
      <p:ext uri="{BB962C8B-B14F-4D97-AF65-F5344CB8AC3E}">
        <p14:creationId xmlns:p14="http://schemas.microsoft.com/office/powerpoint/2010/main" val="38499607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CB0D02F-649F-4C51-A2CB-07C72E66E8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" t="1602" r="204" b="809"/>
          <a:stretch/>
        </p:blipFill>
        <p:spPr>
          <a:xfrm>
            <a:off x="1924049" y="254675"/>
            <a:ext cx="8382001" cy="5597485"/>
          </a:xfrm>
          <a:prstGeom prst="rect">
            <a:avLst/>
          </a:prstGeom>
          <a:ln w="0">
            <a:noFill/>
          </a:ln>
        </p:spPr>
      </p:pic>
      <p:sp>
        <p:nvSpPr>
          <p:cNvPr id="10" name="Subtitle 9">
            <a:extLst>
              <a:ext uri="{FF2B5EF4-FFF2-40B4-BE49-F238E27FC236}">
                <a16:creationId xmlns:a16="http://schemas.microsoft.com/office/drawing/2014/main" id="{9AB9DBFB-D93A-477E-8EE2-9E2A83A89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6153150"/>
            <a:ext cx="9144000" cy="450174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rgbClr val="FFFFFF"/>
                </a:solidFill>
              </a:rPr>
              <a:t>Demo Time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933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E497FC90-5F1B-4F6D-9AD6-F96789BE9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Features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1D0B0D61-7F67-44C8-ABCB-7DF0AA120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Capabilities include disassembly, assembly, </a:t>
            </a:r>
            <a:r>
              <a:rPr lang="en-US" sz="2000" dirty="0" err="1">
                <a:solidFill>
                  <a:schemeClr val="tx1"/>
                </a:solidFill>
              </a:rPr>
              <a:t>decompilation</a:t>
            </a:r>
            <a:r>
              <a:rPr lang="en-US" sz="2000" dirty="0">
                <a:solidFill>
                  <a:schemeClr val="tx1"/>
                </a:solidFill>
              </a:rPr>
              <a:t>, graphing, and scripting, along with hundreds of other features.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1"/>
                </a:solidFill>
              </a:rPr>
              <a:t>Ghidra</a:t>
            </a:r>
            <a:r>
              <a:rPr lang="en-US" sz="2000" dirty="0">
                <a:solidFill>
                  <a:schemeClr val="tx1"/>
                </a:solidFill>
              </a:rPr>
              <a:t> supports a wide variety of process instruction sets and executable formats and can be run in both user-interactive and automated modes.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36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E497FC90-5F1B-4F6D-9AD6-F96789BE9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Why This is Awesome News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1D0B0D61-7F67-44C8-ABCB-7DF0AA120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Prior reverse engineering tools are very expensive. IDA costs up to $10,000 annually.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This makes reverse engineering a lot more accessible students/hobbyists.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FFFF"/>
                </a:solidFill>
              </a:rPr>
              <a:t>Ghidra</a:t>
            </a:r>
            <a:r>
              <a:rPr lang="en-US" sz="2000" dirty="0">
                <a:solidFill>
                  <a:srgbClr val="FFFFFF"/>
                </a:solidFill>
              </a:rPr>
              <a:t> is also feature rich, so YOU aren’t missing out on anything.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In fact, there are </a:t>
            </a:r>
            <a:r>
              <a:rPr lang="en-US" sz="2000" dirty="0" err="1">
                <a:solidFill>
                  <a:srgbClr val="FFFFFF"/>
                </a:solidFill>
              </a:rPr>
              <a:t>tonnes</a:t>
            </a:r>
            <a:r>
              <a:rPr lang="en-US" sz="2000" dirty="0">
                <a:solidFill>
                  <a:srgbClr val="FFFFFF"/>
                </a:solidFill>
              </a:rPr>
              <a:t> of features you won’t find in IDA.</a:t>
            </a:r>
          </a:p>
        </p:txBody>
      </p:sp>
    </p:spTree>
    <p:extLst>
      <p:ext uri="{BB962C8B-B14F-4D97-AF65-F5344CB8AC3E}">
        <p14:creationId xmlns:p14="http://schemas.microsoft.com/office/powerpoint/2010/main" val="4185349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E497FC90-5F1B-4F6D-9AD6-F96789BE9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1590" y="1039544"/>
            <a:ext cx="7408819" cy="477558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“By being free and readily available, it will likely proliferate and could inform both defense and offense in unforeseen ways.”</a:t>
            </a:r>
            <a:br>
              <a:rPr lang="en-US" sz="4400" dirty="0">
                <a:solidFill>
                  <a:srgbClr val="FFFFFF"/>
                </a:solidFill>
              </a:rPr>
            </a:b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– wired.com</a:t>
            </a:r>
            <a:endParaRPr 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D5C690-B111-4407-8E97-EEA9B164B742}"/>
              </a:ext>
            </a:extLst>
          </p:cNvPr>
          <p:cNvCxnSpPr>
            <a:cxnSpLocks/>
          </p:cNvCxnSpPr>
          <p:nvPr/>
        </p:nvCxnSpPr>
        <p:spPr>
          <a:xfrm>
            <a:off x="2085278" y="1929161"/>
            <a:ext cx="0" cy="2709746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5214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E497FC90-5F1B-4F6D-9AD6-F96789BE9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Stuff IDA doesn’t have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1D0B0D61-7F67-44C8-ABCB-7DF0AA120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06" y="1804887"/>
            <a:ext cx="10515598" cy="4712736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Project oriented workflow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Ability to load multiple binaries, trace code between libraries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Designed for collaboration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AN UNDO BUTTON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Supports architectures by default that are pay-only in IDA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Large API surface and scripting potential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FFFF"/>
                </a:solidFill>
              </a:rPr>
              <a:t>Decompilation</a:t>
            </a:r>
            <a:r>
              <a:rPr lang="en-US" sz="2000" dirty="0">
                <a:solidFill>
                  <a:srgbClr val="FFFFFF"/>
                </a:solidFill>
              </a:rPr>
              <a:t> of binary to pseudo-C code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Potentially massive community because FREE AND OPEN SOURCE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Beautiful Java Swing UI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A lot more…..</a:t>
            </a:r>
          </a:p>
        </p:txBody>
      </p:sp>
      <p:sp>
        <p:nvSpPr>
          <p:cNvPr id="7" name="Title 18">
            <a:extLst>
              <a:ext uri="{FF2B5EF4-FFF2-40B4-BE49-F238E27FC236}">
                <a16:creationId xmlns:a16="http://schemas.microsoft.com/office/drawing/2014/main" id="{0A960992-DF2B-43FA-9795-205550876B48}"/>
              </a:ext>
            </a:extLst>
          </p:cNvPr>
          <p:cNvSpPr txBox="1">
            <a:spLocks/>
          </p:cNvSpPr>
          <p:nvPr/>
        </p:nvSpPr>
        <p:spPr>
          <a:xfrm>
            <a:off x="7330392" y="726313"/>
            <a:ext cx="3115258" cy="7173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ZA" sz="3600" kern="1200" spc="-15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FFFF"/>
                </a:solidFill>
              </a:rPr>
              <a:t>(That </a:t>
            </a:r>
            <a:r>
              <a:rPr lang="en-US" sz="2000" dirty="0" err="1">
                <a:solidFill>
                  <a:srgbClr val="FFFFFF"/>
                </a:solidFill>
              </a:rPr>
              <a:t>Ghidra</a:t>
            </a:r>
            <a:r>
              <a:rPr lang="en-US" sz="2000" dirty="0">
                <a:solidFill>
                  <a:srgbClr val="FFFFFF"/>
                </a:solidFill>
              </a:rPr>
              <a:t> does)</a:t>
            </a:r>
          </a:p>
        </p:txBody>
      </p:sp>
    </p:spTree>
    <p:extLst>
      <p:ext uri="{BB962C8B-B14F-4D97-AF65-F5344CB8AC3E}">
        <p14:creationId xmlns:p14="http://schemas.microsoft.com/office/powerpoint/2010/main" val="4172454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CB0D02F-649F-4C51-A2CB-07C72E66E8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" t="1602" r="204" b="809"/>
          <a:stretch/>
        </p:blipFill>
        <p:spPr>
          <a:xfrm>
            <a:off x="1904999" y="533455"/>
            <a:ext cx="8382001" cy="5597485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119260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Great Pitch Decks - Technology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00B0F0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ECCF3"/>
      </a:hlink>
      <a:folHlink>
        <a:srgbClr val="7F7F7F"/>
      </a:folHlink>
    </a:clrScheme>
    <a:fontScheme name="Custom 141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ch Pitch Deck_SB - v6.potx" id="{93EB355F-44AA-4C3B-B422-06FEF3368D10}" vid="{6D3ED4B3-79CD-40AE-9163-46339FA987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reat Pitch Decks - Technology">
    <a:dk1>
      <a:sysClr val="windowText" lastClr="000000"/>
    </a:dk1>
    <a:lt1>
      <a:sysClr val="window" lastClr="FFFFFF"/>
    </a:lt1>
    <a:dk2>
      <a:srgbClr val="12121E"/>
    </a:dk2>
    <a:lt2>
      <a:srgbClr val="F2F2F2"/>
    </a:lt2>
    <a:accent1>
      <a:srgbClr val="00B0F0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ECCF3"/>
    </a:hlink>
    <a:folHlink>
      <a:srgbClr val="7F7F7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Tech pitch deck</Template>
  <TotalTime>0</TotalTime>
  <Words>282</Words>
  <Application>Microsoft Office PowerPoint</Application>
  <PresentationFormat>Widescreen</PresentationFormat>
  <Paragraphs>30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Tahoma</vt:lpstr>
      <vt:lpstr>Times New Roman</vt:lpstr>
      <vt:lpstr>Office Theme</vt:lpstr>
      <vt:lpstr>PowerPoint Presentation</vt:lpstr>
      <vt:lpstr>What is Ghidra?</vt:lpstr>
      <vt:lpstr>PowerPoint Presentation</vt:lpstr>
      <vt:lpstr>Features</vt:lpstr>
      <vt:lpstr>Why This is Awesome News</vt:lpstr>
      <vt:lpstr>“By being free and readily available, it will likely proliferate and could inform both defense and offense in unforeseen ways.”  – wired.com</vt:lpstr>
      <vt:lpstr>Stuff IDA doesn’t have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2019-03-09T01:55:24Z</dcterms:created>
  <dcterms:modified xsi:type="dcterms:W3CDTF">2019-03-12T15:33:32Z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v-abdarl@microsoft.com</vt:lpwstr>
  </property>
  <property fmtid="{D5CDD505-2E9C-101B-9397-08002B2CF9AE}" pid="5" name="MSIP_Label_f42aa342-8706-4288-bd11-ebb85995028c_SetDate">
    <vt:lpwstr>2018-08-01T18:58:27.2090037Z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