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Helvetica Neue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5.xml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11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Introduce self + topic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Ask if anyone heard of it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New topic in infosec, discovered in 2015 by Saumil Shah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cfae77030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cfae77030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Lets look at two different pieces of code. I’ll give you 20-30 seconds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Who thinks that both images will display?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Key point is that the first image is displayed as an image but it is interpreted as code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Second image is displayed as image but is interpreted as pixels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1b63ee023_1_1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1b63ee023_1_1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Brandon asks Arjun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1b63ee023_1_1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1b63ee023_1_1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 = specific number converted into bits (bitmap) that tell computer what colour the pixel should 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Bitmap = sequence of bits defining the colour of each pixel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bits = more possible tone of colour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1b63ee02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1b63ee02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are a composition of bits and made with a bitmap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left bit (Bit 7) = More Shape, Less Detail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Bottom Right Bit (Bit 0)= More Detail, Less Shape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1cb43ae1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1cb43ae1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Exploit code converted to bitstream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 bits of layer *your choice* are overwritten with exploit bitstream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cfae77030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cfae77030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cd /mnt/d/University\ Year\ 4/CSC427/stegosploit/stegosploit/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python -m SimpleHTTPServer 8001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 OPEN image_layer_analysis.html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 Load in monaLisa.png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 OPEN iterative_encoding.html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1b63ee023_1_1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1b63ee023_1_1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PNG = Lossless compression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 Is saved at best quality with all pixels intact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need to encode it with exploit once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JPG = Lossy Compression, meaning quality of pic is reduced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Pixels are approximated to nearest neighbours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JPG Exploit Fix…. Iterative Encoding!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1b63ee023_1_1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1b63ee023_1_1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1b63ee023_1_1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1b63ee023_1_1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image pixel data using JS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In-Browser decoding of steganographically encoded images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Rebuild JS exploit code from pixel data, in memory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array and bit manipulation operations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cf871f15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cf871f15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make polyglot pictures by encoding them with Javascript or Actionscript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taking advantage of that vulnerability, we are able to deliver exploits via images like bmp, jpeg, and png’s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coined by Saumil Shah at SyScan 2015, Singapore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f871f15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f871f15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Say Outline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Background = the technical component of stegosploit, </a:t>
            </a:r>
            <a:r>
              <a:rPr lang="en"/>
              <a:t>relevant</a:t>
            </a:r>
            <a:r>
              <a:rPr lang="en"/>
              <a:t> information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Impact on real world, developers, users etc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stop it or prevent it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1b63ee023_1_1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1b63ee023_1_1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Explain JPG headers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Talk about length attribute in APP0 header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Talk about null values after increasing length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JPG is composed of many different headers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Interested in how we can put our decoder code into 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JPG will decode the exploit and run it!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1b63ee023_1_1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1b63ee023_1_1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Change length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 our decoder code to it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have a polyglot! Can be seen as image or run as code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1b63ee023_1_1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1b63ee023_1_1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 Show polyglot.png in notepad; have word wrap on in format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#./imajs/html_in_png.pl exploits/decoder_cve_2014_0282.html ./alert.PNG alert1.png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 Run Exploit via python pythonServer.py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 Click polyglot.png to show exploit works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cfae77030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cfae77030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1) Have some exploit code you want to run and any image of your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2) Encode the code into the image. Using Steganography!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3) Turn encoded exploit image into a polyglot by changing image headers length + add decoder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4) Send the polyglot image through the network then into the browser. Make sure that you are only sending the image data and no extra “baggage”!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5) Have the image load into the vulnerable browser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6) Image now decodes itself and is executed as javascript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7) $$$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1b63ee023_1_1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1b63ee023_1_1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an attacker, we have the following options for sending the HTML+Image polyglot to the victim's browser: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the image on an attacker controlled web server and send its URL link to the victim.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the entire exploit on a URL shortener.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 the image on 3rd party websites and provide direct links.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cfae77030_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cfae77030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implementation of Stegosploit is difficult to 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lot of things need to align for Stegosploit to work!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website needs to allow images to be uploaded by users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website does not corrupt the data inside the image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website loads the uncorrupted image uploaded by user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browsers read images differently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cfae77030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cfae77030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cfae7703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cfae7703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34:30 - 37:15 if no time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cfae77030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cfae77030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Detection can be difficult since Stegosploit is a new vector for attacking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Anti-viruses need to analyze images / videos outside of the normal means of detection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Sanitize user input: Change file formats from JPG to PNG then back to JPG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lowers the quality of image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Damages potential steganographic contents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Resize the image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Same idea!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Is the original size of image / video smaller than the image provided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Malicious code, be careful!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Re-encode the whole image! (Best Solution)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New vector of attacking; images are deemed innocent as default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Anti viruses can’t just use static behaviour analysis, maybe dynamic behaviour analysis? Too much resources though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cfae77030_3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cfae77030_3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W3C need to be strict like compilers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example, if you miss a semicolon, the compiler says too bad!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Browsers on the other hand... Don’t just ignore improper syntax!!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Browsers need to reject things that do not follow strict standards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 user, avoid going on unsecure websites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an updated browser that has MIME type checking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cf871f15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cf871f15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Comes from the Greek words steganos (to conceal) and graphein (writing)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Hiding a secret message within a medium such as a picture, document or video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is it different from Cryptography?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TLDR = Hiding in plain sight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Say analogy white ink on white text document vs encoded black ink on white text document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cfae77030_3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cfae77030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Never trust the user, big companies already know this, so sanitize user input and reencode images from users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cfae77030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cfae77030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cfae77030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cfae77030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cf871f15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cf871f15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Ask class to read and analyze segment of code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Ask if written in C…wait... then PHP… wait…. then Bash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Explain that script can be executed in all those ways and their outputs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cf871f15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cf871f15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Tell story of browsing Reddit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Computer crashing and turns white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Quote appears on computer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f871f15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f871f15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After researching picture exploits, stumble upon stegosploit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cf871f15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cf871f15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cf871f15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cf871f15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Recall those terms we introduced by quick </a:t>
            </a:r>
            <a:r>
              <a:rPr lang="en"/>
              <a:t>explain</a:t>
            </a:r>
            <a:r>
              <a:rPr lang="en"/>
              <a:t> of </a:t>
            </a:r>
            <a:r>
              <a:rPr lang="en"/>
              <a:t>steganography</a:t>
            </a:r>
            <a:r>
              <a:rPr lang="en"/>
              <a:t> and polyglot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Stegosploit uses both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Stegosploit is …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an exploit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an XSS attack or webshell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a manipulation of EXIF data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Stegosploit way to deliver web browser exploits with pictures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cfae77030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cfae77030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Make sure you aren’t detected over the network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Users aren’t cautious when they see normal image; no distortion or deformity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Read off slide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User click should be enough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9.png"/><Relationship Id="rId13" Type="http://schemas.openxmlformats.org/officeDocument/2006/relationships/image" Target="../media/image14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5" Type="http://schemas.openxmlformats.org/officeDocument/2006/relationships/image" Target="../media/image30.png"/><Relationship Id="rId14" Type="http://schemas.openxmlformats.org/officeDocument/2006/relationships/image" Target="../media/image20.png"/><Relationship Id="rId17" Type="http://schemas.openxmlformats.org/officeDocument/2006/relationships/image" Target="../media/image22.png"/><Relationship Id="rId16" Type="http://schemas.openxmlformats.org/officeDocument/2006/relationships/image" Target="../media/image27.png"/><Relationship Id="rId5" Type="http://schemas.openxmlformats.org/officeDocument/2006/relationships/image" Target="../media/image5.png"/><Relationship Id="rId19" Type="http://schemas.openxmlformats.org/officeDocument/2006/relationships/image" Target="../media/image26.png"/><Relationship Id="rId6" Type="http://schemas.openxmlformats.org/officeDocument/2006/relationships/image" Target="../media/image9.png"/><Relationship Id="rId18" Type="http://schemas.openxmlformats.org/officeDocument/2006/relationships/image" Target="../media/image38.png"/><Relationship Id="rId7" Type="http://schemas.openxmlformats.org/officeDocument/2006/relationships/image" Target="../media/image24.png"/><Relationship Id="rId8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jpg"/><Relationship Id="rId4" Type="http://schemas.openxmlformats.org/officeDocument/2006/relationships/image" Target="../media/image3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exploit-db.com/exploits/9137/" TargetMode="External"/><Relationship Id="rId4" Type="http://schemas.openxmlformats.org/officeDocument/2006/relationships/hyperlink" Target="https://www.exploit-db.com/exploits/33860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youtu.be/6lYUtIZHlJA?t=1815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Relationship Id="rId4" Type="http://schemas.openxmlformats.org/officeDocument/2006/relationships/image" Target="../media/image4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stegosploit.info/" TargetMode="External"/><Relationship Id="rId4" Type="http://schemas.openxmlformats.org/officeDocument/2006/relationships/hyperlink" Target="https://www.alchemistowl.org/pocorgtfo/pocorgtfo08.pdft" TargetMode="External"/><Relationship Id="rId9" Type="http://schemas.openxmlformats.org/officeDocument/2006/relationships/hyperlink" Target="https://www.youtube.com/watch?v=6lYUtIZHlJA" TargetMode="External"/><Relationship Id="rId5" Type="http://schemas.openxmlformats.org/officeDocument/2006/relationships/hyperlink" Target="https://youtu.be/np0mPy-EHII" TargetMode="External"/><Relationship Id="rId6" Type="http://schemas.openxmlformats.org/officeDocument/2006/relationships/hyperlink" Target="https://www.sans.org/reading-room/whitepapers/stenganography/steganalysis-detecting-hidden-information-computer-forensic-analysis-1014" TargetMode="External"/><Relationship Id="rId7" Type="http://schemas.openxmlformats.org/officeDocument/2006/relationships/hyperlink" Target="https://www.blackhat.com/docs/eu-15/materials/eu-15-Shah-Stegosploit-Exploit-Delivery-With-Steganography-And-Polyglots.pdf" TargetMode="External"/><Relationship Id="rId8" Type="http://schemas.openxmlformats.org/officeDocument/2006/relationships/hyperlink" Target="https://www.slideshare.net/saumilshah/stegosploit-hacking-with-pictures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Stegosploit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By Arjun and Brandon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16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What’s the difference?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125" y="917550"/>
            <a:ext cx="2228026" cy="339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413" y="954550"/>
            <a:ext cx="2228024" cy="339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877901" y="4352350"/>
            <a:ext cx="29244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&lt;script src=”boy.jpg”&gt;&lt;/script&gt;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5154413" y="4352350"/>
            <a:ext cx="2646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&lt;img src=”boy.jpg”&gt;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756975" y="4572100"/>
            <a:ext cx="28566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Sees and interprets jpg as a bunch of Code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5025100" y="4572125"/>
            <a:ext cx="269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Sees and interprets jpg as a bunch of Pixels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2351100" y="1899875"/>
            <a:ext cx="444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Let’s start the Stegosploit!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724" y="2571750"/>
            <a:ext cx="3265950" cy="24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578800" y="245800"/>
            <a:ext cx="38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Closer Look at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Pixels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351175" y="984600"/>
            <a:ext cx="3811200" cy="3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Pixel 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= specific number converted into bits (bitmap) that tell computer what colour the pixel should be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Bitmap 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= sequence of bits defining the colour of each pixel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More bits = more possible tone of colour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975" y="874475"/>
            <a:ext cx="4676826" cy="37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79750" y="124825"/>
            <a:ext cx="352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Helvetica Neue"/>
                <a:ea typeface="Helvetica Neue"/>
                <a:cs typeface="Helvetica Neue"/>
                <a:sym typeface="Helvetica Neue"/>
              </a:rPr>
              <a:t>Closer Look at Pixels</a:t>
            </a:r>
            <a:endParaRPr sz="2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97525"/>
            <a:ext cx="3219825" cy="42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1425" y="452075"/>
            <a:ext cx="1377400" cy="181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1375" y="433975"/>
            <a:ext cx="1302700" cy="18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7325" y="405573"/>
            <a:ext cx="1377400" cy="184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7975" y="476075"/>
            <a:ext cx="1302700" cy="177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0939" y="2370612"/>
            <a:ext cx="1302700" cy="173993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8288" y="2378636"/>
            <a:ext cx="1302700" cy="172389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78200" y="2378624"/>
            <a:ext cx="1302700" cy="17239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25"/>
          <p:cNvSpPr txBox="1"/>
          <p:nvPr/>
        </p:nvSpPr>
        <p:spPr>
          <a:xfrm>
            <a:off x="3565775" y="4103550"/>
            <a:ext cx="5417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Images are a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composition of bits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and made with a bitmap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Top left bit (Bit 7) = More Shape, Less Detail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Bottom Right Bit (Bit 0)= More Detail, Less Shape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78201" y="2376147"/>
            <a:ext cx="168935" cy="2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13049" y="2363588"/>
            <a:ext cx="261276" cy="26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21575" y="2363613"/>
            <a:ext cx="261275" cy="26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97500" y="470200"/>
            <a:ext cx="202625" cy="2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11300" y="487050"/>
            <a:ext cx="168925" cy="16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21575" y="470200"/>
            <a:ext cx="202625" cy="2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393238" y="2378625"/>
            <a:ext cx="1302695" cy="1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404513" y="2363588"/>
            <a:ext cx="261276" cy="26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797963" y="470188"/>
            <a:ext cx="202625" cy="2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525" y="473150"/>
            <a:ext cx="4476750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>
            <a:off x="444500" y="1071750"/>
            <a:ext cx="363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Exploit code converted to bitstream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Pixel bits of layer *your choice* are overwritten with exploit bitstream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677025" y="428575"/>
            <a:ext cx="23979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>
            <a:off x="285350" y="368050"/>
            <a:ext cx="395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Encoding Exploit Code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1027650" y="2081700"/>
            <a:ext cx="708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#1: Encoding Exploit into pixel data of JPG and PNG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PNG Encoding vs JPG Encoding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PNG =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Lossless compression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Picture Is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saved at best quality with all pixels intact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Only need to encode it with exploit once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JPG =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Lossy Compression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, meaning quality of pic is reduced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Pixels are approximated to nearest neighbours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JPG Exploit Fix….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Iterative Encoding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Lets just keep on encoding the image until our exploit code sticks and is not messed up by the nearest neighbours loss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1983050" y="2050700"/>
            <a:ext cx="631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But wait how do we decode?!?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HTML5 Canvas to the Rescue!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Read image pixel data using JS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In-Browser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decoding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of steganographically encoded images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Rebuild JS exploit code from pixel data, in memory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Simple array and bit manipulation operations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700" y="2980175"/>
            <a:ext cx="2052225" cy="20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IMAJs = Images + Javascript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We can make polyglot pictures by encoding them with Javascript or Actionscript code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By taking advantage of that vulnerability, we are able to deliver exploits via images like bmp, jpeg, and png’s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First coined by Saumil Shah at SyScan 2015, Singapore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7726" y="2491125"/>
            <a:ext cx="2164626" cy="24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4800" y="3155450"/>
            <a:ext cx="1989675" cy="19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317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Helvetica Neue"/>
                <a:ea typeface="Helvetica Neue"/>
                <a:cs typeface="Helvetica Neue"/>
                <a:sym typeface="Helvetica Neue"/>
              </a:rPr>
              <a:t>Outline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343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AutoNum type="arabicPeriod"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Terminology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AutoNum type="arabicPeriod"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AutoNum type="arabicPeriod"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Vulnerability + Exploits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AutoNum type="arabicPeriod"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AutoNum type="arabicPeriod"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Mitigation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2942850" y="269450"/>
            <a:ext cx="32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JPG/PNG Headers</a:t>
            </a:r>
            <a:endParaRPr/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b="0" l="0" r="6829" t="0"/>
          <a:stretch/>
        </p:blipFill>
        <p:spPr>
          <a:xfrm>
            <a:off x="1466575" y="1051575"/>
            <a:ext cx="592847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/>
          <p:nvPr/>
        </p:nvSpPr>
        <p:spPr>
          <a:xfrm>
            <a:off x="1115500" y="3950125"/>
            <a:ext cx="7395000" cy="1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A JPG is composed of many different headers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Interested in how we can put our decoder code into JPG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JPG will decode the exploit and run it!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311700" y="12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Just Change the Length and Add Our Code!</a:t>
            </a:r>
            <a:endParaRPr/>
          </a:p>
        </p:txBody>
      </p:sp>
      <p:pic>
        <p:nvPicPr>
          <p:cNvPr id="208" name="Google Shape;2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725" y="743175"/>
            <a:ext cx="6362700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1327800" y="2172450"/>
            <a:ext cx="648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Demo 2: Decoding, creating Polyglot and Running Exploit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775" y="117025"/>
            <a:ext cx="305488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5"/>
          <p:cNvSpPr txBox="1"/>
          <p:nvPr/>
        </p:nvSpPr>
        <p:spPr>
          <a:xfrm>
            <a:off x="517450" y="594800"/>
            <a:ext cx="46623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STEP 1) Have some exploit code you want to run and any image of your choice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STEP 2) Encode the code into the image. Using Steganography!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STEP 3) Turn encoded exploit image into a polyglot by changing image headers length + add decoder code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STEP 4) Send the polyglot image through the network then into the browser.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Make sure that you are only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sending the image data and no extra “baggage”!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STEP 5) Have the image load into the vulnerable browser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STEP 6) Image now decodes itself and is executed as javascript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STEP 7) $$$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883150" y="51200"/>
            <a:ext cx="4296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Putting it all Together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311700" y="21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Reaching the target browser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311700" y="914925"/>
            <a:ext cx="543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an attacker, we have the following options for sending the HTML+Image polyglot to the victim's browser:</a:t>
            </a:r>
            <a:endParaRPr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Helvetica Neue"/>
              <a:buChar char="●"/>
            </a:pPr>
            <a:r>
              <a:rPr lang="en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 the image on an attacker controlled web server and send its URL link to the victim.</a:t>
            </a:r>
            <a:endParaRPr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Helvetica Neue"/>
              <a:buChar char="●"/>
            </a:pPr>
            <a:r>
              <a:rPr lang="en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 the entire exploit on a URL shortener.</a:t>
            </a:r>
            <a:endParaRPr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Helvetica Neue"/>
              <a:buChar char="●"/>
            </a:pPr>
            <a:r>
              <a:rPr lang="en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 the image on 3rd party websites and provide direct links.</a:t>
            </a:r>
            <a:endParaRPr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450" y="1766125"/>
            <a:ext cx="2780847" cy="310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0099" y="1141650"/>
            <a:ext cx="1023124" cy="6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Real World Impact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311700" y="1152475"/>
            <a:ext cx="8520600" cy="9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As of now, there are no reports of Stegosploit affecting anyone at a large scale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Fair new and undiscovered potential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775" y="2190525"/>
            <a:ext cx="2792124" cy="279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/>
          <p:nvPr/>
        </p:nvSpPr>
        <p:spPr>
          <a:xfrm>
            <a:off x="311700" y="2288525"/>
            <a:ext cx="6620400" cy="20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implementation of Stegosploit is difficult to use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lot of things need to align for Stegosploit to work!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 website needs to allow images to be uploaded by users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website does not corrupt the data inside the image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website loads the uncorrupted image uploaded by user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 browsers read images differently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Potential Exploits Run with Stegosploit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Firefox 3.5 Font Tags Buffer Overflow (CVE-2009-2478)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Exploit: </a:t>
            </a:r>
            <a:r>
              <a:rPr lang="en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https://www.exploit-db.com/exploits/9137/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Heap spray vulnerability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Remote code execution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This exploit tries to run shell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Microsoft Internet Explorer 8/9/10 - 'CInput' Use-After-Free Crash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Exploit: </a:t>
            </a:r>
            <a:r>
              <a:rPr lang="en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https://www.exploit-db.com/exploits/33860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Use after Free crash vulnerability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use of heap allocated memory after it has been freed or deleted leads to undefined system behavior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Demo 3: The True Power of Stegosploit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Full Demo by Saumil Shah - displaying the full potential of Stegosploit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https://youtu.be/6lYUtIZHlJA?t=1815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(30:15 - 37:15)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Mitigation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40"/>
          <p:cNvSpPr txBox="1"/>
          <p:nvPr>
            <p:ph idx="1" type="body"/>
          </p:nvPr>
        </p:nvSpPr>
        <p:spPr>
          <a:xfrm>
            <a:off x="311700" y="1152475"/>
            <a:ext cx="8520600" cy="38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Detection can be difficult since Stegosploit is a new vector for attacking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Anti-viruses need to analyze images / videos outside of the normal means of detection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Sanitize user input: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Change file formats from JPG to PNG then back to JPG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This lowers the quality of image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Damages potential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steganographic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contents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Resize the image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Same idea!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Is the original size of image / video smaller than the image provided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Malicious code, be careful!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Re-encode the whole image! (Best Solution)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5" name="Google Shape;25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950" y="4448399"/>
            <a:ext cx="296691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Mitigation - Browsers, W3C and Users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W3C need to be strict like compilers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For example, if you miss a semicolon, the compiler says too bad!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Browsers on the other hand... Don’t just ignore improper syntax!!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Browsers need to reject things that do not follow strict standards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As a user, avoid going on unsecure websites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Have an updated browser that has MIME type checking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2" name="Google Shape;2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5675" y="1152475"/>
            <a:ext cx="101837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625" y="3118500"/>
            <a:ext cx="1914900" cy="175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5175" y="2212775"/>
            <a:ext cx="2852975" cy="28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What is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Steganography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259675"/>
            <a:ext cx="8520600" cy="20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Comes from the Greek words steganos (to conceal) and graphein (writing) 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Hiding a secret message within a medium such as a picture, document or video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is it different from Cryptography? 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Cryptography attempts to hide the meaning of a message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Steganography </a:t>
            </a: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attempts to </a:t>
            </a: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hide the entire message in plain sight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325" y="3535325"/>
            <a:ext cx="5676900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On the Bright Side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0" name="Google Shape;270;p42"/>
          <p:cNvSpPr txBox="1"/>
          <p:nvPr>
            <p:ph idx="1" type="body"/>
          </p:nvPr>
        </p:nvSpPr>
        <p:spPr>
          <a:xfrm>
            <a:off x="311700" y="1152475"/>
            <a:ext cx="8520600" cy="15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Many of the main websites reencode images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This helps prevent any Stegosploit since it corrupts the data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Websites like Google, FaceBook, and Twitter all reencode of the images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1" name="Google Shape;2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6600" y="2453325"/>
            <a:ext cx="2489376" cy="254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475" y="2368700"/>
            <a:ext cx="3806850" cy="24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/>
          <p:nvPr>
            <p:ph type="title"/>
          </p:nvPr>
        </p:nvSpPr>
        <p:spPr>
          <a:xfrm>
            <a:off x="3500400" y="111825"/>
            <a:ext cx="21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78" name="Google Shape;278;p43"/>
          <p:cNvSpPr txBox="1"/>
          <p:nvPr>
            <p:ph idx="1" type="body"/>
          </p:nvPr>
        </p:nvSpPr>
        <p:spPr>
          <a:xfrm>
            <a:off x="311700" y="821975"/>
            <a:ext cx="8520600" cy="4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http://stegosploit.info/</a:t>
            </a:r>
            <a:r>
              <a:rPr lang="en"/>
              <a:t>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https://www.alchemistowl.org/pocorgtfo/pocorgtfo08.pdft</a:t>
            </a:r>
            <a:r>
              <a:rPr lang="en"/>
              <a:t>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https://youtu.be/np0mPy-EHII</a:t>
            </a:r>
            <a:r>
              <a:rPr lang="en"/>
              <a:t>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https://www.sans.org/reading-room/whitepapers/stenganography/steganalysis-detecting-hidden-information-computer-forensic-analysis-1014</a:t>
            </a:r>
            <a:r>
              <a:rPr lang="en"/>
              <a:t>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https://www.blackhat.com/docs/eu-15/materials/eu-15-Shah-Stegosploit-Exploit-Delivery-With-Steganography-And-Polyglots.pdf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https://www.slideshare.net/saumilshah/stegosploit-hacking-with-pictures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https://www.youtube.com/watch?v=6lYUtIZHlJA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122250" y="127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</a:t>
            </a:r>
            <a:r>
              <a:rPr b="1" lang="en"/>
              <a:t>Polyglot</a:t>
            </a:r>
            <a:r>
              <a:rPr lang="en"/>
              <a:t>?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220700" y="816375"/>
            <a:ext cx="39615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Two or more data formats in a single container that coexist without breaking each others syntax or specifications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Code written that can be interpreted as C, Bash script, and PHP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Bash returns “\010Hello, world!\n Line 5: a=5: command not found Hello, world!”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PHP returns “#define a /* Hello, world!”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C returns “Hello, world!”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250" y="738875"/>
            <a:ext cx="4141600" cy="426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2294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Images are Innocent?</a:t>
            </a: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398838"/>
            <a:ext cx="298132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401" y="2253925"/>
            <a:ext cx="2572824" cy="257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0650" y="180725"/>
            <a:ext cx="2981325" cy="223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8150" y="2571753"/>
            <a:ext cx="2306342" cy="242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75094" y="3471994"/>
            <a:ext cx="3312200" cy="9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63300" y="1676075"/>
            <a:ext cx="841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Helvetica Neue"/>
                <a:ea typeface="Helvetica Neue"/>
                <a:cs typeface="Helvetica Neue"/>
                <a:sym typeface="Helvetica Neue"/>
              </a:rPr>
              <a:t>“A good exploit is one that’s delivered with style.” - Saumil Shah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950" y="162951"/>
            <a:ext cx="6416762" cy="48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Stegosploit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Steganography + </a:t>
            </a:r>
            <a:r>
              <a:rPr b="1" lang="en"/>
              <a:t>Polyglot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Stegosploit is …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NOT an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exploit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NOT an XSS attack or webshell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NOT a manipulation of EXIF data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311700" y="3047325"/>
            <a:ext cx="74262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BUT...</a:t>
            </a:r>
            <a:endParaRPr b="1"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Stegosploit is a way to </a:t>
            </a:r>
            <a:r>
              <a:rPr lang="en" sz="1800" u="sng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</a:t>
            </a: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web browser exploits using pictures.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Stegosploit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goals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No extra data sent over the network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image looks “normal” and not deformed or distorted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exploit code within should not seen within the image file as a string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image decodes itself and executes the exploit without ANY user interaction aka “autorun”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575" y="3096513"/>
            <a:ext cx="2458375" cy="16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