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D70E-3CE5-4ADE-8AF3-D54262A871FD}" type="datetimeFigureOut">
              <a:rPr lang="en-US" smtClean="0"/>
              <a:t>29-Mar-15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9196-44D6-46B6-9DF8-5DB472285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3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D70E-3CE5-4ADE-8AF3-D54262A871FD}" type="datetimeFigureOut">
              <a:rPr lang="en-US" smtClean="0"/>
              <a:t>29-Mar-15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9196-44D6-46B6-9DF8-5DB472285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3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D70E-3CE5-4ADE-8AF3-D54262A871FD}" type="datetimeFigureOut">
              <a:rPr lang="en-US" smtClean="0"/>
              <a:t>29-Mar-15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9196-44D6-46B6-9DF8-5DB472285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7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D70E-3CE5-4ADE-8AF3-D54262A871FD}" type="datetimeFigureOut">
              <a:rPr lang="en-US" smtClean="0"/>
              <a:t>29-Mar-15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9196-44D6-46B6-9DF8-5DB472285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9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D70E-3CE5-4ADE-8AF3-D54262A871FD}" type="datetimeFigureOut">
              <a:rPr lang="en-US" smtClean="0"/>
              <a:t>29-Mar-15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9196-44D6-46B6-9DF8-5DB472285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4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D70E-3CE5-4ADE-8AF3-D54262A871FD}" type="datetimeFigureOut">
              <a:rPr lang="en-US" smtClean="0"/>
              <a:t>29-Mar-15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9196-44D6-46B6-9DF8-5DB472285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4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D70E-3CE5-4ADE-8AF3-D54262A871FD}" type="datetimeFigureOut">
              <a:rPr lang="en-US" smtClean="0"/>
              <a:t>29-Mar-15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9196-44D6-46B6-9DF8-5DB472285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2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D70E-3CE5-4ADE-8AF3-D54262A871FD}" type="datetimeFigureOut">
              <a:rPr lang="en-US" smtClean="0"/>
              <a:t>29-Mar-15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9196-44D6-46B6-9DF8-5DB472285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D70E-3CE5-4ADE-8AF3-D54262A871FD}" type="datetimeFigureOut">
              <a:rPr lang="en-US" smtClean="0"/>
              <a:t>29-Mar-15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9196-44D6-46B6-9DF8-5DB472285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0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D70E-3CE5-4ADE-8AF3-D54262A871FD}" type="datetimeFigureOut">
              <a:rPr lang="en-US" smtClean="0"/>
              <a:t>29-Mar-15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9196-44D6-46B6-9DF8-5DB472285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18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5D70E-3CE5-4ADE-8AF3-D54262A871FD}" type="datetimeFigureOut">
              <a:rPr lang="en-US" smtClean="0"/>
              <a:t>29-Mar-15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9196-44D6-46B6-9DF8-5DB472285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5D70E-3CE5-4ADE-8AF3-D54262A871FD}" type="datetimeFigureOut">
              <a:rPr lang="en-US" smtClean="0"/>
              <a:t>29-Mar-15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39196-44D6-46B6-9DF8-5DB472285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ec2-54-152-110-181.compute-1.amazonaws.com/reqSalt.php?site=facebook&amp;userID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Insecure Direct Object References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Adam Jackman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0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Indirect Mapping in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sender side convert to mapping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On receiver side convert back to useable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187" y="2400300"/>
            <a:ext cx="5625306" cy="48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1187" y="4181474"/>
            <a:ext cx="5630485" cy="53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3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Mapping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course the mapping should be hidden from users and potential attackers. </a:t>
            </a:r>
          </a:p>
          <a:p>
            <a:r>
              <a:rPr lang="en-US" dirty="0" smtClean="0"/>
              <a:t>If an attacker has the mapping then nothing has changed.</a:t>
            </a:r>
          </a:p>
          <a:p>
            <a:r>
              <a:rPr lang="en-US" dirty="0" smtClean="0"/>
              <a:t>So securely storing the mapping is necessary for making this an effective protection.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9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http://</a:t>
            </a:r>
            <a:r>
              <a:rPr lang="en-US" dirty="0" smtClean="0"/>
              <a:t>ec2-54-152-110-181.compute-1.amazonaws.com/mapReqID.php?username=adam</a:t>
            </a:r>
          </a:p>
          <a:p>
            <a:endParaRPr lang="en-US" dirty="0"/>
          </a:p>
          <a:p>
            <a:r>
              <a:rPr lang="en-US" dirty="0" smtClean="0"/>
              <a:t> username= 239c1bcbH0</a:t>
            </a:r>
          </a:p>
          <a:p>
            <a:r>
              <a:rPr lang="en-US" dirty="0" smtClean="0"/>
              <a:t> username= Tf999ac18d</a:t>
            </a:r>
          </a:p>
          <a:p>
            <a:r>
              <a:rPr lang="en-US" dirty="0" smtClean="0"/>
              <a:t> username= Z5686147b1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465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Mainly a web based </a:t>
            </a:r>
            <a:r>
              <a:rPr lang="en-US" dirty="0" smtClean="0"/>
              <a:t>threat</a:t>
            </a:r>
            <a:endParaRPr lang="en-US" dirty="0" smtClean="0"/>
          </a:p>
          <a:p>
            <a:r>
              <a:rPr lang="en-US" dirty="0" smtClean="0"/>
              <a:t> Developers wrongly exposes a reference to an internal object.</a:t>
            </a:r>
          </a:p>
          <a:p>
            <a:r>
              <a:rPr lang="en-US" dirty="0" smtClean="0"/>
              <a:t> What objects can be exploited:</a:t>
            </a:r>
            <a:endParaRPr lang="en-US" dirty="0"/>
          </a:p>
          <a:p>
            <a:pPr marL="1428750" lvl="2" indent="-514350">
              <a:buFont typeface="+mj-lt"/>
              <a:buAutoNum type="arabicPeriod"/>
            </a:pPr>
            <a:r>
              <a:rPr lang="en-US" sz="2400" dirty="0" smtClean="0"/>
              <a:t>Files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400" dirty="0" smtClean="0"/>
              <a:t>Directories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400" dirty="0" smtClean="0"/>
              <a:t>Databases</a:t>
            </a:r>
            <a:r>
              <a:rPr lang="en-US" dirty="0" smtClean="0"/>
              <a:t>	</a:t>
            </a:r>
          </a:p>
          <a:p>
            <a:pPr marL="914400" lvl="2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81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GET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GET call provides a very common exploit as users may pass in parameters to the site that are not authenticated</a:t>
            </a:r>
          </a:p>
          <a:p>
            <a:r>
              <a:rPr lang="en-US" dirty="0" smtClean="0">
                <a:hlinkClick r:id="rId2"/>
              </a:rPr>
              <a:t>[…].com/</a:t>
            </a:r>
            <a:r>
              <a:rPr lang="en-US" dirty="0" err="1" smtClean="0">
                <a:hlinkClick r:id="rId2"/>
              </a:rPr>
              <a:t>reqSalt.php?site</a:t>
            </a:r>
            <a:r>
              <a:rPr lang="en-US" dirty="0" smtClean="0">
                <a:hlinkClick r:id="rId2"/>
              </a:rPr>
              <a:t>=</a:t>
            </a:r>
            <a:r>
              <a:rPr lang="en-US" dirty="0" err="1" smtClean="0">
                <a:hlinkClick r:id="rId2"/>
              </a:rPr>
              <a:t>facebook&amp;userID</a:t>
            </a:r>
            <a:r>
              <a:rPr lang="en-US" dirty="0" smtClean="0">
                <a:hlinkClick r:id="rId2"/>
              </a:rPr>
              <a:t>=1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300" dirty="0" smtClean="0">
                <a:solidFill>
                  <a:schemeClr val="bg1"/>
                </a:solidFill>
              </a:rPr>
              <a:t>http://ec2-54-152-110-181.compute-1.amazonaws.com/reqSalt.php?site=http://www.google.com&amp;userID=35</a:t>
            </a:r>
            <a:endParaRPr lang="en-US" sz="3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8333" t="9637" r="36146" b="66536"/>
          <a:stretch/>
        </p:blipFill>
        <p:spPr>
          <a:xfrm>
            <a:off x="4287534" y="3505200"/>
            <a:ext cx="7066266" cy="295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82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threat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Authentication:</a:t>
            </a:r>
          </a:p>
          <a:p>
            <a:pPr marL="457200" lvl="1" indent="0">
              <a:buNone/>
            </a:pPr>
            <a:r>
              <a:rPr lang="en-US" dirty="0" smtClean="0"/>
              <a:t>The problem is that this kind of attack allows an attacker to skip credential checks.</a:t>
            </a:r>
          </a:p>
          <a:p>
            <a:pPr marL="457200" lvl="1" indent="0">
              <a:buNone/>
            </a:pPr>
            <a:endParaRPr lang="en-US" dirty="0"/>
          </a:p>
          <a:p>
            <a:pPr marL="0" lvl="1"/>
            <a:r>
              <a:rPr lang="en-US" sz="2800" dirty="0" smtClean="0"/>
              <a:t>The Attack Vector: </a:t>
            </a:r>
          </a:p>
          <a:p>
            <a:pPr marL="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A user simply changing parameters on any reference they have access 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72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all instances where a user’s input is used to reference objects.</a:t>
            </a:r>
          </a:p>
          <a:p>
            <a:r>
              <a:rPr lang="en-US" dirty="0" smtClean="0"/>
              <a:t>Determine if any instances on any input could cause a reference to something that a user should not have access to.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323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Principals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On a direct referencing an object a check should then be made to check access should be allowed.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On a direct reference the scope of possible referenced objects should be limited to those with authentication to access.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33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 acceptable inputs from the user as a way to prevent attacks</a:t>
            </a:r>
          </a:p>
          <a:p>
            <a:r>
              <a:rPr lang="en-US" sz="2400" dirty="0" smtClean="0"/>
              <a:t>Whitelisting (Best)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400" dirty="0" smtClean="0"/>
              <a:t>Blacklisting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175" y="2708274"/>
            <a:ext cx="5631614" cy="15970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6175" y="4737492"/>
            <a:ext cx="5631614" cy="143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66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Indirection Mapping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make referencing objects more difficult for an attacker by abstracting how objects are referenced in code.</a:t>
            </a:r>
          </a:p>
          <a:p>
            <a:endParaRPr lang="en-US" dirty="0"/>
          </a:p>
          <a:p>
            <a:r>
              <a:rPr lang="en-US" dirty="0" smtClean="0"/>
              <a:t>E.g. ID mapping from seemingly random input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Simple: {1 = 1 , 2 = 2, 3 = 3, 4… </a:t>
            </a:r>
            <a:r>
              <a:rPr lang="en-US" dirty="0" err="1" smtClean="0"/>
              <a:t>etc</a:t>
            </a:r>
            <a:r>
              <a:rPr lang="en-US" dirty="0" smtClean="0"/>
              <a:t>}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W:// Indirection: {U291f8d07b = 1, x5933aDc92 = 2, … </a:t>
            </a:r>
            <a:r>
              <a:rPr lang="en-US" dirty="0" err="1" smtClean="0"/>
              <a:t>etc</a:t>
            </a: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8311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Indirect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set of all the inputs that exist. </a:t>
            </a:r>
          </a:p>
          <a:p>
            <a:r>
              <a:rPr lang="en-US" dirty="0" smtClean="0"/>
              <a:t>Alternatively create a set of all inputs that the authenticated should have access to (this is much more difficult).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001294"/>
            <a:ext cx="10418237" cy="15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35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339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Insecure Direct Object References</vt:lpstr>
      <vt:lpstr>What is it</vt:lpstr>
      <vt:lpstr>Simple GET example</vt:lpstr>
      <vt:lpstr>Main threat</vt:lpstr>
      <vt:lpstr>Detection</vt:lpstr>
      <vt:lpstr>Safety Principals</vt:lpstr>
      <vt:lpstr>Further Safety</vt:lpstr>
      <vt:lpstr>Indirection Mapping </vt:lpstr>
      <vt:lpstr>Setting up Indirect Mapping</vt:lpstr>
      <vt:lpstr>Using Indirect Mapping in calls</vt:lpstr>
      <vt:lpstr>Indirect Mapping Safety</vt:lpstr>
      <vt:lpstr>Demo Mapping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Insecure Direct Object References</dc:title>
  <dc:creator>Adam Jackman</dc:creator>
  <cp:lastModifiedBy>Adam Jackman</cp:lastModifiedBy>
  <cp:revision>25</cp:revision>
  <dcterms:created xsi:type="dcterms:W3CDTF">2015-03-24T18:48:09Z</dcterms:created>
  <dcterms:modified xsi:type="dcterms:W3CDTF">2015-03-30T02:52:57Z</dcterms:modified>
</cp:coreProperties>
</file>